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Default Extension="svg" ContentType="image/svg+xml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4042"/>
    <a:srgbClr val="00808B"/>
    <a:srgbClr val="00808C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41"/>
          <a:sy d="100" n="141"/>
        </p:scale>
        <p:origin x="138" y="13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notesViewPr>
    <p:cSldViewPr snapToGrid="0" snapToObjects="1">
      <p:cViewPr varScale="1">
        <p:scale>
          <a:sx d="100" n="85"/>
          <a:sy d="100" n="85"/>
        </p:scale>
        <p:origin x="3888" y="90"/>
      </p:cViewPr>
      <p:guideLst/>
    </p:cSldViewPr>
  </p:notes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presProps" Target="presProps.xml" /><Relationship Id="rId12" Type="http://schemas.openxmlformats.org/officeDocument/2006/relationships/handoutMaster" Target="handoutMasters/handoutMaster1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Relationship Id="rId1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1234763"/>
            <a:ext cx="7772400" cy="81915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404872"/>
            <a:ext cx="6400800" cy="478932"/>
          </a:xfrm>
        </p:spPr>
        <p:txBody>
          <a:bodyPr>
            <a:noAutofit/>
          </a:bodyPr>
          <a:lstStyle>
            <a:lvl1pPr marL="0" indent="0" algn="ctr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9CDAFC7-FEB8-2492-D81C-76A52EAAC78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09987" y="160986"/>
            <a:ext cx="1724025" cy="81915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E040FFE2-1F49-CFD4-35D5-0676EF053EE9}"/>
              </a:ext>
            </a:extLst>
          </p:cNvPr>
          <p:cNvGrpSpPr/>
          <p:nvPr userDrawn="1"/>
        </p:nvGrpSpPr>
        <p:grpSpPr>
          <a:xfrm>
            <a:off x="0" y="3065843"/>
            <a:ext cx="9144000" cy="1943716"/>
            <a:chOff x="0" y="3065843"/>
            <a:chExt cx="9144000" cy="1943716"/>
          </a:xfrm>
        </p:grpSpPr>
        <p:pic>
          <p:nvPicPr>
            <p:cNvPr id="10" name="Picture 9" descr="A field of green grass&#10;&#10;Description automatically generated">
              <a:extLst>
                <a:ext uri="{FF2B5EF4-FFF2-40B4-BE49-F238E27FC236}">
                  <a16:creationId xmlns:a16="http://schemas.microsoft.com/office/drawing/2014/main" id="{3E2CD667-FEAD-9552-24D6-4B4F45093CE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0" y="3065843"/>
              <a:ext cx="9144000" cy="1355547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3E822F0-F8B6-4566-CA49-2425D5752B2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0" y="4421390"/>
              <a:ext cx="9144000" cy="5881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BA545FEA-8B39-6D37-E1AD-B563A4CF24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451F791-AB1D-1F04-F53B-61966DFB4A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8146799" y="356697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414042"/>
                </a:solidFill>
              </a:defRPr>
            </a:lvl1pPr>
            <a:lvl2pPr>
              <a:defRPr>
                <a:solidFill>
                  <a:srgbClr val="414042"/>
                </a:solidFill>
              </a:defRPr>
            </a:lvl2pPr>
            <a:lvl3pPr>
              <a:defRPr>
                <a:solidFill>
                  <a:srgbClr val="414042"/>
                </a:solidFill>
              </a:defRPr>
            </a:lvl3pPr>
            <a:lvl4pPr>
              <a:defRPr>
                <a:solidFill>
                  <a:srgbClr val="414042"/>
                </a:solidFill>
              </a:defRPr>
            </a:lvl4pPr>
            <a:lvl5pPr>
              <a:defRPr>
                <a:solidFill>
                  <a:srgbClr val="41404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F63513-01B6-7421-ED12-3A2D51F8C2A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46455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821314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AACD83E-0B0F-ECA2-8537-FB4CE2DDF2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A69090DD-6782-679B-30C2-9CCA806765E1}"/>
              </a:ext>
            </a:extLst>
          </p:cNvPr>
          <p:cNvGrpSpPr/>
          <p:nvPr userDrawn="1"/>
        </p:nvGrpSpPr>
        <p:grpSpPr>
          <a:xfrm>
            <a:off x="0" y="3065843"/>
            <a:ext cx="9144000" cy="1943716"/>
            <a:chOff x="0" y="3065843"/>
            <a:chExt cx="9144000" cy="1943716"/>
          </a:xfrm>
        </p:grpSpPr>
        <p:pic>
          <p:nvPicPr>
            <p:cNvPr id="5" name="Picture 4" descr="A field of green grass&#10;&#10;Description automatically generated">
              <a:extLst>
                <a:ext uri="{FF2B5EF4-FFF2-40B4-BE49-F238E27FC236}">
                  <a16:creationId xmlns:a16="http://schemas.microsoft.com/office/drawing/2014/main" id="{4C2318AA-10D9-8301-A28D-4749C723C06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0" y="3065843"/>
              <a:ext cx="9144000" cy="1355547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3444379-9612-51C0-BF42-5A0614F8AAE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0" y="4421390"/>
              <a:ext cx="9144000" cy="5881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3F223702-C483-BBAF-6827-96FB9ABB42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B1976CC1-A0CD-AAEA-CB57-F370BECF9A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A36FCC5-69A5-1A8F-129C-1A99B708A3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70299D88-1300-BFA6-6698-38CB76E863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6274ABAE-3C98-5910-1079-9B8333D1615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6F88F39-DBC4-FB8F-7EFD-2E571ED3D0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A920842-3FE9-29BB-51AE-4CDA55454151}"/>
              </a:ext>
            </a:extLst>
          </p:cNvPr>
          <p:cNvSpPr/>
          <p:nvPr userDrawn="1"/>
        </p:nvSpPr>
        <p:spPr>
          <a:xfrm>
            <a:off x="0" y="5016320"/>
            <a:ext cx="9144000" cy="127179"/>
          </a:xfrm>
          <a:prstGeom prst="rect">
            <a:avLst/>
          </a:prstGeom>
          <a:solidFill>
            <a:srgbClr val="00808B"/>
          </a:solidFill>
          <a:ln>
            <a:solidFill>
              <a:srgbClr val="00808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AU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charset="0" panose="02000506030000020004" pitchFamily="2" typeface="Proxima Nova 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Clr>
          <a:srgbClr val="00808B"/>
        </a:buClr>
        <a:buFont typeface="Arial"/>
        <a:buChar char="•"/>
        <a:defRPr kern="1200" sz="24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Clr>
          <a:srgbClr val="414042"/>
        </a:buClr>
        <a:buFont typeface="Arial"/>
        <a:buChar char="–"/>
        <a:defRPr kern="1200" sz="21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Clr>
          <a:srgbClr val="B6D438"/>
        </a:buClr>
        <a:buFont charset="0" panose="020B0604020202020204" pitchFamily="34" typeface="Arial"/>
        <a:buChar char="•"/>
        <a:defRPr kern="1200" sz="18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4.xml" /><Relationship Id="rId4" Type="http://schemas.openxmlformats.org/officeDocument/2006/relationships/slide" Target="slide5.xml" /><Relationship Id="rId5" Type="http://schemas.openxmlformats.org/officeDocument/2006/relationships/slide" Target="slide6.xml" /><Relationship Id="rId6" Type="http://schemas.openxmlformats.org/officeDocument/2006/relationships/slide" Target="slide7.xml" /><Relationship Id="rId7" Type="http://schemas.openxmlformats.org/officeDocument/2006/relationships/slide" Target="slide8.xml" /><Relationship Id="rId8" Type="http://schemas.openxmlformats.org/officeDocument/2006/relationships/slide" Target="slide9.xml" /><Relationship Id="rId9" Type="http://schemas.openxmlformats.org/officeDocument/2006/relationships/slide" Target="slide10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AAGI-AUS/AAGIThemes" TargetMode="Externa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github.com/AAGI-AUS/AAGIThemes" TargetMode="External" /><Relationship Id="rId3" Type="http://schemas.openxmlformats.org/officeDocument/2006/relationships/image" Target="../media/image5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github.com/AAGI-AUS/AAGIThemes" TargetMode="External" /><Relationship Id="rId3" Type="http://schemas.openxmlformats.org/officeDocument/2006/relationships/hyperlink" Target="https://ggplot2.tidyverse.org" TargetMode="External" /><Relationship Id="rId4" Type="http://schemas.openxmlformats.org/officeDocument/2006/relationships/image" Target="../media/image6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1234763"/>
            <a:ext cx="7772400" cy="819151"/>
          </a:xfrm>
        </p:spPr>
        <p:txBody>
          <a:bodyPr/>
          <a:lstStyle/>
          <a:p>
            <a:pPr lvl="0" indent="0" marL="0">
              <a:buNone/>
            </a:pPr>
            <a:r>
              <a:rPr/>
              <a:t>AAGI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1404872"/>
            <a:ext cx="6400800" cy="478932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Analytics for the Australian Grain Industry</a:t>
            </a:r>
          </a:p>
        </p:txBody>
      </p:sp>
      <p:sp/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46455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Thank You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An AAGI pptx Theme for Quarto</a:t>
            </a:r>
          </a:p>
          <a:p>
            <a:pPr lvl="0"/>
            <a:r>
              <a:rPr>
                <a:hlinkClick r:id="rId3" action="ppaction://hlinksldjump"/>
              </a:rPr>
              <a:t>Bullet point</a:t>
            </a:r>
          </a:p>
          <a:p>
            <a:pPr lvl="0"/>
            <a:r>
              <a:rPr>
                <a:hlinkClick r:id="rId4" action="ppaction://hlinksldjump"/>
              </a:rPr>
              <a:t>Tables</a:t>
            </a:r>
          </a:p>
          <a:p>
            <a:pPr lvl="0"/>
            <a:r>
              <a:rPr>
                <a:hlinkClick r:id="rId5" action="ppaction://hlinksldjump"/>
              </a:rPr>
              <a:t>Example</a:t>
            </a:r>
          </a:p>
          <a:p>
            <a:pPr lvl="0"/>
            <a:r>
              <a:rPr>
                <a:hlinkClick r:id="rId6" action="ppaction://hlinksldjump"/>
              </a:rPr>
              <a:t>Basic Figures</a:t>
            </a:r>
          </a:p>
          <a:p>
            <a:pPr lvl="0"/>
            <a:r>
              <a:rPr>
                <a:hlinkClick r:id="rId7" action="ppaction://hlinksldjump"/>
              </a:rPr>
              <a:t>Figures with {ggplot2}</a:t>
            </a:r>
          </a:p>
          <a:p>
            <a:pPr lvl="0"/>
            <a:r>
              <a:rPr>
                <a:hlinkClick r:id="rId8" action="ppaction://hlinksldjump"/>
              </a:rPr>
              <a:t>Slides With Columns</a:t>
            </a:r>
          </a:p>
          <a:p>
            <a:pPr lvl="0"/>
            <a:r>
              <a:rPr>
                <a:hlinkClick r:id="rId9" action="ppaction://hlinksldjump"/>
              </a:rPr>
              <a:t>Thank You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 AAGI pptx Theme for 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Quarto extension allows you to create your slides using a theme that follows AAGI typography and colour styles and provides the official AAGI logo and cover image for the title slide.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Bullet 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Point 1</a:t>
            </a:r>
          </a:p>
          <a:p>
            <a:pPr lvl="0"/>
            <a:r>
              <a:rPr/>
              <a:t>Point 2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 tables, we suggest paring with the R package </a:t>
            </a:r>
            <a:r>
              <a:rPr>
                <a:hlinkClick r:id="rId2"/>
              </a:rPr>
              <a:t>{AAGIThemes}</a:t>
            </a:r>
            <a:r>
              <a:rPr/>
              <a:t> to provide AAGI themed tables using </a:t>
            </a:r>
            <a:r>
              <a:rPr>
                <a:latin typeface="Courier"/>
              </a:rPr>
              <a:t>theme_ft_aagi</a:t>
            </a:r>
            <a:r>
              <a:rPr/>
              <a:t>, that offers more flexibility in formatting.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132204107" name=""/>
          <p:cNvGraphicFramePr>
            <a:graphicFrameLocks noGrp="true"/>
          </p:cNvGraphicFramePr>
          <p:nvPr/>
        </p:nvGraphicFramePr>
        <p:xfrm rot="0">
          <a:off x="9144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687650"/>
                <a:gridCol w="749860"/>
                <a:gridCol w="602111"/>
                <a:gridCol w="633352"/>
                <a:gridCol w="679669"/>
                <a:gridCol w="517049"/>
                <a:gridCol w="1098973"/>
              </a:tblGrid>
              <a:tr h="39017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Ozone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Solar.R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Wind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Temp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Month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Month Name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41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190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7.4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67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118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8.0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72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149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12.6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74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313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11.5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62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414042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414042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14.3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414042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14.9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Basic Figures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{AAGIThemes}</a:t>
            </a:r>
            <a:r>
              <a:rPr/>
              <a:t> also provides support for theming basic figures in R, for example.</a:t>
            </a:r>
          </a:p>
        </p:txBody>
      </p:sp>
      <p:pic>
        <p:nvPicPr>
          <p:cNvPr descr="template-pptx_files/figure-pptx/graphics-figure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Figures with {ggplot2}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{AAGIThemes}</a:t>
            </a:r>
            <a:r>
              <a:rPr/>
              <a:t> also provides support for theming </a:t>
            </a:r>
            <a:r>
              <a:rPr>
                <a:hlinkClick r:id="rId3"/>
              </a:rPr>
              <a:t>{ggplot2}</a:t>
            </a:r>
            <a:r>
              <a:rPr/>
              <a:t> outputs in R, for example.</a:t>
            </a:r>
          </a:p>
        </p:txBody>
      </p:sp>
      <p:pic>
        <p:nvPicPr>
          <p:cNvPr descr="template-pptx_files/figure-pptx/ggplot2-figure-1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Slides With Columns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column on the left.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column on the right.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808B"/>
      </a:hlink>
      <a:folHlink>
        <a:srgbClr val="648FD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Aptos</vt:lpstr>
      <vt:lpstr>Arial</vt:lpstr>
      <vt:lpstr>Calibri</vt:lpstr>
      <vt:lpstr>Proxima Nova Lt</vt:lpstr>
      <vt:lpstr>Proxima Nova Rg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AAGI</dc:title>
  <dc:creator>Analytics for the Australian Grain Industry</dc:creator>
  <cp:keywords/>
  <dcterms:created xsi:type="dcterms:W3CDTF">2024-12-11T05:55:27Z</dcterms:created>
  <dcterms:modified xsi:type="dcterms:W3CDTF">2024-12-11T05:55:27Z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2024-12-11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revealjs-plugins">
    <vt:lpwstr/>
  </property>
  <property fmtid="{D5CDD505-2E9C-101B-9397-08002B2CF9AE}" pid="11" name="toc-title">
    <vt:lpwstr>Table of contents</vt:lpwstr>
  </property>
</Properties>
</file>