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1267881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2024-10-28T06:43:18Z</dcterms:created>
  <dcterms:modified xsi:type="dcterms:W3CDTF">2024-10-28T06:43:18Z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