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4758155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2024-11-12T01:04:14Z</dcterms:created>
  <dcterms:modified xsi:type="dcterms:W3CDTF">2024-11-12T01:04:14Z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