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6379309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2024-11-27T07:05:33Z</dcterms:created>
  <dcterms:modified xsi:type="dcterms:W3CDTF">2024-11-27T07:05:33Z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2024-11-27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