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00808B"/>
    <a:srgbClr val="00808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41"/>
          <a:sy d="100" n="141"/>
        </p:scale>
        <p:origin x="138" y="13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 snapToGrid="0" snapToObjects="1">
      <p:cViewPr varScale="1">
        <p:scale>
          <a:sx d="100" n="85"/>
          <a:sy d="100" n="85"/>
        </p:scale>
        <p:origin x="3888" y="9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presProps" Target="presProps.xml" /><Relationship Id="rId12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04872"/>
            <a:ext cx="6400800" cy="478932"/>
          </a:xfrm>
        </p:spPr>
        <p:txBody>
          <a:bodyPr>
            <a:no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9CDAFC7-FEB8-2492-D81C-76A52EAAC7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9987" y="160986"/>
            <a:ext cx="1724025" cy="8191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040FFE2-1F49-CFD4-35D5-0676EF053EE9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10" name="Picture 9" descr="A field of green grass&#10;&#10;Description automatically generated">
              <a:extLst>
                <a:ext uri="{FF2B5EF4-FFF2-40B4-BE49-F238E27FC236}">
                  <a16:creationId xmlns:a16="http://schemas.microsoft.com/office/drawing/2014/main" id="{3E2CD667-FEAD-9552-24D6-4B4F45093C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E822F0-F8B6-4566-CA49-2425D5752B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545FEA-8B39-6D37-E1AD-B563A4CF2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51F791-AB1D-1F04-F53B-61966DFB4A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146799" y="356697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  <a:lvl2pPr>
              <a:defRPr>
                <a:solidFill>
                  <a:srgbClr val="414042"/>
                </a:solidFill>
              </a:defRPr>
            </a:lvl2pPr>
            <a:lvl3pPr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63513-01B6-7421-ED12-3A2D51F8C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21314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AACD83E-0B0F-ECA2-8537-FB4CE2DDF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9090DD-6782-679B-30C2-9CCA806765E1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5" name="Picture 4" descr="A field of green grass&#10;&#10;Description automatically generated">
              <a:extLst>
                <a:ext uri="{FF2B5EF4-FFF2-40B4-BE49-F238E27FC236}">
                  <a16:creationId xmlns:a16="http://schemas.microsoft.com/office/drawing/2014/main" id="{4C2318AA-10D9-8301-A28D-4749C723C0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444379-9612-51C0-BF42-5A0614F8AA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F223702-C483-BBAF-6827-96FB9ABB4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1976CC1-A0CD-AAEA-CB57-F370BECF9A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36FCC5-69A5-1A8F-129C-1A99B708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0299D88-1300-BFA6-6698-38CB76E86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74ABAE-3C98-5910-1079-9B8333D161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6F88F39-DBC4-FB8F-7EFD-2E571ED3D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920842-3FE9-29BB-51AE-4CDA55454151}"/>
              </a:ext>
            </a:extLst>
          </p:cNvPr>
          <p:cNvSpPr/>
          <p:nvPr userDrawn="1"/>
        </p:nvSpPr>
        <p:spPr>
          <a:xfrm>
            <a:off x="0" y="5016320"/>
            <a:ext cx="9144000" cy="127179"/>
          </a:xfrm>
          <a:prstGeom prst="rect">
            <a:avLst/>
          </a:prstGeom>
          <a:solidFill>
            <a:srgbClr val="00808B"/>
          </a:solidFill>
          <a:ln>
            <a:solidFill>
              <a:srgbClr val="008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charset="0" panose="02000506030000020004" pitchFamily="2" typeface="Proxima Nova 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Clr>
          <a:srgbClr val="00808B"/>
        </a:buClr>
        <a:buFont typeface="Arial"/>
        <a:buChar char="•"/>
        <a:defRPr kern="1200" sz="24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Clr>
          <a:srgbClr val="414042"/>
        </a:buClr>
        <a:buFont typeface="Arial"/>
        <a:buChar char="–"/>
        <a:defRPr kern="1200" sz="21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Clr>
          <a:srgbClr val="B6D438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AGI-AUS/AAGITheme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hyperlink" Target="https://ggplot2.tidyverse.org" TargetMode="External" /><Relationship Id="rId4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/>
          <a:lstStyle/>
          <a:p>
            <a:pPr lvl="0" indent="0" marL="0">
              <a:buNone/>
            </a:pPr>
            <a:r>
              <a:rPr/>
              <a:t>AAGI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1404872"/>
            <a:ext cx="6400800" cy="47893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Analytics for the Australian Grain Industry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An AAGI pptx Theme for Quarto</a:t>
            </a:r>
          </a:p>
          <a:p>
            <a:pPr lvl="0"/>
            <a:r>
              <a:rPr>
                <a:hlinkClick r:id="rId3" action="ppaction://hlinksldjump"/>
              </a:rPr>
              <a:t>Bullet point</a:t>
            </a:r>
          </a:p>
          <a:p>
            <a:pPr lvl="0"/>
            <a:r>
              <a:rPr>
                <a:hlinkClick r:id="rId4" action="ppaction://hlinksldjump"/>
              </a:rPr>
              <a:t>Tables</a:t>
            </a:r>
          </a:p>
          <a:p>
            <a:pPr lvl="0"/>
            <a:r>
              <a:rPr>
                <a:hlinkClick r:id="rId5" action="ppaction://hlinksldjump"/>
              </a:rPr>
              <a:t>Example</a:t>
            </a:r>
          </a:p>
          <a:p>
            <a:pPr lvl="0"/>
            <a:r>
              <a:rPr>
                <a:hlinkClick r:id="rId6" action="ppaction://hlinksldjump"/>
              </a:rPr>
              <a:t>Basic Figures</a:t>
            </a:r>
          </a:p>
          <a:p>
            <a:pPr lvl="0"/>
            <a:r>
              <a:rPr>
                <a:hlinkClick r:id="rId7" action="ppaction://hlinksldjump"/>
              </a:rPr>
              <a:t>Figures with {ggplot2}</a:t>
            </a:r>
          </a:p>
          <a:p>
            <a:pPr lvl="0"/>
            <a:r>
              <a:rPr>
                <a:hlinkClick r:id="rId8" action="ppaction://hlinksldjump"/>
              </a:rPr>
              <a:t>Slides With Columns</a:t>
            </a:r>
          </a:p>
          <a:p>
            <a:pPr lvl="0"/>
            <a:r>
              <a:rPr>
                <a:hlinkClick r:id="rId9" action="ppaction://hlinksldjump"/>
              </a:rPr>
              <a:t>Thank You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AAGI pptx Theme for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Quarto extension allows you to create your slides using a theme that follows AAGI typography and colour styles and provides the official AAGI logo and cover image for the title slide.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tables, we suggest paring with the R package </a:t>
            </a:r>
            <a:r>
              <a:rPr>
                <a:hlinkClick r:id="rId2"/>
              </a:rPr>
              <a:t>{AAGIThemes}</a:t>
            </a:r>
            <a:r>
              <a:rPr/>
              <a:t> to provide AAGI themed tables using </a:t>
            </a:r>
            <a:r>
              <a:rPr>
                <a:latin typeface="Courier"/>
              </a:rPr>
              <a:t>theme_ft_aagi</a:t>
            </a:r>
            <a:r>
              <a:rPr/>
              <a:t>, that offers more flexibility in formatting.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829984745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7650"/>
                <a:gridCol w="749860"/>
                <a:gridCol w="602111"/>
                <a:gridCol w="633352"/>
                <a:gridCol w="679669"/>
                <a:gridCol w="517049"/>
                <a:gridCol w="1098973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Ozone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Solar.R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Temp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 Name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 Figures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basic figures in R, for example.</a:t>
            </a:r>
          </a:p>
        </p:txBody>
      </p:sp>
      <p:pic>
        <p:nvPicPr>
          <p:cNvPr descr="template-pptx_files/figure-pptx/graphics-figur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Figures with {ggplot2}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</a:t>
            </a:r>
            <a:r>
              <a:rPr>
                <a:hlinkClick r:id="rId3"/>
              </a:rPr>
              <a:t>{ggplot2}</a:t>
            </a:r>
            <a:r>
              <a:rPr/>
              <a:t> outputs in R, for example.</a:t>
            </a:r>
          </a:p>
        </p:txBody>
      </p:sp>
      <p:pic>
        <p:nvPicPr>
          <p:cNvPr descr="template-pptx_files/figure-pptx/ggplot2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With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left.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right.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8B"/>
      </a:hlink>
      <a:folHlink>
        <a:srgbClr val="648F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Proxima Nova Lt</vt:lpstr>
      <vt:lpstr>Proxima Nova Rg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AAGI</dc:title>
  <dc:creator>Analytics for the Australian Grain Industry</dc:creator>
  <cp:keywords/>
  <dcterms:created xsi:type="dcterms:W3CDTF">2024-11-09T05:20:30Z</dcterms:created>
  <dcterms:modified xsi:type="dcterms:W3CDTF">2024-11-09T05:20:30Z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2024-11-09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revealjs-plugins">
    <vt:lpwstr/>
  </property>
  <property fmtid="{D5CDD505-2E9C-101B-9397-08002B2CF9AE}" pid="11" name="toc-title">
    <vt:lpwstr>Table of contents</vt:lpwstr>
  </property>
</Properties>
</file>