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41" d="100"/>
          <a:sy n="141" d="100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8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291EC5-8089-3B90-3F4C-B5E563EDBF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5C3CE-7F70-BA7F-F2D9-8A1106DB06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4F700-69B2-4A08-8BAB-36D03C354829}" type="datetimeFigureOut">
              <a:rPr lang="en-AU" smtClean="0"/>
              <a:t>26/09/2024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077AA-4A05-C1A3-2851-1CA3ADB560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E819B-0FEA-3590-D68D-4528E880BA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4DFFD-28EE-4F4A-8C7A-FE8DDA9F7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3764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Proxima Nova Lt" panose="02000506030000020004" pitchFamily="2" charset="0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Clr>
          <a:srgbClr val="00808B"/>
        </a:buClr>
        <a:buFont typeface="Arial"/>
        <a:buChar char="•"/>
        <a:defRPr sz="24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Clr>
          <a:srgbClr val="414042"/>
        </a:buClr>
        <a:buFont typeface="Arial"/>
        <a:buChar char="–"/>
        <a:defRPr sz="21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Clr>
          <a:srgbClr val="B6D43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34242"/>
            <a:ext cx="6400800" cy="4789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Vinh Thiem Ma</cp:lastModifiedBy>
  <cp:revision>12</cp:revision>
  <dcterms:created xsi:type="dcterms:W3CDTF">2017-06-05T14:10:58Z</dcterms:created>
  <dcterms:modified xsi:type="dcterms:W3CDTF">2024-09-26T03:39:59Z</dcterms:modified>
</cp:coreProperties>
</file>