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9264791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2024-11-12T00:58:41Z</dcterms:created>
  <dcterms:modified xsi:type="dcterms:W3CDTF">2024-11-12T00:58:41Z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2024-11-12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