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95" r:id="rId3"/>
    <p:sldId id="291" r:id="rId4"/>
    <p:sldId id="292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F"/>
    <a:srgbClr val="E8E6E6"/>
    <a:srgbClr val="AFABAB"/>
    <a:srgbClr val="008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1" autoAdjust="0"/>
    <p:restoredTop sz="96301"/>
  </p:normalViewPr>
  <p:slideViewPr>
    <p:cSldViewPr snapToGrid="0">
      <p:cViewPr varScale="1">
        <p:scale>
          <a:sx n="118" d="100"/>
          <a:sy n="118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F286-21EF-B48D-0111-7CC85CE5B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828800"/>
            <a:ext cx="9144000" cy="16811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 1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5DF-A42F-D962-363A-64280DD6E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62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 dirty="0"/>
          </a:p>
        </p:txBody>
      </p:sp>
      <p:pic>
        <p:nvPicPr>
          <p:cNvPr id="8" name="Picture 7" descr="A field of grass and blue sky&#10;&#10;Description automatically generated">
            <a:extLst>
              <a:ext uri="{FF2B5EF4-FFF2-40B4-BE49-F238E27FC236}">
                <a16:creationId xmlns:a16="http://schemas.microsoft.com/office/drawing/2014/main" id="{29ABC4FE-9509-A884-2364-B9B66E7037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37512"/>
          <a:stretch/>
        </p:blipFill>
        <p:spPr>
          <a:xfrm>
            <a:off x="-1" y="4135273"/>
            <a:ext cx="12207365" cy="1810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69EAF-3E67-A1D3-95A0-5A14C8ABD6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8" b="19793"/>
          <a:stretch/>
        </p:blipFill>
        <p:spPr>
          <a:xfrm>
            <a:off x="0" y="6075820"/>
            <a:ext cx="12192001" cy="511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92DDF-35D8-0C3F-BB6A-EFD0F81DD0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61724" y="180587"/>
            <a:ext cx="2868552" cy="14635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7C93BA-CA9C-9E5C-4641-D2E8EBE2C7D4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12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78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168D-E0C0-4EE7-1DE9-D91C1AE0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F8C2-8A25-CBF8-A3BE-5230E1D5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48E4F-62B4-B0F6-7645-10533248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C8ADD-074D-2148-1F8B-8A37DCA759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1469B9-6BDC-9C5C-38CF-29D620B08E06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329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155-AAD2-11FD-3F85-8DA2BD32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E6E013-762F-ED57-15F3-A947CDA7C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81F2-D15E-D774-1DD4-BF245EC12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77EED-8E2A-1913-60A7-737F7F6046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893352-9E57-307A-A10E-1664FE2BF145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89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 with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F286-21EF-B48D-0111-7CC85CE5B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44134"/>
            <a:ext cx="9144000" cy="1865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 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75DF-A42F-D962-363A-64280DD6E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620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 dirty="0"/>
          </a:p>
        </p:txBody>
      </p:sp>
      <p:pic>
        <p:nvPicPr>
          <p:cNvPr id="8" name="Picture 7" descr="A field of grass and blue sky&#10;&#10;Description automatically generated">
            <a:extLst>
              <a:ext uri="{FF2B5EF4-FFF2-40B4-BE49-F238E27FC236}">
                <a16:creationId xmlns:a16="http://schemas.microsoft.com/office/drawing/2014/main" id="{29ABC4FE-9509-A884-2364-B9B66E7037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37512"/>
          <a:stretch/>
        </p:blipFill>
        <p:spPr>
          <a:xfrm>
            <a:off x="-1" y="4135273"/>
            <a:ext cx="12207365" cy="1810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92DDF-35D8-0C3F-BB6A-EFD0F81DD0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61724" y="180587"/>
            <a:ext cx="2868552" cy="1463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C613F2-2B1A-CC26-B481-EA3E9A74E3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25" r="13326" b="19167"/>
          <a:stretch/>
        </p:blipFill>
        <p:spPr>
          <a:xfrm>
            <a:off x="0" y="6006624"/>
            <a:ext cx="10466832" cy="599185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FB2E0AD-19A7-BDB6-0BB6-D3C2C5AE2A3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0599761" y="6024040"/>
            <a:ext cx="1505803" cy="620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Add Partner Logo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944A31-42A9-8330-1A47-9F9E97C1E43E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223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5ADB-7474-6236-A8EF-55EE4661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E51F-AA5D-7E74-EB05-875A908B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8D419-EF86-9738-2446-C5A111E38F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AD53F-9B01-AF00-A6F3-E0E7E83D8EEA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998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E5F-74C1-49B7-699E-145A90A2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2D42-9752-50D0-0DC1-735D327A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2663C-4FDC-529F-40B3-6B563A1FA3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5EA158-A23B-F97B-596B-053A81FBD4A0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2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95E9-0B29-3654-B189-A13636E0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DDB1D-BE0E-77EE-51A1-61A92A38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94007-6E02-D63F-0C32-7B724C51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5EEF4-1327-701A-E974-91130EEA4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2AE0E8-D691-A3D2-112F-63BFA8FB9530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8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E9E3-A954-1D8D-2B5C-1F9BA296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ABD3-1651-2662-289D-327E2EEA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2A42A-67F2-3443-6628-B6BE7C81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947B7-4891-AC90-E75A-E4F169F95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B74F8-000F-486D-E6B4-6872EA28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8FA2B5-7B27-7839-C9B9-E0996F703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8C6F2F-C261-D745-76D9-A2F6C0E77812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089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1545-A1F1-12DC-3A12-6C2270F1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3D2A5-E5F4-3E4C-ED61-C5D2D9B43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C8DAA2-C5E4-6E04-79BF-41B1D75DD911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551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48E-89C0-5670-267D-4887E467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FC430C-BCC8-C8DF-E1A3-DD7975ED095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02670767"/>
              </p:ext>
            </p:extLst>
          </p:nvPr>
        </p:nvGraphicFramePr>
        <p:xfrm>
          <a:off x="2031998" y="2234567"/>
          <a:ext cx="769885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714">
                  <a:extLst>
                    <a:ext uri="{9D8B030D-6E8A-4147-A177-3AD203B41FA5}">
                      <a16:colId xmlns:a16="http://schemas.microsoft.com/office/drawing/2014/main" val="960405949"/>
                    </a:ext>
                  </a:extLst>
                </a:gridCol>
                <a:gridCol w="1924714">
                  <a:extLst>
                    <a:ext uri="{9D8B030D-6E8A-4147-A177-3AD203B41FA5}">
                      <a16:colId xmlns:a16="http://schemas.microsoft.com/office/drawing/2014/main" val="3747687408"/>
                    </a:ext>
                  </a:extLst>
                </a:gridCol>
                <a:gridCol w="1924714">
                  <a:extLst>
                    <a:ext uri="{9D8B030D-6E8A-4147-A177-3AD203B41FA5}">
                      <a16:colId xmlns:a16="http://schemas.microsoft.com/office/drawing/2014/main" val="695601447"/>
                    </a:ext>
                  </a:extLst>
                </a:gridCol>
                <a:gridCol w="1924714">
                  <a:extLst>
                    <a:ext uri="{9D8B030D-6E8A-4147-A177-3AD203B41FA5}">
                      <a16:colId xmlns:a16="http://schemas.microsoft.com/office/drawing/2014/main" val="397018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Table Heading</a:t>
                      </a:r>
                    </a:p>
                  </a:txBody>
                  <a:tcPr>
                    <a:solidFill>
                      <a:srgbClr val="008F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008F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008F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008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Table Sub-Heading</a:t>
                      </a:r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2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rgbClr val="E8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99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8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E8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42955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7EB891D-1458-4E54-2691-6CF35584D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40B119-BD13-EAEE-DDBF-6ADBEA6D25DF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349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DB942-59DD-CE70-EA10-9C16DC34F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AA69B8-DC9C-FA4D-472D-5065BDB450E3}"/>
              </a:ext>
            </a:extLst>
          </p:cNvPr>
          <p:cNvSpPr/>
          <p:nvPr userDrawn="1"/>
        </p:nvSpPr>
        <p:spPr>
          <a:xfrm>
            <a:off x="1" y="6642100"/>
            <a:ext cx="12192000" cy="215901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50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2DB2B-94F8-0435-74D6-2221E349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D7AC-0D95-767B-7662-3C75E244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61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E3E3F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E3E3F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E3E3F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E3E3F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E3E3F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E3E3F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639E5F-6387-433D-F0D9-2823A48D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0" y="1942490"/>
            <a:ext cx="10515600" cy="982091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Proxima Nova Lt" panose="02000506030000020004" pitchFamily="2" charset="0"/>
              </a:rPr>
              <a:t>Presentation template – option 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CF8AF-8E8C-45E7-84F5-0E59BF4C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22" y="3016874"/>
            <a:ext cx="4732517" cy="412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>
                <a:latin typeface="Proxima Nova Lt" panose="02000506030000020004" pitchFamily="2" charset="0"/>
              </a:rPr>
              <a:t>Presenter name/date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82DDC-D9EC-061C-6890-12B565B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24" y="180587"/>
            <a:ext cx="2868552" cy="14635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0FF183-45C0-C126-E4B9-1AA31D1F674E}"/>
              </a:ext>
            </a:extLst>
          </p:cNvPr>
          <p:cNvSpPr/>
          <p:nvPr/>
        </p:nvSpPr>
        <p:spPr>
          <a:xfrm>
            <a:off x="1" y="6644641"/>
            <a:ext cx="12191999" cy="213360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 descr="A field of grass and blue sky&#10;&#10;Description automatically generated">
            <a:extLst>
              <a:ext uri="{FF2B5EF4-FFF2-40B4-BE49-F238E27FC236}">
                <a16:creationId xmlns:a16="http://schemas.microsoft.com/office/drawing/2014/main" id="{074DC064-BDAE-C2ED-CD06-6E71FBE8D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37512"/>
          <a:stretch/>
        </p:blipFill>
        <p:spPr>
          <a:xfrm>
            <a:off x="-1" y="4135273"/>
            <a:ext cx="12207365" cy="1810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039F8-D10A-8C06-DFDD-4DB6399F8B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8" b="19793"/>
          <a:stretch/>
        </p:blipFill>
        <p:spPr>
          <a:xfrm>
            <a:off x="0" y="6075820"/>
            <a:ext cx="12192001" cy="5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639E5F-6387-433D-F0D9-2823A48D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0" y="1942490"/>
            <a:ext cx="10515600" cy="982091"/>
          </a:xfrm>
        </p:spPr>
        <p:txBody>
          <a:bodyPr/>
          <a:lstStyle/>
          <a:p>
            <a:pPr algn="ctr"/>
            <a:r>
              <a:rPr lang="en-AU" dirty="0">
                <a:latin typeface="Proxima Nova Lt" panose="02000506030000020004" pitchFamily="2" charset="0"/>
              </a:rPr>
              <a:t>Presentation template – option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CF8AF-8E8C-45E7-84F5-0E59BF4C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22" y="3016874"/>
            <a:ext cx="4732517" cy="412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>
                <a:latin typeface="Proxima Nova Lt" panose="02000506030000020004" pitchFamily="2" charset="0"/>
              </a:rPr>
              <a:t>Presenter name/date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766CD3-DF58-40B7-53A4-76340AD69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25" r="13326" b="19167"/>
          <a:stretch/>
        </p:blipFill>
        <p:spPr>
          <a:xfrm>
            <a:off x="0" y="6006624"/>
            <a:ext cx="10466832" cy="599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482DDC-D9EC-061C-6890-12B565B8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24" y="180587"/>
            <a:ext cx="2868552" cy="1463547"/>
          </a:xfrm>
          <a:prstGeom prst="rect">
            <a:avLst/>
          </a:prstGeom>
        </p:spPr>
      </p:pic>
      <p:pic>
        <p:nvPicPr>
          <p:cNvPr id="16" name="Picture 15" descr="A field of grass and blue sky&#10;&#10;Description automatically generated">
            <a:extLst>
              <a:ext uri="{FF2B5EF4-FFF2-40B4-BE49-F238E27FC236}">
                <a16:creationId xmlns:a16="http://schemas.microsoft.com/office/drawing/2014/main" id="{074DC064-BDAE-C2ED-CD06-6E71FBE8D0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37512"/>
          <a:stretch/>
        </p:blipFill>
        <p:spPr>
          <a:xfrm>
            <a:off x="-1" y="4135273"/>
            <a:ext cx="12207365" cy="18103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0FF183-45C0-C126-E4B9-1AA31D1F674E}"/>
              </a:ext>
            </a:extLst>
          </p:cNvPr>
          <p:cNvSpPr/>
          <p:nvPr/>
        </p:nvSpPr>
        <p:spPr>
          <a:xfrm>
            <a:off x="1" y="6644641"/>
            <a:ext cx="12191999" cy="213360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71A97-F387-C00C-46D5-0E1EBC2A08CB}"/>
              </a:ext>
            </a:extLst>
          </p:cNvPr>
          <p:cNvSpPr txBox="1"/>
          <p:nvPr/>
        </p:nvSpPr>
        <p:spPr>
          <a:xfrm>
            <a:off x="10643617" y="6005582"/>
            <a:ext cx="107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(Add project partner logo here)</a:t>
            </a:r>
          </a:p>
        </p:txBody>
      </p:sp>
    </p:spTree>
    <p:extLst>
      <p:ext uri="{BB962C8B-B14F-4D97-AF65-F5344CB8AC3E}">
        <p14:creationId xmlns:p14="http://schemas.microsoft.com/office/powerpoint/2010/main" val="26661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639E5F-6387-433D-F0D9-2823A48D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2" y="101122"/>
            <a:ext cx="10515600" cy="982091"/>
          </a:xfrm>
        </p:spPr>
        <p:txBody>
          <a:bodyPr>
            <a:normAutofit/>
          </a:bodyPr>
          <a:lstStyle/>
          <a:p>
            <a:r>
              <a:rPr lang="en-AU" sz="4000" dirty="0">
                <a:latin typeface="Proxima Nova Lt" panose="02000506030000020004" pitchFamily="2" charset="0"/>
              </a:rPr>
              <a:t>Slide template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CF8AF-8E8C-45E7-84F5-0E59BF4C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64"/>
            <a:ext cx="10515600" cy="140207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AU" dirty="0">
                <a:latin typeface="Proxima Nova Rg" panose="02000506030000020004" pitchFamily="50" charset="0"/>
              </a:rPr>
              <a:t>Slide Text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82DDC-D9EC-061C-6890-12B565B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20C65-E5AF-1804-CEEF-010DC1EAE5BF}"/>
              </a:ext>
            </a:extLst>
          </p:cNvPr>
          <p:cNvSpPr/>
          <p:nvPr/>
        </p:nvSpPr>
        <p:spPr>
          <a:xfrm>
            <a:off x="1" y="6642101"/>
            <a:ext cx="12192000" cy="215900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639E5F-6387-433D-F0D9-2823A48D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2" y="101122"/>
            <a:ext cx="10515600" cy="982091"/>
          </a:xfrm>
        </p:spPr>
        <p:txBody>
          <a:bodyPr>
            <a:normAutofit/>
          </a:bodyPr>
          <a:lstStyle/>
          <a:p>
            <a:r>
              <a:rPr lang="en-AU" sz="4000" dirty="0">
                <a:latin typeface="Proxima Nova Lt" panose="02000506030000020004" pitchFamily="2" charset="0"/>
              </a:rPr>
              <a:t>Slide template with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82DDC-D9EC-061C-6890-12B565B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104" y="99752"/>
            <a:ext cx="1614896" cy="82392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7F071A-1392-D30B-056B-594CDE749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21970"/>
              </p:ext>
            </p:extLst>
          </p:nvPr>
        </p:nvGraphicFramePr>
        <p:xfrm>
          <a:off x="1559561" y="1822450"/>
          <a:ext cx="8765540" cy="360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02">
                  <a:extLst>
                    <a:ext uri="{9D8B030D-6E8A-4147-A177-3AD203B41FA5}">
                      <a16:colId xmlns:a16="http://schemas.microsoft.com/office/drawing/2014/main" val="2799402136"/>
                    </a:ext>
                  </a:extLst>
                </a:gridCol>
                <a:gridCol w="2964619">
                  <a:extLst>
                    <a:ext uri="{9D8B030D-6E8A-4147-A177-3AD203B41FA5}">
                      <a16:colId xmlns:a16="http://schemas.microsoft.com/office/drawing/2014/main" val="2988851798"/>
                    </a:ext>
                  </a:extLst>
                </a:gridCol>
                <a:gridCol w="2964619">
                  <a:extLst>
                    <a:ext uri="{9D8B030D-6E8A-4147-A177-3AD203B41FA5}">
                      <a16:colId xmlns:a16="http://schemas.microsoft.com/office/drawing/2014/main" val="3752555480"/>
                    </a:ext>
                  </a:extLst>
                </a:gridCol>
              </a:tblGrid>
              <a:tr h="720852">
                <a:tc>
                  <a:txBody>
                    <a:bodyPr/>
                    <a:lstStyle/>
                    <a:p>
                      <a:r>
                        <a:rPr lang="en-AU" dirty="0">
                          <a:latin typeface="Proxima Nova Lt" panose="02000506030000020004" pitchFamily="2" charset="0"/>
                        </a:rPr>
                        <a:t>Table Heading</a:t>
                      </a:r>
                    </a:p>
                  </a:txBody>
                  <a:tcPr>
                    <a:solidFill>
                      <a:srgbClr val="008F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008F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008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888135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Proxima Nova Rg" panose="02000506030000020004" pitchFamily="50" charset="0"/>
                        </a:rPr>
                        <a:t>Table Sub-Heading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70155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13052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84179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538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F57992D-06FF-E055-3080-C27CA70F35CC}"/>
              </a:ext>
            </a:extLst>
          </p:cNvPr>
          <p:cNvSpPr/>
          <p:nvPr/>
        </p:nvSpPr>
        <p:spPr>
          <a:xfrm>
            <a:off x="1" y="6642101"/>
            <a:ext cx="12192000" cy="215900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074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0639E5F-6387-433D-F0D9-2823A48D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30" y="1942490"/>
            <a:ext cx="10515600" cy="982091"/>
          </a:xfrm>
        </p:spPr>
        <p:txBody>
          <a:bodyPr/>
          <a:lstStyle/>
          <a:p>
            <a:pPr algn="ctr"/>
            <a:r>
              <a:rPr lang="en-AU" dirty="0">
                <a:latin typeface="Proxima Nova Lt" panose="02000506030000020004" pitchFamily="2" charset="0"/>
              </a:rPr>
              <a:t>Thank you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CF8AF-8E8C-45E7-84F5-0E59BF4C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22" y="3016874"/>
            <a:ext cx="4732517" cy="412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dirty="0">
                <a:latin typeface="Proxima Nova Lt" panose="02000506030000020004" pitchFamily="2" charset="0"/>
              </a:rPr>
              <a:t>Questions?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82DDC-D9EC-061C-6890-12B565B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724" y="180587"/>
            <a:ext cx="2868552" cy="14635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0FF183-45C0-C126-E4B9-1AA31D1F674E}"/>
              </a:ext>
            </a:extLst>
          </p:cNvPr>
          <p:cNvSpPr/>
          <p:nvPr/>
        </p:nvSpPr>
        <p:spPr>
          <a:xfrm>
            <a:off x="1" y="6644641"/>
            <a:ext cx="12191999" cy="213360"/>
          </a:xfrm>
          <a:prstGeom prst="rect">
            <a:avLst/>
          </a:prstGeom>
          <a:solidFill>
            <a:srgbClr val="008F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 descr="A field of grass and blue sky&#10;&#10;Description automatically generated">
            <a:extLst>
              <a:ext uri="{FF2B5EF4-FFF2-40B4-BE49-F238E27FC236}">
                <a16:creationId xmlns:a16="http://schemas.microsoft.com/office/drawing/2014/main" id="{074DC064-BDAE-C2ED-CD06-6E71FBE8D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37512"/>
          <a:stretch/>
        </p:blipFill>
        <p:spPr>
          <a:xfrm>
            <a:off x="-1" y="4135273"/>
            <a:ext cx="12207365" cy="1810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7008E-0842-44BB-074F-04DFBCD10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8" b="19793"/>
          <a:stretch/>
        </p:blipFill>
        <p:spPr>
          <a:xfrm>
            <a:off x="0" y="6075820"/>
            <a:ext cx="12192001" cy="5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7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GI Colours">
      <a:dk1>
        <a:srgbClr val="2C2B2A"/>
      </a:dk1>
      <a:lt1>
        <a:srgbClr val="FFFFFF"/>
      </a:lt1>
      <a:dk2>
        <a:srgbClr val="007179"/>
      </a:dk2>
      <a:lt2>
        <a:srgbClr val="E7E6E6"/>
      </a:lt2>
      <a:accent1>
        <a:srgbClr val="A9CA3A"/>
      </a:accent1>
      <a:accent2>
        <a:srgbClr val="FDB931"/>
      </a:accent2>
      <a:accent3>
        <a:srgbClr val="A3A1A1"/>
      </a:accent3>
      <a:accent4>
        <a:srgbClr val="5E8AC6"/>
      </a:accent4>
      <a:accent5>
        <a:srgbClr val="478F40"/>
      </a:accent5>
      <a:accent6>
        <a:srgbClr val="15809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C859722-CDBC-7541-9B8D-B6E6C301A0C9}" vid="{2735B60B-9CFD-D44E-A074-8B6EE926E7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41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Proxima Nova</vt:lpstr>
      <vt:lpstr>Proxima Nova Lt</vt:lpstr>
      <vt:lpstr>Proxima Nova Rg</vt:lpstr>
      <vt:lpstr>Office Theme</vt:lpstr>
      <vt:lpstr>Presentation template – option 1</vt:lpstr>
      <vt:lpstr>Presentation template – option 2</vt:lpstr>
      <vt:lpstr>Slide template</vt:lpstr>
      <vt:lpstr>Slide template with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Sparks</dc:creator>
  <cp:lastModifiedBy>Adam Sparks</cp:lastModifiedBy>
  <cp:revision>1</cp:revision>
  <dcterms:created xsi:type="dcterms:W3CDTF">2024-09-26T01:26:32Z</dcterms:created>
  <dcterms:modified xsi:type="dcterms:W3CDTF">2024-09-26T01:28:25Z</dcterms:modified>
</cp:coreProperties>
</file>