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5"/>
  </p:notesMasterIdLst>
  <p:sldIdLst>
    <p:sldId id="263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pos="5110" userDrawn="1">
          <p15:clr>
            <a:srgbClr val="A4A3A4"/>
          </p15:clr>
        </p15:guide>
        <p15:guide id="4" orient="horz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515151"/>
    <a:srgbClr val="4AA946"/>
    <a:srgbClr val="6ABC46"/>
    <a:srgbClr val="007C47"/>
    <a:srgbClr val="CCFF99"/>
    <a:srgbClr val="95CA3D"/>
    <a:srgbClr val="73BB46"/>
    <a:srgbClr val="BA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1457"/>
        <p:guide pos="2570"/>
        <p:guide pos="5110"/>
        <p:guide orient="horz"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C96F-1E12-4EE6-97D1-CDB51BBEE505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BD822-0694-4D4C-95DD-FBA3B8609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BD822-0694-4D4C-95DD-FBA3B860947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22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4050833"/>
            <a:ext cx="8596669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635-1557-4D83-9F4D-6D4AAB686827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4A3433-1DFB-4D08-95AF-F7D522920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4042" y="4669276"/>
            <a:ext cx="1715687" cy="5252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990C45C-5649-458B-90A1-6C34BC93C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352" y="203243"/>
            <a:ext cx="1552353" cy="1043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4CD73F-D99F-4F16-9722-292AC44B50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7882" y="5515583"/>
            <a:ext cx="1834913" cy="6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6" y="609599"/>
            <a:ext cx="9074175" cy="395176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6" y="4789371"/>
            <a:ext cx="907417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82E0-D5D8-4016-B8D0-6866B060C476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017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6" y="4209625"/>
            <a:ext cx="11653283" cy="198915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DE0-22CA-4CA8-92D3-03C893E76950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latin typeface="Arial"/>
              </a:rPr>
              <a:t>”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48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1931988"/>
            <a:ext cx="8997556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7" y="4527448"/>
            <a:ext cx="8997556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75C1-AFDB-4395-A24D-3FDB9C080066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4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609600"/>
            <a:ext cx="907417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448" y="4013200"/>
            <a:ext cx="9074174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7" y="4527448"/>
            <a:ext cx="9074174" cy="174279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ADF-1C54-4069-B59C-7BD6FABB0AED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096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9458" y="35520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609600"/>
            <a:ext cx="907417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448" y="4013200"/>
            <a:ext cx="9074174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rgbClr val="51515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7" y="4527448"/>
            <a:ext cx="9074174" cy="172449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F3A-91AE-4142-9BEF-4BFFFDC4C481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77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4E8-0176-4E27-8F47-6FDA58200435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092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4987" y="116959"/>
            <a:ext cx="1304743" cy="623319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448" y="116959"/>
            <a:ext cx="10079664" cy="62331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DFA-91FF-418B-8325-85996E4A2B96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93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15151"/>
              </a:buClr>
              <a:defRPr/>
            </a:lvl1pPr>
            <a:lvl2pPr>
              <a:buClr>
                <a:srgbClr val="515151"/>
              </a:buClr>
              <a:defRPr/>
            </a:lvl2pPr>
            <a:lvl3pPr>
              <a:buClr>
                <a:srgbClr val="515151"/>
              </a:buClr>
              <a:defRPr/>
            </a:lvl3pPr>
            <a:lvl4pPr>
              <a:buClr>
                <a:srgbClr val="515151"/>
              </a:buClr>
              <a:defRPr/>
            </a:lvl4pPr>
            <a:lvl5pPr>
              <a:buClr>
                <a:srgbClr val="51515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82C7-8DBB-4DB0-A910-5C21BE8C9127}" type="datetime1">
              <a:rPr lang="en-AU" smtClean="0"/>
              <a:t>23/08/2022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558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6B-1FFB-4BCB-B839-DC58190C24EE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11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447" y="999460"/>
            <a:ext cx="5730948" cy="532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414" y="999460"/>
            <a:ext cx="5720315" cy="5326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39F4-0B45-465F-85C5-A7B6B8508964}" type="datetime1">
              <a:rPr lang="en-AU" smtClean="0"/>
              <a:t>23/08/2022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5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7" y="970136"/>
            <a:ext cx="5741581" cy="49975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447" y="1546398"/>
            <a:ext cx="5741581" cy="48437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517" y="970136"/>
            <a:ext cx="5752213" cy="49975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516" y="1546398"/>
            <a:ext cx="5752213" cy="48437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4CD-2B50-49B0-AE0A-F974F4AB9D55}" type="datetime1">
              <a:rPr lang="en-AU" smtClean="0"/>
              <a:t>23/08/2022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0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224"/>
            <a:ext cx="11326824" cy="669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C49-52E7-4C04-95CE-261B9116F1B6}" type="datetime1">
              <a:rPr lang="en-AU" smtClean="0"/>
              <a:t>23/08/2022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8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60FA-5830-45A9-B6B6-A8C9AA2B0B9F}" type="datetime1">
              <a:rPr lang="en-AU" smtClean="0"/>
              <a:t>23/08/2022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92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148856"/>
            <a:ext cx="4752753" cy="595423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9443" y="895210"/>
            <a:ext cx="6560288" cy="54205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447" y="895211"/>
            <a:ext cx="4752753" cy="54205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461F-B7DE-4ED5-BA90-2B8843EE754F}" type="datetime1">
              <a:rPr lang="en-AU" smtClean="0"/>
              <a:t>23/08/2022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5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4800600"/>
            <a:ext cx="1165328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447" y="223284"/>
            <a:ext cx="11653283" cy="443701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448" y="5367338"/>
            <a:ext cx="11653282" cy="9590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4A30-D423-4C5A-98D1-BE9C95E0B972}" type="datetime1">
              <a:rPr lang="en-AU" smtClean="0"/>
              <a:t>23/08/2022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18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447" y="212652"/>
            <a:ext cx="11653283" cy="648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7" y="1073889"/>
            <a:ext cx="11653283" cy="5273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8682" y="6466671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0E66-8225-4F13-95F6-0896423D395A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47" y="6466672"/>
            <a:ext cx="7853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3442" y="6466672"/>
            <a:ext cx="2326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92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51515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32A-6691-5F15-75A1-A26AE7E08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5142-0188-346B-F825-8B6F821CA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43EC-957F-22A0-8192-C3F21F4C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635-1557-4D83-9F4D-6D4AAB686827}" type="datetime1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1B04-313B-542B-553C-18C08D22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3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77D-C1DE-470C-B4FB-E2E755D5B80D}" type="datetime1">
              <a:rPr lang="en-AU" smtClean="0"/>
              <a:t>23/08/2022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145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BC1506-FC00-4889-BAD1-1497F210EF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70" y="3099920"/>
            <a:ext cx="2149988" cy="658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69B6A6-C4F5-4343-B11A-AE36B0EF1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8168" y="4055200"/>
            <a:ext cx="2149990" cy="738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70115-7403-4CB7-8AA6-F2FCE1322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46" y="1030058"/>
            <a:ext cx="2637838" cy="177274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30EC-1743-4433-88F0-956AA42501AA}" type="datetime1">
              <a:rPr lang="en-AU" smtClean="0"/>
              <a:t>23/08/2022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Slide: </a:t>
            </a:r>
            <a:fld id="{F4F0E1BE-B39E-49BA-8DFB-D1A46AC51BE5}" type="slidenum">
              <a:rPr lang="en-AU" smtClean="0">
                <a:solidFill>
                  <a:schemeClr val="bg1">
                    <a:lumMod val="65000"/>
                  </a:schemeClr>
                </a:solidFill>
              </a:rPr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425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3F3F3F"/>
      </a:dk1>
      <a:lt1>
        <a:sysClr val="window" lastClr="FFFFFF"/>
      </a:lt1>
      <a:dk2>
        <a:srgbClr val="595959"/>
      </a:dk2>
      <a:lt2>
        <a:srgbClr val="EBEBEB"/>
      </a:lt2>
      <a:accent1>
        <a:srgbClr val="BFE373"/>
      </a:accent1>
      <a:accent2>
        <a:srgbClr val="B7E995"/>
      </a:accent2>
      <a:accent3>
        <a:srgbClr val="F5E3A5"/>
      </a:accent3>
      <a:accent4>
        <a:srgbClr val="F5C1A2"/>
      </a:accent4>
      <a:accent5>
        <a:srgbClr val="EA7666"/>
      </a:accent5>
      <a:accent6>
        <a:srgbClr val="D5D0B8"/>
      </a:accent6>
      <a:hlink>
        <a:srgbClr val="0099FF"/>
      </a:hlink>
      <a:folHlink>
        <a:srgbClr val="00206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metry Hub Presentation Template.potx" id="{29874608-6053-49B6-BA69-FD2CF07B8990}" vid="{5EE44C44-89AC-4E8D-AA9D-69E987CEA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Biometry Hub Presentation Template</Template>
  <TotalTime>0</TotalTime>
  <Words>10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Rogers</dc:creator>
  <cp:lastModifiedBy>Sam Rogers</cp:lastModifiedBy>
  <cp:revision>1</cp:revision>
  <dcterms:created xsi:type="dcterms:W3CDTF">2022-08-23T07:40:41Z</dcterms:created>
  <dcterms:modified xsi:type="dcterms:W3CDTF">2022-08-23T07:41:31Z</dcterms:modified>
</cp:coreProperties>
</file>