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DEE70-E189-471B-9DF9-9E61BAD4FF6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F13257-2937-4836-A72A-B9A303A7CD81}">
      <dgm:prSet/>
      <dgm:spPr/>
      <dgm:t>
        <a:bodyPr/>
        <a:lstStyle/>
        <a:p>
          <a:r>
            <a:rPr lang="en-US" dirty="0" err="1"/>
            <a:t>Играта</a:t>
          </a:r>
          <a:r>
            <a:rPr lang="en-US" dirty="0"/>
            <a:t> </a:t>
          </a:r>
          <a:r>
            <a:rPr lang="en-US" dirty="0" err="1"/>
            <a:t>представлява</a:t>
          </a:r>
          <a:r>
            <a:rPr lang="bg-BG" dirty="0"/>
            <a:t> въпроси свързани с предмета физика.</a:t>
          </a:r>
          <a:endParaRPr lang="en-US" dirty="0"/>
        </a:p>
      </dgm:t>
    </dgm:pt>
    <dgm:pt modelId="{ECAA8A8D-9BC8-4BD4-8B1F-174BEA868A8F}" type="parTrans" cxnId="{CF2DC2F2-775D-41C2-BBCC-E54CE1ACA46E}">
      <dgm:prSet/>
      <dgm:spPr/>
      <dgm:t>
        <a:bodyPr/>
        <a:lstStyle/>
        <a:p>
          <a:endParaRPr lang="en-US"/>
        </a:p>
      </dgm:t>
    </dgm:pt>
    <dgm:pt modelId="{6D5DDC3F-654F-4058-A562-84D7BE1C4C53}" type="sibTrans" cxnId="{CF2DC2F2-775D-41C2-BBCC-E54CE1ACA46E}">
      <dgm:prSet/>
      <dgm:spPr/>
      <dgm:t>
        <a:bodyPr/>
        <a:lstStyle/>
        <a:p>
          <a:endParaRPr lang="en-US"/>
        </a:p>
      </dgm:t>
    </dgm:pt>
    <dgm:pt modelId="{4AFFF4BB-109D-46EB-806E-E2CB40EE9BC2}">
      <dgm:prSet/>
      <dgm:spPr/>
      <dgm:t>
        <a:bodyPr/>
        <a:lstStyle/>
        <a:p>
          <a:r>
            <a:rPr lang="bg-BG"/>
            <a:t>Въпросите са от различните теми по предмета от 9-ти клас.</a:t>
          </a:r>
          <a:endParaRPr lang="en-US"/>
        </a:p>
      </dgm:t>
    </dgm:pt>
    <dgm:pt modelId="{A07BA165-EFF8-4593-8234-240596A64C3D}" type="parTrans" cxnId="{1183EC82-3459-4051-A0FC-E60120C84A38}">
      <dgm:prSet/>
      <dgm:spPr/>
      <dgm:t>
        <a:bodyPr/>
        <a:lstStyle/>
        <a:p>
          <a:endParaRPr lang="en-US"/>
        </a:p>
      </dgm:t>
    </dgm:pt>
    <dgm:pt modelId="{A57A2BE3-1584-48B7-9F99-186415294D7F}" type="sibTrans" cxnId="{1183EC82-3459-4051-A0FC-E60120C84A38}">
      <dgm:prSet/>
      <dgm:spPr/>
      <dgm:t>
        <a:bodyPr/>
        <a:lstStyle/>
        <a:p>
          <a:endParaRPr lang="en-US"/>
        </a:p>
      </dgm:t>
    </dgm:pt>
    <dgm:pt modelId="{D10A2ACD-9F51-4337-ACBF-46E869FF433E}">
      <dgm:prSet/>
      <dgm:spPr/>
      <dgm:t>
        <a:bodyPr/>
        <a:lstStyle/>
        <a:p>
          <a:r>
            <a:rPr lang="bg-BG" dirty="0"/>
            <a:t>Темите са 5 с по 3 въпроса на всяка тема.</a:t>
          </a:r>
          <a:endParaRPr lang="en-US" dirty="0"/>
        </a:p>
      </dgm:t>
    </dgm:pt>
    <dgm:pt modelId="{01F88EF7-13BC-4817-B038-D988BB8DA0DD}" type="parTrans" cxnId="{F4731442-1744-47E3-B57E-3D1EED2015A5}">
      <dgm:prSet/>
      <dgm:spPr/>
      <dgm:t>
        <a:bodyPr/>
        <a:lstStyle/>
        <a:p>
          <a:endParaRPr lang="en-US"/>
        </a:p>
      </dgm:t>
    </dgm:pt>
    <dgm:pt modelId="{CAF44052-426F-4C3F-A157-228811CA76FE}" type="sibTrans" cxnId="{F4731442-1744-47E3-B57E-3D1EED2015A5}">
      <dgm:prSet/>
      <dgm:spPr/>
      <dgm:t>
        <a:bodyPr/>
        <a:lstStyle/>
        <a:p>
          <a:endParaRPr lang="en-US"/>
        </a:p>
      </dgm:t>
    </dgm:pt>
    <dgm:pt modelId="{FEF21C4C-E9CC-4472-B217-00825EA863DF}" type="pres">
      <dgm:prSet presAssocID="{E20DEE70-E189-471B-9DF9-9E61BAD4FF6A}" presName="vert0" presStyleCnt="0">
        <dgm:presLayoutVars>
          <dgm:dir/>
          <dgm:animOne val="branch"/>
          <dgm:animLvl val="lvl"/>
        </dgm:presLayoutVars>
      </dgm:prSet>
      <dgm:spPr/>
    </dgm:pt>
    <dgm:pt modelId="{9365B953-B9AC-4578-AF77-D2B72C7FFABA}" type="pres">
      <dgm:prSet presAssocID="{F9F13257-2937-4836-A72A-B9A303A7CD81}" presName="thickLine" presStyleLbl="alignNode1" presStyleIdx="0" presStyleCnt="3"/>
      <dgm:spPr/>
    </dgm:pt>
    <dgm:pt modelId="{4AB98DE7-CED3-4C6B-917D-0AA1420880D9}" type="pres">
      <dgm:prSet presAssocID="{F9F13257-2937-4836-A72A-B9A303A7CD81}" presName="horz1" presStyleCnt="0"/>
      <dgm:spPr/>
    </dgm:pt>
    <dgm:pt modelId="{AB9DA97B-7A3B-422D-B27B-9ACE1FF6B71E}" type="pres">
      <dgm:prSet presAssocID="{F9F13257-2937-4836-A72A-B9A303A7CD81}" presName="tx1" presStyleLbl="revTx" presStyleIdx="0" presStyleCnt="3"/>
      <dgm:spPr/>
    </dgm:pt>
    <dgm:pt modelId="{03753B4A-CFC3-4293-8F24-227F951D0409}" type="pres">
      <dgm:prSet presAssocID="{F9F13257-2937-4836-A72A-B9A303A7CD81}" presName="vert1" presStyleCnt="0"/>
      <dgm:spPr/>
    </dgm:pt>
    <dgm:pt modelId="{C4B1AB7F-32D8-4C59-B15A-16F53DFAD97A}" type="pres">
      <dgm:prSet presAssocID="{4AFFF4BB-109D-46EB-806E-E2CB40EE9BC2}" presName="thickLine" presStyleLbl="alignNode1" presStyleIdx="1" presStyleCnt="3"/>
      <dgm:spPr/>
    </dgm:pt>
    <dgm:pt modelId="{9AC14A69-A66E-438A-986D-E8312033F31A}" type="pres">
      <dgm:prSet presAssocID="{4AFFF4BB-109D-46EB-806E-E2CB40EE9BC2}" presName="horz1" presStyleCnt="0"/>
      <dgm:spPr/>
    </dgm:pt>
    <dgm:pt modelId="{6650E980-94E7-441D-B529-3F1FF132778F}" type="pres">
      <dgm:prSet presAssocID="{4AFFF4BB-109D-46EB-806E-E2CB40EE9BC2}" presName="tx1" presStyleLbl="revTx" presStyleIdx="1" presStyleCnt="3"/>
      <dgm:spPr/>
    </dgm:pt>
    <dgm:pt modelId="{52382E09-DC12-49E0-92E5-317EE7B5837B}" type="pres">
      <dgm:prSet presAssocID="{4AFFF4BB-109D-46EB-806E-E2CB40EE9BC2}" presName="vert1" presStyleCnt="0"/>
      <dgm:spPr/>
    </dgm:pt>
    <dgm:pt modelId="{AEABF8AA-3378-474A-B7D5-FF6058AA9AF8}" type="pres">
      <dgm:prSet presAssocID="{D10A2ACD-9F51-4337-ACBF-46E869FF433E}" presName="thickLine" presStyleLbl="alignNode1" presStyleIdx="2" presStyleCnt="3"/>
      <dgm:spPr/>
    </dgm:pt>
    <dgm:pt modelId="{CE0DC79B-5B2B-4766-AF81-CC907D384C74}" type="pres">
      <dgm:prSet presAssocID="{D10A2ACD-9F51-4337-ACBF-46E869FF433E}" presName="horz1" presStyleCnt="0"/>
      <dgm:spPr/>
    </dgm:pt>
    <dgm:pt modelId="{482C97CA-7F08-45B5-9EEA-7CF8CBCBD24B}" type="pres">
      <dgm:prSet presAssocID="{D10A2ACD-9F51-4337-ACBF-46E869FF433E}" presName="tx1" presStyleLbl="revTx" presStyleIdx="2" presStyleCnt="3"/>
      <dgm:spPr/>
    </dgm:pt>
    <dgm:pt modelId="{8B8D78F5-FF1D-4537-8764-7BECDD84571F}" type="pres">
      <dgm:prSet presAssocID="{D10A2ACD-9F51-4337-ACBF-46E869FF433E}" presName="vert1" presStyleCnt="0"/>
      <dgm:spPr/>
    </dgm:pt>
  </dgm:ptLst>
  <dgm:cxnLst>
    <dgm:cxn modelId="{00219641-3CE3-4FEA-9DF7-44D29929BD58}" type="presOf" srcId="{F9F13257-2937-4836-A72A-B9A303A7CD81}" destId="{AB9DA97B-7A3B-422D-B27B-9ACE1FF6B71E}" srcOrd="0" destOrd="0" presId="urn:microsoft.com/office/officeart/2008/layout/LinedList"/>
    <dgm:cxn modelId="{F4731442-1744-47E3-B57E-3D1EED2015A5}" srcId="{E20DEE70-E189-471B-9DF9-9E61BAD4FF6A}" destId="{D10A2ACD-9F51-4337-ACBF-46E869FF433E}" srcOrd="2" destOrd="0" parTransId="{01F88EF7-13BC-4817-B038-D988BB8DA0DD}" sibTransId="{CAF44052-426F-4C3F-A157-228811CA76FE}"/>
    <dgm:cxn modelId="{E473B068-3E17-49D4-B3A4-E6518D75F6C7}" type="presOf" srcId="{E20DEE70-E189-471B-9DF9-9E61BAD4FF6A}" destId="{FEF21C4C-E9CC-4472-B217-00825EA863DF}" srcOrd="0" destOrd="0" presId="urn:microsoft.com/office/officeart/2008/layout/LinedList"/>
    <dgm:cxn modelId="{B44B324A-8354-41E2-964B-177A309C4F62}" type="presOf" srcId="{4AFFF4BB-109D-46EB-806E-E2CB40EE9BC2}" destId="{6650E980-94E7-441D-B529-3F1FF132778F}" srcOrd="0" destOrd="0" presId="urn:microsoft.com/office/officeart/2008/layout/LinedList"/>
    <dgm:cxn modelId="{9D3B0E6D-D941-4BF8-B654-52E0E242F4B8}" type="presOf" srcId="{D10A2ACD-9F51-4337-ACBF-46E869FF433E}" destId="{482C97CA-7F08-45B5-9EEA-7CF8CBCBD24B}" srcOrd="0" destOrd="0" presId="urn:microsoft.com/office/officeart/2008/layout/LinedList"/>
    <dgm:cxn modelId="{1183EC82-3459-4051-A0FC-E60120C84A38}" srcId="{E20DEE70-E189-471B-9DF9-9E61BAD4FF6A}" destId="{4AFFF4BB-109D-46EB-806E-E2CB40EE9BC2}" srcOrd="1" destOrd="0" parTransId="{A07BA165-EFF8-4593-8234-240596A64C3D}" sibTransId="{A57A2BE3-1584-48B7-9F99-186415294D7F}"/>
    <dgm:cxn modelId="{CF2DC2F2-775D-41C2-BBCC-E54CE1ACA46E}" srcId="{E20DEE70-E189-471B-9DF9-9E61BAD4FF6A}" destId="{F9F13257-2937-4836-A72A-B9A303A7CD81}" srcOrd="0" destOrd="0" parTransId="{ECAA8A8D-9BC8-4BD4-8B1F-174BEA868A8F}" sibTransId="{6D5DDC3F-654F-4058-A562-84D7BE1C4C53}"/>
    <dgm:cxn modelId="{6F3CA397-6BEE-4961-A025-41D1755C0869}" type="presParOf" srcId="{FEF21C4C-E9CC-4472-B217-00825EA863DF}" destId="{9365B953-B9AC-4578-AF77-D2B72C7FFABA}" srcOrd="0" destOrd="0" presId="urn:microsoft.com/office/officeart/2008/layout/LinedList"/>
    <dgm:cxn modelId="{96ECC449-1B7D-4341-ACDC-91EA2DB3923B}" type="presParOf" srcId="{FEF21C4C-E9CC-4472-B217-00825EA863DF}" destId="{4AB98DE7-CED3-4C6B-917D-0AA1420880D9}" srcOrd="1" destOrd="0" presId="urn:microsoft.com/office/officeart/2008/layout/LinedList"/>
    <dgm:cxn modelId="{FE022DF1-4C62-4573-8FA0-96B4DF4FDD9B}" type="presParOf" srcId="{4AB98DE7-CED3-4C6B-917D-0AA1420880D9}" destId="{AB9DA97B-7A3B-422D-B27B-9ACE1FF6B71E}" srcOrd="0" destOrd="0" presId="urn:microsoft.com/office/officeart/2008/layout/LinedList"/>
    <dgm:cxn modelId="{876EFC2B-44F1-4153-8C54-D66844352E27}" type="presParOf" srcId="{4AB98DE7-CED3-4C6B-917D-0AA1420880D9}" destId="{03753B4A-CFC3-4293-8F24-227F951D0409}" srcOrd="1" destOrd="0" presId="urn:microsoft.com/office/officeart/2008/layout/LinedList"/>
    <dgm:cxn modelId="{9856A052-6E6F-4E8F-9BDB-A16E8303EC65}" type="presParOf" srcId="{FEF21C4C-E9CC-4472-B217-00825EA863DF}" destId="{C4B1AB7F-32D8-4C59-B15A-16F53DFAD97A}" srcOrd="2" destOrd="0" presId="urn:microsoft.com/office/officeart/2008/layout/LinedList"/>
    <dgm:cxn modelId="{EC44F9EE-7F85-4243-A41D-B197415582F1}" type="presParOf" srcId="{FEF21C4C-E9CC-4472-B217-00825EA863DF}" destId="{9AC14A69-A66E-438A-986D-E8312033F31A}" srcOrd="3" destOrd="0" presId="urn:microsoft.com/office/officeart/2008/layout/LinedList"/>
    <dgm:cxn modelId="{CA88E3E5-C97D-4260-B056-C34DE9D98307}" type="presParOf" srcId="{9AC14A69-A66E-438A-986D-E8312033F31A}" destId="{6650E980-94E7-441D-B529-3F1FF132778F}" srcOrd="0" destOrd="0" presId="urn:microsoft.com/office/officeart/2008/layout/LinedList"/>
    <dgm:cxn modelId="{E6AFBB92-29BC-4DC8-9124-F73A711797F9}" type="presParOf" srcId="{9AC14A69-A66E-438A-986D-E8312033F31A}" destId="{52382E09-DC12-49E0-92E5-317EE7B5837B}" srcOrd="1" destOrd="0" presId="urn:microsoft.com/office/officeart/2008/layout/LinedList"/>
    <dgm:cxn modelId="{6C862FE1-BDE0-4CEE-942C-DEBF8CC0366D}" type="presParOf" srcId="{FEF21C4C-E9CC-4472-B217-00825EA863DF}" destId="{AEABF8AA-3378-474A-B7D5-FF6058AA9AF8}" srcOrd="4" destOrd="0" presId="urn:microsoft.com/office/officeart/2008/layout/LinedList"/>
    <dgm:cxn modelId="{E8E220EA-E337-43A2-91FC-4A1287B55B07}" type="presParOf" srcId="{FEF21C4C-E9CC-4472-B217-00825EA863DF}" destId="{CE0DC79B-5B2B-4766-AF81-CC907D384C74}" srcOrd="5" destOrd="0" presId="urn:microsoft.com/office/officeart/2008/layout/LinedList"/>
    <dgm:cxn modelId="{F1662146-BFBB-4A32-962E-205AFB2F2001}" type="presParOf" srcId="{CE0DC79B-5B2B-4766-AF81-CC907D384C74}" destId="{482C97CA-7F08-45B5-9EEA-7CF8CBCBD24B}" srcOrd="0" destOrd="0" presId="urn:microsoft.com/office/officeart/2008/layout/LinedList"/>
    <dgm:cxn modelId="{DCF497B5-B9BF-4A64-843C-6658FB5E077F}" type="presParOf" srcId="{CE0DC79B-5B2B-4766-AF81-CC907D384C74}" destId="{8B8D78F5-FF1D-4537-8764-7BECDD8457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B2E13-F129-4C0F-B46B-DD4F56573367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D25CFF-42CE-4476-B884-B5AE83FA2BF1}">
      <dgm:prSet/>
      <dgm:spPr/>
      <dgm:t>
        <a:bodyPr/>
        <a:lstStyle/>
        <a:p>
          <a:r>
            <a:rPr lang="bg-BG" dirty="0"/>
            <a:t>Антон </a:t>
          </a:r>
          <a:r>
            <a:rPr lang="bg-BG" dirty="0" err="1"/>
            <a:t>Горещилов</a:t>
          </a:r>
          <a:r>
            <a:rPr lang="bg-BG" dirty="0"/>
            <a:t> </a:t>
          </a:r>
          <a:r>
            <a:rPr lang="en-US" dirty="0"/>
            <a:t>- </a:t>
          </a:r>
          <a:r>
            <a:rPr lang="en-US" dirty="0">
              <a:latin typeface="Whitney"/>
            </a:rPr>
            <a:t>S</a:t>
          </a:r>
          <a:r>
            <a:rPr lang="en-US" b="0" i="0" dirty="0">
              <a:effectLst/>
              <a:latin typeface="Whitney"/>
            </a:rPr>
            <a:t>crum </a:t>
          </a:r>
          <a:r>
            <a:rPr lang="en-US" dirty="0">
              <a:latin typeface="Whitney"/>
            </a:rPr>
            <a:t>T</a:t>
          </a:r>
          <a:r>
            <a:rPr lang="en-US" b="0" i="0" dirty="0">
              <a:effectLst/>
              <a:latin typeface="Whitney"/>
            </a:rPr>
            <a:t>rainer</a:t>
          </a:r>
          <a:endParaRPr lang="en-US" dirty="0"/>
        </a:p>
      </dgm:t>
    </dgm:pt>
    <dgm:pt modelId="{F4626773-D9FB-4F29-A455-9B0A9BF05F50}" type="parTrans" cxnId="{B714D9A6-F71C-4B67-9392-B96E4FDB024C}">
      <dgm:prSet/>
      <dgm:spPr/>
      <dgm:t>
        <a:bodyPr/>
        <a:lstStyle/>
        <a:p>
          <a:endParaRPr lang="en-US"/>
        </a:p>
      </dgm:t>
    </dgm:pt>
    <dgm:pt modelId="{36B2DC29-5CA0-4545-B93F-20E1B76C19F9}" type="sibTrans" cxnId="{B714D9A6-F71C-4B67-9392-B96E4FDB024C}">
      <dgm:prSet/>
      <dgm:spPr/>
      <dgm:t>
        <a:bodyPr/>
        <a:lstStyle/>
        <a:p>
          <a:endParaRPr lang="en-US"/>
        </a:p>
      </dgm:t>
    </dgm:pt>
    <dgm:pt modelId="{D57416F2-986C-4A3E-8CA3-F2D8C3BDE805}">
      <dgm:prSet/>
      <dgm:spPr/>
      <dgm:t>
        <a:bodyPr/>
        <a:lstStyle/>
        <a:p>
          <a:r>
            <a:rPr lang="bg-BG" dirty="0"/>
            <a:t>Георги </a:t>
          </a:r>
          <a:r>
            <a:rPr lang="bg-BG" dirty="0" err="1"/>
            <a:t>Табанов</a:t>
          </a:r>
          <a:r>
            <a:rPr lang="en-US" dirty="0"/>
            <a:t> - </a:t>
          </a:r>
          <a:r>
            <a:rPr lang="en-US" dirty="0">
              <a:latin typeface="Whitney"/>
            </a:rPr>
            <a:t>Q</a:t>
          </a:r>
          <a:r>
            <a:rPr lang="en-US" b="0" i="0" dirty="0">
              <a:effectLst/>
              <a:latin typeface="Whitney"/>
            </a:rPr>
            <a:t>uality Assurance</a:t>
          </a:r>
          <a:endParaRPr lang="en-US" dirty="0"/>
        </a:p>
      </dgm:t>
    </dgm:pt>
    <dgm:pt modelId="{D558A2C4-2FC8-4EE6-9F4F-8CC977F5383D}" type="parTrans" cxnId="{0C8398F6-14A7-443E-A9DC-97FB4BFB208C}">
      <dgm:prSet/>
      <dgm:spPr/>
      <dgm:t>
        <a:bodyPr/>
        <a:lstStyle/>
        <a:p>
          <a:endParaRPr lang="en-US"/>
        </a:p>
      </dgm:t>
    </dgm:pt>
    <dgm:pt modelId="{A64777AD-8611-4EE3-A2EE-AB109826854C}" type="sibTrans" cxnId="{0C8398F6-14A7-443E-A9DC-97FB4BFB208C}">
      <dgm:prSet/>
      <dgm:spPr/>
      <dgm:t>
        <a:bodyPr/>
        <a:lstStyle/>
        <a:p>
          <a:endParaRPr lang="en-US"/>
        </a:p>
      </dgm:t>
    </dgm:pt>
    <dgm:pt modelId="{10A0C044-9B71-424C-A2D0-67530C01E835}">
      <dgm:prSet/>
      <dgm:spPr/>
      <dgm:t>
        <a:bodyPr/>
        <a:lstStyle/>
        <a:p>
          <a:r>
            <a:rPr lang="bg-BG" dirty="0"/>
            <a:t>Мирослав Шивачев</a:t>
          </a:r>
          <a:r>
            <a:rPr lang="en-US" dirty="0"/>
            <a:t> - </a:t>
          </a:r>
          <a:r>
            <a:rPr lang="en-US" dirty="0">
              <a:latin typeface="Whitney"/>
            </a:rPr>
            <a:t>B</a:t>
          </a:r>
          <a:r>
            <a:rPr lang="en-US" b="0" i="0" dirty="0">
              <a:effectLst/>
              <a:latin typeface="Whitney"/>
            </a:rPr>
            <a:t>ack </a:t>
          </a:r>
          <a:r>
            <a:rPr lang="en-US" dirty="0">
              <a:latin typeface="Whitney"/>
            </a:rPr>
            <a:t>E</a:t>
          </a:r>
          <a:r>
            <a:rPr lang="en-US" b="0" i="0" dirty="0">
              <a:effectLst/>
              <a:latin typeface="Whitney"/>
            </a:rPr>
            <a:t>nd</a:t>
          </a:r>
          <a:endParaRPr lang="en-US" dirty="0"/>
        </a:p>
      </dgm:t>
    </dgm:pt>
    <dgm:pt modelId="{8E8EBBBA-5A71-40E6-B9AC-123E906143A4}" type="parTrans" cxnId="{D38B69E2-0A47-4D7E-8760-C5909F51163D}">
      <dgm:prSet/>
      <dgm:spPr/>
      <dgm:t>
        <a:bodyPr/>
        <a:lstStyle/>
        <a:p>
          <a:endParaRPr lang="en-US"/>
        </a:p>
      </dgm:t>
    </dgm:pt>
    <dgm:pt modelId="{F7EFC2CB-1117-43A8-AD85-C980A19729FD}" type="sibTrans" cxnId="{D38B69E2-0A47-4D7E-8760-C5909F51163D}">
      <dgm:prSet/>
      <dgm:spPr/>
      <dgm:t>
        <a:bodyPr/>
        <a:lstStyle/>
        <a:p>
          <a:endParaRPr lang="en-US"/>
        </a:p>
      </dgm:t>
    </dgm:pt>
    <dgm:pt modelId="{184275F3-E2AD-4977-BEB1-660E14978E87}">
      <dgm:prSet/>
      <dgm:spPr/>
      <dgm:t>
        <a:bodyPr/>
        <a:lstStyle/>
        <a:p>
          <a:r>
            <a:rPr lang="bg-BG" dirty="0"/>
            <a:t>Преслав Пенчев</a:t>
          </a:r>
          <a:r>
            <a:rPr lang="en-US" dirty="0"/>
            <a:t> - </a:t>
          </a:r>
          <a:r>
            <a:rPr lang="en-US" dirty="0">
              <a:latin typeface="Whitney"/>
            </a:rPr>
            <a:t>B</a:t>
          </a:r>
          <a:r>
            <a:rPr lang="en-US" b="0" i="0" dirty="0">
              <a:effectLst/>
              <a:latin typeface="Whitney"/>
            </a:rPr>
            <a:t>ack </a:t>
          </a:r>
          <a:r>
            <a:rPr lang="en-US" dirty="0">
              <a:latin typeface="Whitney"/>
            </a:rPr>
            <a:t>E</a:t>
          </a:r>
          <a:r>
            <a:rPr lang="en-US" b="0" i="0" dirty="0">
              <a:effectLst/>
              <a:latin typeface="Whitney"/>
            </a:rPr>
            <a:t>nd</a:t>
          </a:r>
          <a:endParaRPr lang="en-US" dirty="0"/>
        </a:p>
      </dgm:t>
    </dgm:pt>
    <dgm:pt modelId="{3B1E8D23-4DFC-4D01-9092-5BB9571D1769}" type="parTrans" cxnId="{4647F602-782F-4FF9-B57E-C07B1FE876B6}">
      <dgm:prSet/>
      <dgm:spPr/>
      <dgm:t>
        <a:bodyPr/>
        <a:lstStyle/>
        <a:p>
          <a:endParaRPr lang="en-US"/>
        </a:p>
      </dgm:t>
    </dgm:pt>
    <dgm:pt modelId="{41825623-8777-4411-B65B-6E38DC2BC7AC}" type="sibTrans" cxnId="{4647F602-782F-4FF9-B57E-C07B1FE876B6}">
      <dgm:prSet/>
      <dgm:spPr/>
      <dgm:t>
        <a:bodyPr/>
        <a:lstStyle/>
        <a:p>
          <a:endParaRPr lang="en-US"/>
        </a:p>
      </dgm:t>
    </dgm:pt>
    <dgm:pt modelId="{A2EAFB57-2076-4B40-B69D-244C1047AF61}" type="pres">
      <dgm:prSet presAssocID="{F7CB2E13-F129-4C0F-B46B-DD4F56573367}" presName="linear" presStyleCnt="0">
        <dgm:presLayoutVars>
          <dgm:animLvl val="lvl"/>
          <dgm:resizeHandles val="exact"/>
        </dgm:presLayoutVars>
      </dgm:prSet>
      <dgm:spPr/>
    </dgm:pt>
    <dgm:pt modelId="{F1976C75-B4EC-4190-AFE8-E89A448DB08F}" type="pres">
      <dgm:prSet presAssocID="{E4D25CFF-42CE-4476-B884-B5AE83FA2B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D01548-5987-406E-8080-2D2DEFF09CD3}" type="pres">
      <dgm:prSet presAssocID="{36B2DC29-5CA0-4545-B93F-20E1B76C19F9}" presName="spacer" presStyleCnt="0"/>
      <dgm:spPr/>
    </dgm:pt>
    <dgm:pt modelId="{B6A660D2-5EC6-46A9-84D5-A414208FC7E5}" type="pres">
      <dgm:prSet presAssocID="{D57416F2-986C-4A3E-8CA3-F2D8C3BDE8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BD3E3A-6AD0-4E1C-9BBA-1A0B5A457286}" type="pres">
      <dgm:prSet presAssocID="{A64777AD-8611-4EE3-A2EE-AB109826854C}" presName="spacer" presStyleCnt="0"/>
      <dgm:spPr/>
    </dgm:pt>
    <dgm:pt modelId="{DB8F4DE3-9687-48CA-9019-9CFE4AD642C9}" type="pres">
      <dgm:prSet presAssocID="{10A0C044-9B71-424C-A2D0-67530C01E8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0FAA43-1B83-499E-90D3-0E32BA0E9BDD}" type="pres">
      <dgm:prSet presAssocID="{F7EFC2CB-1117-43A8-AD85-C980A19729FD}" presName="spacer" presStyleCnt="0"/>
      <dgm:spPr/>
    </dgm:pt>
    <dgm:pt modelId="{FD178132-D036-4797-A26D-4B40DBA5B74D}" type="pres">
      <dgm:prSet presAssocID="{184275F3-E2AD-4977-BEB1-660E14978E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47F602-782F-4FF9-B57E-C07B1FE876B6}" srcId="{F7CB2E13-F129-4C0F-B46B-DD4F56573367}" destId="{184275F3-E2AD-4977-BEB1-660E14978E87}" srcOrd="3" destOrd="0" parTransId="{3B1E8D23-4DFC-4D01-9092-5BB9571D1769}" sibTransId="{41825623-8777-4411-B65B-6E38DC2BC7AC}"/>
    <dgm:cxn modelId="{2D8F6607-CFDA-48B7-81CC-6FC001DD3A13}" type="presOf" srcId="{F7CB2E13-F129-4C0F-B46B-DD4F56573367}" destId="{A2EAFB57-2076-4B40-B69D-244C1047AF61}" srcOrd="0" destOrd="0" presId="urn:microsoft.com/office/officeart/2005/8/layout/vList2"/>
    <dgm:cxn modelId="{F0256E09-DD5D-4477-8D92-7B1088173713}" type="presOf" srcId="{10A0C044-9B71-424C-A2D0-67530C01E835}" destId="{DB8F4DE3-9687-48CA-9019-9CFE4AD642C9}" srcOrd="0" destOrd="0" presId="urn:microsoft.com/office/officeart/2005/8/layout/vList2"/>
    <dgm:cxn modelId="{C00C407F-F887-4279-81A3-270EF818C481}" type="presOf" srcId="{184275F3-E2AD-4977-BEB1-660E14978E87}" destId="{FD178132-D036-4797-A26D-4B40DBA5B74D}" srcOrd="0" destOrd="0" presId="urn:microsoft.com/office/officeart/2005/8/layout/vList2"/>
    <dgm:cxn modelId="{B714D9A6-F71C-4B67-9392-B96E4FDB024C}" srcId="{F7CB2E13-F129-4C0F-B46B-DD4F56573367}" destId="{E4D25CFF-42CE-4476-B884-B5AE83FA2BF1}" srcOrd="0" destOrd="0" parTransId="{F4626773-D9FB-4F29-A455-9B0A9BF05F50}" sibTransId="{36B2DC29-5CA0-4545-B93F-20E1B76C19F9}"/>
    <dgm:cxn modelId="{D38B69E2-0A47-4D7E-8760-C5909F51163D}" srcId="{F7CB2E13-F129-4C0F-B46B-DD4F56573367}" destId="{10A0C044-9B71-424C-A2D0-67530C01E835}" srcOrd="2" destOrd="0" parTransId="{8E8EBBBA-5A71-40E6-B9AC-123E906143A4}" sibTransId="{F7EFC2CB-1117-43A8-AD85-C980A19729FD}"/>
    <dgm:cxn modelId="{9124E9E3-F17F-4C79-8E7F-7BD634DE7594}" type="presOf" srcId="{D57416F2-986C-4A3E-8CA3-F2D8C3BDE805}" destId="{B6A660D2-5EC6-46A9-84D5-A414208FC7E5}" srcOrd="0" destOrd="0" presId="urn:microsoft.com/office/officeart/2005/8/layout/vList2"/>
    <dgm:cxn modelId="{0C8398F6-14A7-443E-A9DC-97FB4BFB208C}" srcId="{F7CB2E13-F129-4C0F-B46B-DD4F56573367}" destId="{D57416F2-986C-4A3E-8CA3-F2D8C3BDE805}" srcOrd="1" destOrd="0" parTransId="{D558A2C4-2FC8-4EE6-9F4F-8CC977F5383D}" sibTransId="{A64777AD-8611-4EE3-A2EE-AB109826854C}"/>
    <dgm:cxn modelId="{59C1E8F9-4711-4FB1-BD54-6CAAB06B8341}" type="presOf" srcId="{E4D25CFF-42CE-4476-B884-B5AE83FA2BF1}" destId="{F1976C75-B4EC-4190-AFE8-E89A448DB08F}" srcOrd="0" destOrd="0" presId="urn:microsoft.com/office/officeart/2005/8/layout/vList2"/>
    <dgm:cxn modelId="{8C129063-E467-4268-AB8D-7B048A22E152}" type="presParOf" srcId="{A2EAFB57-2076-4B40-B69D-244C1047AF61}" destId="{F1976C75-B4EC-4190-AFE8-E89A448DB08F}" srcOrd="0" destOrd="0" presId="urn:microsoft.com/office/officeart/2005/8/layout/vList2"/>
    <dgm:cxn modelId="{B4E3228B-E0A6-456D-BD0F-FA2327D5BB38}" type="presParOf" srcId="{A2EAFB57-2076-4B40-B69D-244C1047AF61}" destId="{49D01548-5987-406E-8080-2D2DEFF09CD3}" srcOrd="1" destOrd="0" presId="urn:microsoft.com/office/officeart/2005/8/layout/vList2"/>
    <dgm:cxn modelId="{FA901561-E2DC-4769-8C9D-EA8CD81BD02B}" type="presParOf" srcId="{A2EAFB57-2076-4B40-B69D-244C1047AF61}" destId="{B6A660D2-5EC6-46A9-84D5-A414208FC7E5}" srcOrd="2" destOrd="0" presId="urn:microsoft.com/office/officeart/2005/8/layout/vList2"/>
    <dgm:cxn modelId="{1B4B38C6-56BD-4C42-ADE0-392662794A05}" type="presParOf" srcId="{A2EAFB57-2076-4B40-B69D-244C1047AF61}" destId="{94BD3E3A-6AD0-4E1C-9BBA-1A0B5A457286}" srcOrd="3" destOrd="0" presId="urn:microsoft.com/office/officeart/2005/8/layout/vList2"/>
    <dgm:cxn modelId="{CE99EF15-47D5-410A-9E33-DD01A6D424A2}" type="presParOf" srcId="{A2EAFB57-2076-4B40-B69D-244C1047AF61}" destId="{DB8F4DE3-9687-48CA-9019-9CFE4AD642C9}" srcOrd="4" destOrd="0" presId="urn:microsoft.com/office/officeart/2005/8/layout/vList2"/>
    <dgm:cxn modelId="{13DC8C5B-A480-41A7-AC0E-4C949B97ABC8}" type="presParOf" srcId="{A2EAFB57-2076-4B40-B69D-244C1047AF61}" destId="{3F0FAA43-1B83-499E-90D3-0E32BA0E9BDD}" srcOrd="5" destOrd="0" presId="urn:microsoft.com/office/officeart/2005/8/layout/vList2"/>
    <dgm:cxn modelId="{77CA41A8-5840-41B0-B055-BEAA49748046}" type="presParOf" srcId="{A2EAFB57-2076-4B40-B69D-244C1047AF61}" destId="{FD178132-D036-4797-A26D-4B40DBA5B7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5B953-B9AC-4578-AF77-D2B72C7FFABA}">
      <dsp:nvSpPr>
        <dsp:cNvPr id="0" name=""/>
        <dsp:cNvSpPr/>
      </dsp:nvSpPr>
      <dsp:spPr>
        <a:xfrm>
          <a:off x="0" y="1686"/>
          <a:ext cx="990599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DA97B-7A3B-422D-B27B-9ACE1FF6B71E}">
      <dsp:nvSpPr>
        <dsp:cNvPr id="0" name=""/>
        <dsp:cNvSpPr/>
      </dsp:nvSpPr>
      <dsp:spPr>
        <a:xfrm>
          <a:off x="0" y="1686"/>
          <a:ext cx="9905999" cy="115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Играта</a:t>
          </a:r>
          <a:r>
            <a:rPr lang="en-US" sz="3200" kern="1200" dirty="0"/>
            <a:t> </a:t>
          </a:r>
          <a:r>
            <a:rPr lang="en-US" sz="3200" kern="1200" dirty="0" err="1"/>
            <a:t>представлява</a:t>
          </a:r>
          <a:r>
            <a:rPr lang="bg-BG" sz="3200" kern="1200" dirty="0"/>
            <a:t> въпроси свързани с предмета физика.</a:t>
          </a:r>
          <a:endParaRPr lang="en-US" sz="3200" kern="1200" dirty="0"/>
        </a:p>
      </dsp:txBody>
      <dsp:txXfrm>
        <a:off x="0" y="1686"/>
        <a:ext cx="9905999" cy="1150341"/>
      </dsp:txXfrm>
    </dsp:sp>
    <dsp:sp modelId="{C4B1AB7F-32D8-4C59-B15A-16F53DFAD97A}">
      <dsp:nvSpPr>
        <dsp:cNvPr id="0" name=""/>
        <dsp:cNvSpPr/>
      </dsp:nvSpPr>
      <dsp:spPr>
        <a:xfrm>
          <a:off x="0" y="1152028"/>
          <a:ext cx="990599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50E980-94E7-441D-B529-3F1FF132778F}">
      <dsp:nvSpPr>
        <dsp:cNvPr id="0" name=""/>
        <dsp:cNvSpPr/>
      </dsp:nvSpPr>
      <dsp:spPr>
        <a:xfrm>
          <a:off x="0" y="1152028"/>
          <a:ext cx="9905999" cy="115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/>
            <a:t>Въпросите са от различните теми по предмета от 9-ти клас.</a:t>
          </a:r>
          <a:endParaRPr lang="en-US" sz="3200" kern="1200"/>
        </a:p>
      </dsp:txBody>
      <dsp:txXfrm>
        <a:off x="0" y="1152028"/>
        <a:ext cx="9905999" cy="1150341"/>
      </dsp:txXfrm>
    </dsp:sp>
    <dsp:sp modelId="{AEABF8AA-3378-474A-B7D5-FF6058AA9AF8}">
      <dsp:nvSpPr>
        <dsp:cNvPr id="0" name=""/>
        <dsp:cNvSpPr/>
      </dsp:nvSpPr>
      <dsp:spPr>
        <a:xfrm>
          <a:off x="0" y="2302370"/>
          <a:ext cx="9905999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C97CA-7F08-45B5-9EEA-7CF8CBCBD24B}">
      <dsp:nvSpPr>
        <dsp:cNvPr id="0" name=""/>
        <dsp:cNvSpPr/>
      </dsp:nvSpPr>
      <dsp:spPr>
        <a:xfrm>
          <a:off x="0" y="2302370"/>
          <a:ext cx="9905999" cy="115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Темите са 5 с по 3 въпроса на всяка тема.</a:t>
          </a:r>
          <a:endParaRPr lang="en-US" sz="3200" kern="1200" dirty="0"/>
        </a:p>
      </dsp:txBody>
      <dsp:txXfrm>
        <a:off x="0" y="2302370"/>
        <a:ext cx="9905999" cy="1150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6C75-B4EC-4190-AFE8-E89A448DB08F}">
      <dsp:nvSpPr>
        <dsp:cNvPr id="0" name=""/>
        <dsp:cNvSpPr/>
      </dsp:nvSpPr>
      <dsp:spPr>
        <a:xfrm>
          <a:off x="0" y="45285"/>
          <a:ext cx="99060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Антон </a:t>
          </a:r>
          <a:r>
            <a:rPr lang="bg-BG" sz="3300" kern="1200" dirty="0" err="1"/>
            <a:t>Горещилов</a:t>
          </a:r>
          <a:r>
            <a:rPr lang="bg-BG" sz="3300" kern="1200" dirty="0"/>
            <a:t> </a:t>
          </a:r>
          <a:r>
            <a:rPr lang="en-US" sz="3300" kern="1200" dirty="0"/>
            <a:t>- </a:t>
          </a:r>
          <a:r>
            <a:rPr lang="en-US" sz="3300" kern="1200" dirty="0">
              <a:latin typeface="Whitney"/>
            </a:rPr>
            <a:t>S</a:t>
          </a:r>
          <a:r>
            <a:rPr lang="en-US" sz="3300" b="0" i="0" kern="1200" dirty="0">
              <a:effectLst/>
              <a:latin typeface="Whitney"/>
            </a:rPr>
            <a:t>crum </a:t>
          </a:r>
          <a:r>
            <a:rPr lang="en-US" sz="3300" kern="1200" dirty="0">
              <a:latin typeface="Whitney"/>
            </a:rPr>
            <a:t>T</a:t>
          </a:r>
          <a:r>
            <a:rPr lang="en-US" sz="3300" b="0" i="0" kern="1200" dirty="0">
              <a:effectLst/>
              <a:latin typeface="Whitney"/>
            </a:rPr>
            <a:t>rainer</a:t>
          </a:r>
          <a:endParaRPr lang="en-US" sz="3300" kern="1200" dirty="0"/>
        </a:p>
      </dsp:txBody>
      <dsp:txXfrm>
        <a:off x="38638" y="83923"/>
        <a:ext cx="9828724" cy="714229"/>
      </dsp:txXfrm>
    </dsp:sp>
    <dsp:sp modelId="{B6A660D2-5EC6-46A9-84D5-A414208FC7E5}">
      <dsp:nvSpPr>
        <dsp:cNvPr id="0" name=""/>
        <dsp:cNvSpPr/>
      </dsp:nvSpPr>
      <dsp:spPr>
        <a:xfrm>
          <a:off x="0" y="931831"/>
          <a:ext cx="99060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Георги </a:t>
          </a:r>
          <a:r>
            <a:rPr lang="bg-BG" sz="3300" kern="1200" dirty="0" err="1"/>
            <a:t>Табанов</a:t>
          </a:r>
          <a:r>
            <a:rPr lang="en-US" sz="3300" kern="1200" dirty="0"/>
            <a:t> - </a:t>
          </a:r>
          <a:r>
            <a:rPr lang="en-US" sz="3300" kern="1200" dirty="0">
              <a:latin typeface="Whitney"/>
            </a:rPr>
            <a:t>Q</a:t>
          </a:r>
          <a:r>
            <a:rPr lang="en-US" sz="3300" b="0" i="0" kern="1200" dirty="0">
              <a:effectLst/>
              <a:latin typeface="Whitney"/>
            </a:rPr>
            <a:t>uality Assurance</a:t>
          </a:r>
          <a:endParaRPr lang="en-US" sz="3300" kern="1200" dirty="0"/>
        </a:p>
      </dsp:txBody>
      <dsp:txXfrm>
        <a:off x="38638" y="970469"/>
        <a:ext cx="9828724" cy="714229"/>
      </dsp:txXfrm>
    </dsp:sp>
    <dsp:sp modelId="{DB8F4DE3-9687-48CA-9019-9CFE4AD642C9}">
      <dsp:nvSpPr>
        <dsp:cNvPr id="0" name=""/>
        <dsp:cNvSpPr/>
      </dsp:nvSpPr>
      <dsp:spPr>
        <a:xfrm>
          <a:off x="0" y="1818376"/>
          <a:ext cx="99060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Мирослав Шивачев</a:t>
          </a:r>
          <a:r>
            <a:rPr lang="en-US" sz="3300" kern="1200" dirty="0"/>
            <a:t> - </a:t>
          </a:r>
          <a:r>
            <a:rPr lang="en-US" sz="3300" kern="1200" dirty="0">
              <a:latin typeface="Whitney"/>
            </a:rPr>
            <a:t>B</a:t>
          </a:r>
          <a:r>
            <a:rPr lang="en-US" sz="3300" b="0" i="0" kern="1200" dirty="0">
              <a:effectLst/>
              <a:latin typeface="Whitney"/>
            </a:rPr>
            <a:t>ack </a:t>
          </a:r>
          <a:r>
            <a:rPr lang="en-US" sz="3300" kern="1200" dirty="0">
              <a:latin typeface="Whitney"/>
            </a:rPr>
            <a:t>E</a:t>
          </a:r>
          <a:r>
            <a:rPr lang="en-US" sz="3300" b="0" i="0" kern="1200" dirty="0">
              <a:effectLst/>
              <a:latin typeface="Whitney"/>
            </a:rPr>
            <a:t>nd</a:t>
          </a:r>
          <a:endParaRPr lang="en-US" sz="3300" kern="1200" dirty="0"/>
        </a:p>
      </dsp:txBody>
      <dsp:txXfrm>
        <a:off x="38638" y="1857014"/>
        <a:ext cx="9828724" cy="714229"/>
      </dsp:txXfrm>
    </dsp:sp>
    <dsp:sp modelId="{FD178132-D036-4797-A26D-4B40DBA5B74D}">
      <dsp:nvSpPr>
        <dsp:cNvPr id="0" name=""/>
        <dsp:cNvSpPr/>
      </dsp:nvSpPr>
      <dsp:spPr>
        <a:xfrm>
          <a:off x="0" y="2704921"/>
          <a:ext cx="99060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Преслав Пенчев</a:t>
          </a:r>
          <a:r>
            <a:rPr lang="en-US" sz="3300" kern="1200" dirty="0"/>
            <a:t> - </a:t>
          </a:r>
          <a:r>
            <a:rPr lang="en-US" sz="3300" kern="1200" dirty="0">
              <a:latin typeface="Whitney"/>
            </a:rPr>
            <a:t>B</a:t>
          </a:r>
          <a:r>
            <a:rPr lang="en-US" sz="3300" b="0" i="0" kern="1200" dirty="0">
              <a:effectLst/>
              <a:latin typeface="Whitney"/>
            </a:rPr>
            <a:t>ack </a:t>
          </a:r>
          <a:r>
            <a:rPr lang="en-US" sz="3300" kern="1200" dirty="0">
              <a:latin typeface="Whitney"/>
            </a:rPr>
            <a:t>E</a:t>
          </a:r>
          <a:r>
            <a:rPr lang="en-US" sz="3300" b="0" i="0" kern="1200" dirty="0">
              <a:effectLst/>
              <a:latin typeface="Whitney"/>
            </a:rPr>
            <a:t>nd</a:t>
          </a:r>
          <a:endParaRPr lang="en-US" sz="3300" kern="1200" dirty="0"/>
        </a:p>
      </dsp:txBody>
      <dsp:txXfrm>
        <a:off x="38638" y="2743559"/>
        <a:ext cx="98287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44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0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03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88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788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70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519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0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970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7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2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16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7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2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018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66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13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4070-59D9-405A-97DF-14BDC50A575F}" type="datetimeFigureOut">
              <a:rPr lang="bg-BG" smtClean="0"/>
              <a:t>6.12.2021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328-5293-4770-BB40-81C14FE7010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16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8AF014-98D3-4CEC-8DED-DA74A744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5400" b="0" i="0" dirty="0">
                <a:solidFill>
                  <a:srgbClr val="FFFFFF"/>
                </a:solidFill>
                <a:effectLst/>
                <a:latin typeface="Whitney"/>
              </a:rPr>
              <a:t>Team  Reunited</a:t>
            </a:r>
            <a:endParaRPr lang="bg-BG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03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E06-6B53-4356-BCB6-1858AC69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Игра тип Въпросник</a:t>
            </a:r>
          </a:p>
        </p:txBody>
      </p:sp>
      <p:graphicFrame>
        <p:nvGraphicFramePr>
          <p:cNvPr id="146" name="Content Placeholder 2">
            <a:extLst>
              <a:ext uri="{FF2B5EF4-FFF2-40B4-BE49-F238E27FC236}">
                <a16:creationId xmlns:a16="http://schemas.microsoft.com/office/drawing/2014/main" id="{6CDCF598-E585-4F61-9498-06847D2B0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09151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84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5F73-BD5A-4F94-8AF0-C6E9F9A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Разпределение по Роли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43703B-DEC8-4A9D-A086-747D58C1A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4339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243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0D0A-7EF4-427D-B1EE-E8F28E84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програми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C9D9-AA5E-4A03-9E3C-1559C61C9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Trebuchet MS" panose="020B0603020202020204" pitchFamily="34" charset="0"/>
              </a:rPr>
              <a:t>Power point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Trebuchet MS" panose="020B0603020202020204" pitchFamily="34" charset="0"/>
              </a:rPr>
              <a:t>Word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Trebuchet MS" panose="020B0603020202020204" pitchFamily="34" charset="0"/>
              </a:rPr>
              <a:t>Visual studio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Trebuchet MS" panose="020B0603020202020204" pitchFamily="34" charset="0"/>
              </a:rPr>
              <a:t>Discord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​</a:t>
            </a:r>
            <a:endParaRPr lang="bg-BG" b="0" i="0" dirty="0">
              <a:effectLst/>
              <a:latin typeface="Trebuchet MS" panose="020B0603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eams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Git Hub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Git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27A1DD-8ED4-4681-80BD-C15D4ADFE5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466" y="2776550"/>
            <a:ext cx="1070538" cy="10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Computer Icons TeamSpeak, Discord Circle Icon, blue, text, logo png  | PNGWing">
            <a:extLst>
              <a:ext uri="{FF2B5EF4-FFF2-40B4-BE49-F238E27FC236}">
                <a16:creationId xmlns:a16="http://schemas.microsoft.com/office/drawing/2014/main" id="{AFA9EADF-8C80-4B27-AF79-29DB6281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2" b="94457" l="4348" r="95109">
                        <a14:foregroundMark x1="41304" y1="44891" x2="52065" y2="44891"/>
                        <a14:foregroundMark x1="36196" y1="37609" x2="63370" y2="57174"/>
                        <a14:foregroundMark x1="33696" y1="60978" x2="68370" y2="41630"/>
                        <a14:foregroundMark x1="21413" y1="24239" x2="44565" y2="14239"/>
                        <a14:foregroundMark x1="44565" y1="14239" x2="63587" y2="17283"/>
                        <a14:foregroundMark x1="63587" y1="17283" x2="81413" y2="30543"/>
                        <a14:foregroundMark x1="81413" y1="30543" x2="85870" y2="49130"/>
                        <a14:foregroundMark x1="85870" y1="49130" x2="85109" y2="66522"/>
                        <a14:foregroundMark x1="85109" y1="66522" x2="69022" y2="85870"/>
                        <a14:foregroundMark x1="69022" y1="85870" x2="52174" y2="89239"/>
                        <a14:foregroundMark x1="52174" y1="89239" x2="32500" y2="84565"/>
                        <a14:foregroundMark x1="32500" y1="84565" x2="16630" y2="73587"/>
                        <a14:foregroundMark x1="16630" y1="73587" x2="10435" y2="58370"/>
                        <a14:foregroundMark x1="10435" y1="58370" x2="13370" y2="30000"/>
                        <a14:foregroundMark x1="13370" y1="30000" x2="23152" y2="23478"/>
                        <a14:foregroundMark x1="33696" y1="9457" x2="21739" y2="19239"/>
                        <a14:foregroundMark x1="21739" y1="19239" x2="8804" y2="37283"/>
                        <a14:foregroundMark x1="8804" y1="37283" x2="8152" y2="59783"/>
                        <a14:foregroundMark x1="8152" y1="59783" x2="12174" y2="72391"/>
                        <a14:foregroundMark x1="12174" y1="72391" x2="25870" y2="88370"/>
                        <a14:foregroundMark x1="25870" y1="88370" x2="56957" y2="92717"/>
                        <a14:foregroundMark x1="56957" y1="92717" x2="75326" y2="82717"/>
                        <a14:foregroundMark x1="75326" y1="82717" x2="88804" y2="65109"/>
                        <a14:foregroundMark x1="88804" y1="65109" x2="90978" y2="45217"/>
                        <a14:foregroundMark x1="90978" y1="45217" x2="85652" y2="25109"/>
                        <a14:foregroundMark x1="85652" y1="25109" x2="65326" y2="10652"/>
                        <a14:foregroundMark x1="65326" y1="10652" x2="32500" y2="12174"/>
                        <a14:foregroundMark x1="56411" y1="4674" x2="57132" y2="4578"/>
                        <a14:foregroundMark x1="39239" y1="6957" x2="56411" y2="4674"/>
                        <a14:foregroundMark x1="7826" y1="41087" x2="4565" y2="51087"/>
                        <a14:foregroundMark x1="50109" y1="4130" x2="50109" y2="4130"/>
                        <a14:foregroundMark x1="95000" y1="45870" x2="95326" y2="53152"/>
                        <a14:foregroundMark x1="43478" y1="94565" x2="54565" y2="94565"/>
                        <a14:foregroundMark x1="28696" y1="32065" x2="65870" y2="63696"/>
                        <a14:foregroundMark x1="40761" y1="70435" x2="49565" y2="31848"/>
                        <a14:foregroundMark x1="33261" y1="50652" x2="51522" y2="28478"/>
                        <a14:foregroundMark x1="51522" y1="28478" x2="54783" y2="27500"/>
                        <a14:foregroundMark x1="46087" y1="24457" x2="39457" y2="36304"/>
                        <a14:foregroundMark x1="39457" y1="36304" x2="43696" y2="62283"/>
                        <a14:foregroundMark x1="43696" y1="62283" x2="24891" y2="13152"/>
                        <a14:foregroundMark x1="24891" y1="13152" x2="63478" y2="66630"/>
                        <a14:foregroundMark x1="63478" y1="66630" x2="69674" y2="51630"/>
                        <a14:foregroundMark x1="69674" y1="51630" x2="56630" y2="41087"/>
                        <a14:foregroundMark x1="56630" y1="41087" x2="56630" y2="41087"/>
                        <a14:foregroundMark x1="62609" y1="26522" x2="42174" y2="44130"/>
                        <a14:foregroundMark x1="42174" y1="44130" x2="53478" y2="53261"/>
                        <a14:foregroundMark x1="53478" y1="53261" x2="56630" y2="30543"/>
                        <a14:foregroundMark x1="56630" y1="30543" x2="39239" y2="63152"/>
                        <a14:foregroundMark x1="39239" y1="63152" x2="49130" y2="44022"/>
                        <a14:foregroundMark x1="49130" y1="44022" x2="50978" y2="66739"/>
                        <a14:foregroundMark x1="50978" y1="66739" x2="34348" y2="52717"/>
                        <a14:foregroundMark x1="34348" y1="52717" x2="57717" y2="47500"/>
                        <a14:foregroundMark x1="57717" y1="47500" x2="57065" y2="65000"/>
                        <a14:foregroundMark x1="57065" y1="65000" x2="70109" y2="47826"/>
                        <a14:foregroundMark x1="70109" y1="47826" x2="54457" y2="67391"/>
                        <a14:foregroundMark x1="54457" y1="67391" x2="55652" y2="53587"/>
                        <a14:foregroundMark x1="55652" y1="53587" x2="71304" y2="47935"/>
                        <a14:foregroundMark x1="71304" y1="47935" x2="62065" y2="63478"/>
                        <a14:foregroundMark x1="62065" y1="63478" x2="62500" y2="45109"/>
                        <a14:foregroundMark x1="62500" y1="45109" x2="69674" y2="57609"/>
                        <a14:foregroundMark x1="69674" y1="57609" x2="53587" y2="51087"/>
                        <a14:foregroundMark x1="53587" y1="51087" x2="54348" y2="68370"/>
                        <a14:foregroundMark x1="54348" y1="68370" x2="38043" y2="41848"/>
                        <a14:foregroundMark x1="38043" y1="41848" x2="49130" y2="60217"/>
                        <a14:foregroundMark x1="49130" y1="60217" x2="58587" y2="40326"/>
                        <a14:foregroundMark x1="58587" y1="40326" x2="49565" y2="45326"/>
                        <a14:foregroundMark x1="59348" y1="32283" x2="58043" y2="48587"/>
                        <a14:foregroundMark x1="58043" y1="48587" x2="60435" y2="32391"/>
                        <a14:foregroundMark x1="60435" y1="32391" x2="68696" y2="36848"/>
                        <a14:foregroundMark x1="70652" y1="21739" x2="67174" y2="35761"/>
                        <a14:foregroundMark x1="67174" y1="35761" x2="68696" y2="42609"/>
                        <a14:foregroundMark x1="71413" y1="25978" x2="71087" y2="42500"/>
                        <a14:foregroundMark x1="71087" y1="42500" x2="70109" y2="43804"/>
                        <a14:foregroundMark x1="72935" y1="28478" x2="69130" y2="69457"/>
                        <a14:foregroundMark x1="69130" y1="69457" x2="72935" y2="70000"/>
                        <a14:foregroundMark x1="64348" y1="70000" x2="47826" y2="71957"/>
                        <a14:foregroundMark x1="41522" y1="70761" x2="33152" y2="59348"/>
                        <a14:foregroundMark x1="33152" y1="59348" x2="28478" y2="46413"/>
                        <a14:foregroundMark x1="28478" y1="46413" x2="34022" y2="61957"/>
                        <a14:foregroundMark x1="34022" y1="61957" x2="26739" y2="47065"/>
                        <a14:foregroundMark x1="26739" y1="47065" x2="30543" y2="69457"/>
                        <a14:foregroundMark x1="30543" y1="69457" x2="25543" y2="49565"/>
                        <a14:foregroundMark x1="25543" y1="49565" x2="33696" y2="50435"/>
                        <a14:foregroundMark x1="4348" y1="46087" x2="4348" y2="46087"/>
                        <a14:foregroundMark x1="59130" y1="5217" x2="59130" y2="5217"/>
                        <a14:foregroundMark x1="57391" y1="4891" x2="60326" y2="6196"/>
                        <a14:foregroundMark x1="57391" y1="4674" x2="57391" y2="4674"/>
                        <a14:foregroundMark x1="56848" y1="4891" x2="59130" y2="4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98" y="4134974"/>
            <a:ext cx="1264554" cy="12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PNG and Visual Studio Code Transparent Clipart Free  Download. - CleanPNG / KissPNG">
            <a:extLst>
              <a:ext uri="{FF2B5EF4-FFF2-40B4-BE49-F238E27FC236}">
                <a16:creationId xmlns:a16="http://schemas.microsoft.com/office/drawing/2014/main" id="{296D4654-0F0C-48B0-8EF1-CEC3F46E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462" y1="25000" x2="25769" y2="46538"/>
                        <a14:foregroundMark x1="25769" y1="46538" x2="46923" y2="78462"/>
                        <a14:foregroundMark x1="46923" y1="78462" x2="76538" y2="64231"/>
                        <a14:foregroundMark x1="76538" y1="64231" x2="67308" y2="26538"/>
                        <a14:foregroundMark x1="67308" y1="26538" x2="25769" y2="30385"/>
                        <a14:foregroundMark x1="25769" y1="30385" x2="18462" y2="58846"/>
                        <a14:foregroundMark x1="18462" y1="58846" x2="56923" y2="56538"/>
                        <a14:foregroundMark x1="56923" y1="56538" x2="43077" y2="34615"/>
                        <a14:foregroundMark x1="43077" y1="34615" x2="36154" y2="61923"/>
                        <a14:foregroundMark x1="36154" y1="61923" x2="58462" y2="49231"/>
                        <a14:foregroundMark x1="58462" y1="49231" x2="60000" y2="74615"/>
                        <a14:foregroundMark x1="60000" y1="74615" x2="78077" y2="36923"/>
                        <a14:foregroundMark x1="78077" y1="36923" x2="63077" y2="17692"/>
                        <a14:foregroundMark x1="63077" y1="17692" x2="38462" y2="18462"/>
                        <a14:foregroundMark x1="38462" y1="18462" x2="25000" y2="48846"/>
                        <a14:foregroundMark x1="25000" y1="48846" x2="27692" y2="73846"/>
                        <a14:foregroundMark x1="27692" y1="73846" x2="56154" y2="70385"/>
                        <a14:foregroundMark x1="56154" y1="70385" x2="20416" y2="26374"/>
                        <a14:foregroundMark x1="20763" y1="26237" x2="31154" y2="38077"/>
                        <a14:foregroundMark x1="31154" y1="38077" x2="55385" y2="34231"/>
                        <a14:foregroundMark x1="62308" y1="31154" x2="59615" y2="42692"/>
                        <a14:backgroundMark x1="16154" y1="17308" x2="20000" y2="26538"/>
                        <a14:backgroundMark x1="20769" y1="26154" x2="20769" y2="2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209" y="4335308"/>
            <a:ext cx="1538688" cy="15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llery | Kingdom University">
            <a:extLst>
              <a:ext uri="{FF2B5EF4-FFF2-40B4-BE49-F238E27FC236}">
                <a16:creationId xmlns:a16="http://schemas.microsoft.com/office/drawing/2014/main" id="{10E77546-FC47-4E82-9DE1-C3D6219D7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62" b="97937" l="10000" r="90000">
                        <a14:foregroundMark x1="38833" y1="43333" x2="40750" y2="45714"/>
                        <a14:foregroundMark x1="39917" y1="43175" x2="42417" y2="40794"/>
                        <a14:foregroundMark x1="43083" y1="41111" x2="39917" y2="58413"/>
                        <a14:foregroundMark x1="39917" y1="58413" x2="40750" y2="43810"/>
                        <a14:foregroundMark x1="40750" y1="43810" x2="42250" y2="51270"/>
                        <a14:foregroundMark x1="43667" y1="7619" x2="52417" y2="5556"/>
                        <a14:foregroundMark x1="52417" y1="5556" x2="47167" y2="4762"/>
                        <a14:foregroundMark x1="43333" y1="91429" x2="52333" y2="91905"/>
                        <a14:foregroundMark x1="52333" y1="91905" x2="52667" y2="91905"/>
                        <a14:foregroundMark x1="48667" y1="97302" x2="50583" y2="97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440" y="2842306"/>
            <a:ext cx="1932729" cy="101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ircle Logo Template png download - 512*512 - Free Transparent Microsoft Word  png Download. - CleanPNG / KissPNG">
            <a:extLst>
              <a:ext uri="{FF2B5EF4-FFF2-40B4-BE49-F238E27FC236}">
                <a16:creationId xmlns:a16="http://schemas.microsoft.com/office/drawing/2014/main" id="{0AD1B263-1935-4921-B6CA-E3BBFDCF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" b="95577" l="10000" r="90000">
                        <a14:foregroundMark x1="42333" y1="9038" x2="50889" y2="5000"/>
                        <a14:foregroundMark x1="50889" y1="5000" x2="50889" y2="5000"/>
                        <a14:foregroundMark x1="48222" y1="577" x2="48222" y2="577"/>
                        <a14:foregroundMark x1="48444" y1="1538" x2="49444" y2="1154"/>
                        <a14:foregroundMark x1="47333" y1="1538" x2="50333" y2="962"/>
                        <a14:foregroundMark x1="47444" y1="1154" x2="49111" y2="962"/>
                        <a14:foregroundMark x1="49889" y1="1154" x2="52222" y2="962"/>
                        <a14:foregroundMark x1="47667" y1="577" x2="47667" y2="577"/>
                        <a14:foregroundMark x1="48333" y1="1154" x2="47333" y2="1154"/>
                        <a14:foregroundMark x1="63333" y1="25577" x2="62222" y2="29038"/>
                        <a14:foregroundMark x1="64889" y1="26923" x2="64667" y2="41923"/>
                        <a14:foregroundMark x1="64667" y1="41923" x2="66556" y2="24231"/>
                        <a14:foregroundMark x1="66556" y1="24231" x2="66778" y2="25962"/>
                        <a14:foregroundMark x1="46778" y1="19038" x2="41889" y2="33654"/>
                        <a14:foregroundMark x1="41889" y1="33654" x2="50333" y2="35192"/>
                        <a14:foregroundMark x1="50333" y1="35192" x2="36556" y2="49231"/>
                        <a14:foregroundMark x1="36556" y1="49231" x2="44333" y2="52692"/>
                        <a14:foregroundMark x1="44333" y1="52692" x2="44444" y2="62885"/>
                        <a14:foregroundMark x1="44444" y1="62885" x2="47000" y2="61731"/>
                        <a14:foregroundMark x1="43111" y1="30000" x2="36556" y2="30962"/>
                        <a14:foregroundMark x1="36556" y1="30962" x2="37556" y2="34423"/>
                        <a14:foregroundMark x1="32667" y1="34423" x2="35333" y2="67885"/>
                        <a14:foregroundMark x1="35333" y1="67885" x2="39333" y2="60962"/>
                        <a14:foregroundMark x1="39333" y1="60962" x2="46111" y2="68077"/>
                        <a14:foregroundMark x1="46111" y1="68077" x2="49222" y2="51154"/>
                        <a14:foregroundMark x1="49222" y1="51154" x2="51556" y2="65192"/>
                        <a14:foregroundMark x1="51556" y1="65192" x2="52889" y2="55577"/>
                        <a14:foregroundMark x1="39222" y1="90000" x2="51444" y2="95577"/>
                        <a14:foregroundMark x1="51444" y1="95577" x2="54667" y2="9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97" y="4454409"/>
            <a:ext cx="1518097" cy="8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Icon">
            <a:extLst>
              <a:ext uri="{FF2B5EF4-FFF2-40B4-BE49-F238E27FC236}">
                <a16:creationId xmlns:a16="http://schemas.microsoft.com/office/drawing/2014/main" id="{E826454D-5E88-47C4-9D77-3D69084C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5889" y1="27692" x2="53000" y2="49423"/>
                        <a14:foregroundMark x1="53000" y1="49423" x2="49111" y2="39615"/>
                        <a14:foregroundMark x1="49111" y1="39615" x2="57000" y2="46923"/>
                        <a14:foregroundMark x1="57000" y1="46923" x2="53889" y2="37885"/>
                        <a14:foregroundMark x1="53889" y1="37885" x2="56667" y2="46731"/>
                        <a14:foregroundMark x1="56667" y1="46731" x2="57444" y2="40192"/>
                        <a14:foregroundMark x1="42667" y1="28654" x2="47111" y2="48269"/>
                        <a14:foregroundMark x1="47111" y1="48269" x2="46889" y2="32308"/>
                        <a14:foregroundMark x1="46889" y1="32308" x2="46222" y2="30385"/>
                        <a14:foregroundMark x1="49000" y1="59231" x2="46333" y2="49231"/>
                        <a14:foregroundMark x1="46333" y1="49231" x2="45889" y2="51154"/>
                        <a14:foregroundMark x1="40778" y1="56154" x2="44444" y2="63462"/>
                        <a14:foregroundMark x1="44444" y1="63462" x2="48889" y2="67692"/>
                        <a14:foregroundMark x1="43556" y1="23077" x2="36889" y2="32500"/>
                        <a14:foregroundMark x1="36889" y1="32500" x2="37111" y2="57692"/>
                        <a14:foregroundMark x1="37111" y1="57692" x2="38333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93" y="1680027"/>
            <a:ext cx="2669886" cy="154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t To Reset / Reinitialise A Git Repository - Git Logo Png Clipart  (#1475273) - PinClipart">
            <a:extLst>
              <a:ext uri="{FF2B5EF4-FFF2-40B4-BE49-F238E27FC236}">
                <a16:creationId xmlns:a16="http://schemas.microsoft.com/office/drawing/2014/main" id="{B8669F21-E148-4D52-86FA-B249BE77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283" b="90652" l="1932" r="94205">
                        <a14:foregroundMark x1="8636" y1="44457" x2="8409" y2="49239"/>
                        <a14:foregroundMark x1="7365" y1="48024" x2="8636" y2="50109"/>
                        <a14:foregroundMark x1="8636" y1="50109" x2="7776" y2="50742"/>
                        <a14:foregroundMark x1="49205" y1="8043" x2="50568" y2="7391"/>
                        <a14:foregroundMark x1="89091" y1="43370" x2="94318" y2="47935"/>
                        <a14:foregroundMark x1="48750" y1="90109" x2="51136" y2="90652"/>
                        <a14:foregroundMark x1="5114" y1="46630" x2="5114" y2="46630"/>
                        <a14:foregroundMark x1="6250" y1="45109" x2="5682" y2="47717"/>
                        <a14:foregroundMark x1="5795" y1="46304" x2="6250" y2="44891"/>
                        <a14:foregroundMark x1="5909" y1="45652" x2="6364" y2="44674"/>
                        <a14:foregroundMark x1="6477" y1="44130" x2="5227" y2="47500"/>
                        <a14:foregroundMark x1="5682" y1="46957" x2="4773" y2="47500"/>
                        <a14:foregroundMark x1="6364" y1="46196" x2="5114" y2="47500"/>
                        <a14:foregroundMark x1="5341" y1="47391" x2="5114" y2="48261"/>
                        <a14:foregroundMark x1="5909" y1="45000" x2="7045" y2="44022"/>
                        <a14:foregroundMark x1="6364" y1="44457" x2="6364" y2="44022"/>
                        <a14:foregroundMark x1="5682" y1="47283" x2="4886" y2="48043"/>
                        <a14:foregroundMark x1="7614" y1="51630" x2="9886" y2="54565"/>
                        <a14:foregroundMark x1="6347" y1="44022" x2="6250" y2="44348"/>
                        <a14:foregroundMark x1="6477" y1="43587" x2="6347" y2="44022"/>
                        <a14:foregroundMark x1="6364" y1="44022" x2="6364" y2="44022"/>
                        <a14:foregroundMark x1="6477" y1="44022" x2="6477" y2="44022"/>
                        <a14:foregroundMark x1="6477" y1="44022" x2="6477" y2="44022"/>
                        <a14:foregroundMark x1="6364" y1="44130" x2="6364" y2="44130"/>
                        <a14:foregroundMark x1="6364" y1="44022" x2="6364" y2="44022"/>
                        <a14:foregroundMark x1="6591" y1="43913" x2="6591" y2="44457"/>
                        <a14:foregroundMark x1="7059" y1="44124" x2="6591" y2="44348"/>
                        <a14:foregroundMark x1="4886" y1="49022" x2="5114" y2="47500"/>
                        <a14:backgroundMark x1="4753" y1="48176" x2="4091" y2="50000"/>
                        <a14:backgroundMark x1="6932" y1="42174" x2="6634" y2="42995"/>
                        <a14:backgroundMark x1="4091" y1="50000" x2="4137" y2="48032"/>
                        <a14:backgroundMark x1="3637" y1="47915" x2="5000" y2="51957"/>
                        <a14:backgroundMark x1="2727" y1="45217" x2="2657" y2="45010"/>
                        <a14:backgroundMark x1="5000" y1="51957" x2="6206" y2="52489"/>
                        <a14:backgroundMark x1="6818" y1="42935" x2="6250" y2="43587"/>
                        <a14:backgroundMark x1="4773" y1="49674" x2="4205" y2="48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743" y="3215266"/>
            <a:ext cx="1439030" cy="150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24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74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Whitney</vt:lpstr>
      <vt:lpstr>Circuit</vt:lpstr>
      <vt:lpstr>Team  Reunited</vt:lpstr>
      <vt:lpstr>Игра тип Въпросник</vt:lpstr>
      <vt:lpstr>Разпределение по Роли</vt:lpstr>
      <vt:lpstr>Използвани програми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 Reunited</dc:title>
  <dc:creator>Anton Goreshtilov</dc:creator>
  <cp:lastModifiedBy>Anton Goreshtilov</cp:lastModifiedBy>
  <cp:revision>2</cp:revision>
  <dcterms:created xsi:type="dcterms:W3CDTF">2021-12-05T18:43:03Z</dcterms:created>
  <dcterms:modified xsi:type="dcterms:W3CDTF">2021-12-06T15:06:11Z</dcterms:modified>
</cp:coreProperties>
</file>