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7"/>
  </p:notesMasterIdLst>
  <p:sldIdLst>
    <p:sldId id="256" r:id="rId2"/>
    <p:sldId id="258" r:id="rId3"/>
    <p:sldId id="262" r:id="rId4"/>
    <p:sldId id="278" r:id="rId5"/>
    <p:sldId id="285" r:id="rId6"/>
  </p:sldIdLst>
  <p:sldSz cx="9144000" cy="5143500" type="screen16x9"/>
  <p:notesSz cx="6858000" cy="9144000"/>
  <p:embeddedFontLst>
    <p:embeddedFont>
      <p:font typeface="Berkshire Swash" panose="020B0604020202020204" charset="0"/>
      <p:regular r:id="rId8"/>
    </p:embeddedFont>
    <p:embeddedFont>
      <p:font typeface="Livvic" panose="020B0604020202020204" charset="0"/>
      <p:regular r:id="rId9"/>
      <p:bold r:id="rId10"/>
      <p:italic r:id="rId11"/>
      <p:boldItalic r:id="rId12"/>
    </p:embeddedFont>
    <p:embeddedFont>
      <p:font typeface="Merriweather" panose="020B0604020202020204" charset="-52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747AE1-5BAF-4B0D-AF9D-65855ABB3B8F}">
  <a:tblStyle styleId="{CB747AE1-5BAF-4B0D-AF9D-65855ABB3B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1723facd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1723facd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b1723facd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b1723facd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9" name="Google Shape;8689;gb24d6af70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0" name="Google Shape;8690;gb24d6af70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4" name="Google Shape;14294;gb1a8945be4_0_5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5" name="Google Shape;14295;gb1a8945be4_0_5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5" name="Google Shape;17595;gb1a8945be4_0_17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96" name="Google Shape;17596;gb1a8945be4_0_17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228250" y="1542475"/>
            <a:ext cx="4687500" cy="15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76100" y="3164550"/>
            <a:ext cx="279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713225" y="654749"/>
            <a:ext cx="501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713250" y="1255450"/>
            <a:ext cx="45579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713250" y="3301550"/>
            <a:ext cx="4557900" cy="6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Berkshire Swash"/>
              <a:buNone/>
              <a:defRPr sz="2800"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subTitle" idx="1"/>
          </p:nvPr>
        </p:nvSpPr>
        <p:spPr>
          <a:xfrm>
            <a:off x="713213" y="1709220"/>
            <a:ext cx="21960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Berkshire Swash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title" idx="2" hasCustomPrompt="1"/>
          </p:nvPr>
        </p:nvSpPr>
        <p:spPr>
          <a:xfrm>
            <a:off x="713213" y="1294513"/>
            <a:ext cx="8241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3" name="Google Shape;43;p14"/>
          <p:cNvSpPr txBox="1">
            <a:spLocks noGrp="1"/>
          </p:cNvSpPr>
          <p:nvPr>
            <p:ph type="subTitle" idx="3"/>
          </p:nvPr>
        </p:nvSpPr>
        <p:spPr>
          <a:xfrm>
            <a:off x="713213" y="2078613"/>
            <a:ext cx="21960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ubTitle" idx="4"/>
          </p:nvPr>
        </p:nvSpPr>
        <p:spPr>
          <a:xfrm>
            <a:off x="3030913" y="1709220"/>
            <a:ext cx="21960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erkshire Swash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title" idx="5" hasCustomPrompt="1"/>
          </p:nvPr>
        </p:nvSpPr>
        <p:spPr>
          <a:xfrm>
            <a:off x="3030913" y="1294513"/>
            <a:ext cx="8241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6" name="Google Shape;46;p14"/>
          <p:cNvSpPr txBox="1">
            <a:spLocks noGrp="1"/>
          </p:cNvSpPr>
          <p:nvPr>
            <p:ph type="subTitle" idx="6"/>
          </p:nvPr>
        </p:nvSpPr>
        <p:spPr>
          <a:xfrm>
            <a:off x="3030913" y="2078613"/>
            <a:ext cx="21960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7"/>
          </p:nvPr>
        </p:nvSpPr>
        <p:spPr>
          <a:xfrm>
            <a:off x="713213" y="3303710"/>
            <a:ext cx="21960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erkshire Swash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 idx="8" hasCustomPrompt="1"/>
          </p:nvPr>
        </p:nvSpPr>
        <p:spPr>
          <a:xfrm>
            <a:off x="713213" y="2889000"/>
            <a:ext cx="8241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9"/>
          </p:nvPr>
        </p:nvSpPr>
        <p:spPr>
          <a:xfrm>
            <a:off x="713213" y="3673107"/>
            <a:ext cx="21960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13"/>
          </p:nvPr>
        </p:nvSpPr>
        <p:spPr>
          <a:xfrm>
            <a:off x="3030913" y="3303710"/>
            <a:ext cx="21960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erkshire Swash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14" hasCustomPrompt="1"/>
          </p:nvPr>
        </p:nvSpPr>
        <p:spPr>
          <a:xfrm>
            <a:off x="3030913" y="2889000"/>
            <a:ext cx="8241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subTitle" idx="15"/>
          </p:nvPr>
        </p:nvSpPr>
        <p:spPr>
          <a:xfrm>
            <a:off x="3030913" y="3673107"/>
            <a:ext cx="21960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2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ivvic"/>
              <a:buChar char="●"/>
              <a:defRPr sz="1800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○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■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●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○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■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●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○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Livvic"/>
              <a:buChar char="■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7" r:id="rId3"/>
    <p:sldLayoutId id="2147483658" r:id="rId4"/>
    <p:sldLayoutId id="2147483659" r:id="rId5"/>
    <p:sldLayoutId id="2147483660" r:id="rId6"/>
    <p:sldLayoutId id="214748367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microsoft.com/office/2007/relationships/hdphoto" Target="../media/hdphoto3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microsoft.com/office/2007/relationships/hdphoto" Target="../media/hdphoto2.wdp"/><Relationship Id="rId1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28"/>
          <p:cNvGrpSpPr/>
          <p:nvPr/>
        </p:nvGrpSpPr>
        <p:grpSpPr>
          <a:xfrm rot="-1985458">
            <a:off x="-497606" y="-956788"/>
            <a:ext cx="3236603" cy="2992665"/>
            <a:chOff x="2483025" y="1774950"/>
            <a:chExt cx="1815750" cy="1678900"/>
          </a:xfrm>
        </p:grpSpPr>
        <p:sp>
          <p:nvSpPr>
            <p:cNvPr id="125" name="Google Shape;125;p28"/>
            <p:cNvSpPr/>
            <p:nvPr/>
          </p:nvSpPr>
          <p:spPr>
            <a:xfrm>
              <a:off x="2546425" y="1800350"/>
              <a:ext cx="1653525" cy="1653500"/>
            </a:xfrm>
            <a:custGeom>
              <a:avLst/>
              <a:gdLst/>
              <a:ahLst/>
              <a:cxnLst/>
              <a:rect l="l" t="t" r="r" b="b"/>
              <a:pathLst>
                <a:path w="66141" h="66140" extrusionOk="0">
                  <a:moveTo>
                    <a:pt x="33077" y="1144"/>
                  </a:moveTo>
                  <a:cubicBezTo>
                    <a:pt x="50674" y="1144"/>
                    <a:pt x="64997" y="15467"/>
                    <a:pt x="64997" y="33064"/>
                  </a:cubicBezTo>
                  <a:cubicBezTo>
                    <a:pt x="64997" y="50673"/>
                    <a:pt x="50674" y="64997"/>
                    <a:pt x="33077" y="64997"/>
                  </a:cubicBezTo>
                  <a:cubicBezTo>
                    <a:pt x="15467" y="64997"/>
                    <a:pt x="1144" y="50673"/>
                    <a:pt x="1144" y="33064"/>
                  </a:cubicBezTo>
                  <a:cubicBezTo>
                    <a:pt x="1144" y="15467"/>
                    <a:pt x="15467" y="1144"/>
                    <a:pt x="33077" y="1144"/>
                  </a:cubicBezTo>
                  <a:close/>
                  <a:moveTo>
                    <a:pt x="33077" y="1"/>
                  </a:moveTo>
                  <a:cubicBezTo>
                    <a:pt x="14836" y="1"/>
                    <a:pt x="1" y="14836"/>
                    <a:pt x="1" y="33064"/>
                  </a:cubicBezTo>
                  <a:cubicBezTo>
                    <a:pt x="1" y="51304"/>
                    <a:pt x="14836" y="66140"/>
                    <a:pt x="33077" y="66140"/>
                  </a:cubicBezTo>
                  <a:cubicBezTo>
                    <a:pt x="51317" y="66140"/>
                    <a:pt x="66140" y="51304"/>
                    <a:pt x="66140" y="33064"/>
                  </a:cubicBezTo>
                  <a:cubicBezTo>
                    <a:pt x="66140" y="14836"/>
                    <a:pt x="51305" y="1"/>
                    <a:pt x="3307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8"/>
            <p:cNvSpPr/>
            <p:nvPr/>
          </p:nvSpPr>
          <p:spPr>
            <a:xfrm>
              <a:off x="3422725" y="3171350"/>
              <a:ext cx="425675" cy="206900"/>
            </a:xfrm>
            <a:custGeom>
              <a:avLst/>
              <a:gdLst/>
              <a:ahLst/>
              <a:cxnLst/>
              <a:rect l="l" t="t" r="r" b="b"/>
              <a:pathLst>
                <a:path w="17027" h="8276" extrusionOk="0">
                  <a:moveTo>
                    <a:pt x="17027" y="1"/>
                  </a:moveTo>
                  <a:cubicBezTo>
                    <a:pt x="17027" y="1"/>
                    <a:pt x="16848" y="215"/>
                    <a:pt x="16503" y="584"/>
                  </a:cubicBezTo>
                  <a:cubicBezTo>
                    <a:pt x="16193" y="953"/>
                    <a:pt x="15705" y="1477"/>
                    <a:pt x="15050" y="2060"/>
                  </a:cubicBezTo>
                  <a:cubicBezTo>
                    <a:pt x="13753" y="3251"/>
                    <a:pt x="11741" y="4620"/>
                    <a:pt x="9312" y="5668"/>
                  </a:cubicBezTo>
                  <a:cubicBezTo>
                    <a:pt x="6895" y="6740"/>
                    <a:pt x="4525" y="7359"/>
                    <a:pt x="2811" y="7728"/>
                  </a:cubicBezTo>
                  <a:cubicBezTo>
                    <a:pt x="1954" y="7918"/>
                    <a:pt x="1251" y="8049"/>
                    <a:pt x="763" y="8144"/>
                  </a:cubicBezTo>
                  <a:cubicBezTo>
                    <a:pt x="263" y="8228"/>
                    <a:pt x="1" y="8275"/>
                    <a:pt x="1" y="8275"/>
                  </a:cubicBezTo>
                  <a:cubicBezTo>
                    <a:pt x="1" y="8275"/>
                    <a:pt x="287" y="8264"/>
                    <a:pt x="775" y="8252"/>
                  </a:cubicBezTo>
                  <a:cubicBezTo>
                    <a:pt x="1275" y="8216"/>
                    <a:pt x="1989" y="8168"/>
                    <a:pt x="2870" y="8061"/>
                  </a:cubicBezTo>
                  <a:cubicBezTo>
                    <a:pt x="4633" y="7859"/>
                    <a:pt x="7085" y="7406"/>
                    <a:pt x="9597" y="6311"/>
                  </a:cubicBezTo>
                  <a:cubicBezTo>
                    <a:pt x="12133" y="5216"/>
                    <a:pt x="14110" y="3632"/>
                    <a:pt x="15301" y="2310"/>
                  </a:cubicBezTo>
                  <a:cubicBezTo>
                    <a:pt x="15908" y="1656"/>
                    <a:pt x="16336" y="1072"/>
                    <a:pt x="16610" y="655"/>
                  </a:cubicBezTo>
                  <a:cubicBezTo>
                    <a:pt x="16896" y="239"/>
                    <a:pt x="17027" y="1"/>
                    <a:pt x="1702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8"/>
            <p:cNvSpPr/>
            <p:nvPr/>
          </p:nvSpPr>
          <p:spPr>
            <a:xfrm>
              <a:off x="3488525" y="3212725"/>
              <a:ext cx="233375" cy="116700"/>
            </a:xfrm>
            <a:custGeom>
              <a:avLst/>
              <a:gdLst/>
              <a:ahLst/>
              <a:cxnLst/>
              <a:rect l="l" t="t" r="r" b="b"/>
              <a:pathLst>
                <a:path w="9335" h="4668" extrusionOk="0">
                  <a:moveTo>
                    <a:pt x="9335" y="1"/>
                  </a:moveTo>
                  <a:cubicBezTo>
                    <a:pt x="9335" y="1"/>
                    <a:pt x="9216" y="84"/>
                    <a:pt x="9001" y="251"/>
                  </a:cubicBezTo>
                  <a:cubicBezTo>
                    <a:pt x="8799" y="417"/>
                    <a:pt x="8466" y="655"/>
                    <a:pt x="8085" y="917"/>
                  </a:cubicBezTo>
                  <a:cubicBezTo>
                    <a:pt x="7287" y="1477"/>
                    <a:pt x="6180" y="2168"/>
                    <a:pt x="4894" y="2810"/>
                  </a:cubicBezTo>
                  <a:cubicBezTo>
                    <a:pt x="3620" y="3453"/>
                    <a:pt x="2393" y="3930"/>
                    <a:pt x="1489" y="4227"/>
                  </a:cubicBezTo>
                  <a:cubicBezTo>
                    <a:pt x="1036" y="4370"/>
                    <a:pt x="667" y="4477"/>
                    <a:pt x="405" y="4549"/>
                  </a:cubicBezTo>
                  <a:cubicBezTo>
                    <a:pt x="143" y="4632"/>
                    <a:pt x="0" y="4668"/>
                    <a:pt x="0" y="4668"/>
                  </a:cubicBezTo>
                  <a:lnTo>
                    <a:pt x="417" y="4668"/>
                  </a:lnTo>
                  <a:cubicBezTo>
                    <a:pt x="691" y="4656"/>
                    <a:pt x="1072" y="4632"/>
                    <a:pt x="1560" y="4573"/>
                  </a:cubicBezTo>
                  <a:cubicBezTo>
                    <a:pt x="2524" y="4430"/>
                    <a:pt x="3858" y="4108"/>
                    <a:pt x="5203" y="3441"/>
                  </a:cubicBezTo>
                  <a:cubicBezTo>
                    <a:pt x="6561" y="2751"/>
                    <a:pt x="7620" y="1894"/>
                    <a:pt x="8299" y="1191"/>
                  </a:cubicBezTo>
                  <a:cubicBezTo>
                    <a:pt x="8644" y="834"/>
                    <a:pt x="8918" y="536"/>
                    <a:pt x="9073" y="322"/>
                  </a:cubicBezTo>
                  <a:cubicBezTo>
                    <a:pt x="9239" y="120"/>
                    <a:pt x="9335" y="1"/>
                    <a:pt x="933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8"/>
            <p:cNvSpPr/>
            <p:nvPr/>
          </p:nvSpPr>
          <p:spPr>
            <a:xfrm>
              <a:off x="3550725" y="3216000"/>
              <a:ext cx="75050" cy="50925"/>
            </a:xfrm>
            <a:custGeom>
              <a:avLst/>
              <a:gdLst/>
              <a:ahLst/>
              <a:cxnLst/>
              <a:rect l="l" t="t" r="r" b="b"/>
              <a:pathLst>
                <a:path w="3002" h="2037" extrusionOk="0">
                  <a:moveTo>
                    <a:pt x="3001" y="1"/>
                  </a:moveTo>
                  <a:cubicBezTo>
                    <a:pt x="3001" y="1"/>
                    <a:pt x="2132" y="167"/>
                    <a:pt x="1310" y="727"/>
                  </a:cubicBezTo>
                  <a:cubicBezTo>
                    <a:pt x="477" y="1298"/>
                    <a:pt x="1" y="2037"/>
                    <a:pt x="1" y="2037"/>
                  </a:cubicBezTo>
                  <a:cubicBezTo>
                    <a:pt x="1" y="2037"/>
                    <a:pt x="858" y="1870"/>
                    <a:pt x="1691" y="1310"/>
                  </a:cubicBezTo>
                  <a:cubicBezTo>
                    <a:pt x="2525" y="739"/>
                    <a:pt x="3001" y="1"/>
                    <a:pt x="300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8"/>
            <p:cNvSpPr/>
            <p:nvPr/>
          </p:nvSpPr>
          <p:spPr>
            <a:xfrm>
              <a:off x="3539125" y="3190600"/>
              <a:ext cx="61925" cy="30250"/>
            </a:xfrm>
            <a:custGeom>
              <a:avLst/>
              <a:gdLst/>
              <a:ahLst/>
              <a:cxnLst/>
              <a:rect l="l" t="t" r="r" b="b"/>
              <a:pathLst>
                <a:path w="2477" h="1210" extrusionOk="0">
                  <a:moveTo>
                    <a:pt x="2350" y="1"/>
                  </a:moveTo>
                  <a:cubicBezTo>
                    <a:pt x="2117" y="1"/>
                    <a:pt x="1597" y="34"/>
                    <a:pt x="1084" y="290"/>
                  </a:cubicBezTo>
                  <a:cubicBezTo>
                    <a:pt x="405" y="636"/>
                    <a:pt x="0" y="1207"/>
                    <a:pt x="0" y="1207"/>
                  </a:cubicBezTo>
                  <a:cubicBezTo>
                    <a:pt x="0" y="1207"/>
                    <a:pt x="37" y="1210"/>
                    <a:pt x="102" y="1210"/>
                  </a:cubicBezTo>
                  <a:cubicBezTo>
                    <a:pt x="320" y="1210"/>
                    <a:pt x="858" y="1181"/>
                    <a:pt x="1381" y="933"/>
                  </a:cubicBezTo>
                  <a:cubicBezTo>
                    <a:pt x="2072" y="588"/>
                    <a:pt x="2477" y="5"/>
                    <a:pt x="2477" y="5"/>
                  </a:cubicBezTo>
                  <a:cubicBezTo>
                    <a:pt x="2477" y="5"/>
                    <a:pt x="2431" y="1"/>
                    <a:pt x="235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8"/>
            <p:cNvSpPr/>
            <p:nvPr/>
          </p:nvSpPr>
          <p:spPr>
            <a:xfrm>
              <a:off x="2764025" y="1887850"/>
              <a:ext cx="393825" cy="307225"/>
            </a:xfrm>
            <a:custGeom>
              <a:avLst/>
              <a:gdLst/>
              <a:ahLst/>
              <a:cxnLst/>
              <a:rect l="l" t="t" r="r" b="b"/>
              <a:pathLst>
                <a:path w="15753" h="12289" extrusionOk="0">
                  <a:moveTo>
                    <a:pt x="15752" y="1"/>
                  </a:moveTo>
                  <a:lnTo>
                    <a:pt x="15752" y="1"/>
                  </a:lnTo>
                  <a:cubicBezTo>
                    <a:pt x="15752" y="1"/>
                    <a:pt x="15467" y="72"/>
                    <a:pt x="14967" y="191"/>
                  </a:cubicBezTo>
                  <a:cubicBezTo>
                    <a:pt x="14705" y="251"/>
                    <a:pt x="14395" y="334"/>
                    <a:pt x="14050" y="453"/>
                  </a:cubicBezTo>
                  <a:cubicBezTo>
                    <a:pt x="13693" y="572"/>
                    <a:pt x="13300" y="692"/>
                    <a:pt x="12859" y="870"/>
                  </a:cubicBezTo>
                  <a:cubicBezTo>
                    <a:pt x="12431" y="1037"/>
                    <a:pt x="11954" y="1215"/>
                    <a:pt x="11466" y="1454"/>
                  </a:cubicBezTo>
                  <a:cubicBezTo>
                    <a:pt x="10978" y="1668"/>
                    <a:pt x="10454" y="1942"/>
                    <a:pt x="9906" y="2227"/>
                  </a:cubicBezTo>
                  <a:cubicBezTo>
                    <a:pt x="8811" y="2823"/>
                    <a:pt x="7668" y="3549"/>
                    <a:pt x="6537" y="4430"/>
                  </a:cubicBezTo>
                  <a:cubicBezTo>
                    <a:pt x="5418" y="5311"/>
                    <a:pt x="4430" y="6252"/>
                    <a:pt x="3596" y="7157"/>
                  </a:cubicBezTo>
                  <a:cubicBezTo>
                    <a:pt x="3191" y="7621"/>
                    <a:pt x="2787" y="8061"/>
                    <a:pt x="2465" y="8490"/>
                  </a:cubicBezTo>
                  <a:cubicBezTo>
                    <a:pt x="2120" y="8907"/>
                    <a:pt x="1822" y="9324"/>
                    <a:pt x="1548" y="9716"/>
                  </a:cubicBezTo>
                  <a:cubicBezTo>
                    <a:pt x="1286" y="10097"/>
                    <a:pt x="1060" y="10455"/>
                    <a:pt x="870" y="10776"/>
                  </a:cubicBezTo>
                  <a:cubicBezTo>
                    <a:pt x="679" y="11086"/>
                    <a:pt x="512" y="11371"/>
                    <a:pt x="393" y="11586"/>
                  </a:cubicBezTo>
                  <a:cubicBezTo>
                    <a:pt x="143" y="12038"/>
                    <a:pt x="0" y="12288"/>
                    <a:pt x="0" y="12288"/>
                  </a:cubicBezTo>
                  <a:cubicBezTo>
                    <a:pt x="0" y="12288"/>
                    <a:pt x="167" y="12062"/>
                    <a:pt x="477" y="11645"/>
                  </a:cubicBezTo>
                  <a:cubicBezTo>
                    <a:pt x="631" y="11443"/>
                    <a:pt x="810" y="11193"/>
                    <a:pt x="1048" y="10907"/>
                  </a:cubicBezTo>
                  <a:cubicBezTo>
                    <a:pt x="1286" y="10621"/>
                    <a:pt x="1524" y="10276"/>
                    <a:pt x="1834" y="9943"/>
                  </a:cubicBezTo>
                  <a:cubicBezTo>
                    <a:pt x="2132" y="9585"/>
                    <a:pt x="2465" y="9193"/>
                    <a:pt x="2834" y="8812"/>
                  </a:cubicBezTo>
                  <a:cubicBezTo>
                    <a:pt x="3191" y="8407"/>
                    <a:pt x="3608" y="8002"/>
                    <a:pt x="4025" y="7573"/>
                  </a:cubicBezTo>
                  <a:cubicBezTo>
                    <a:pt x="4882" y="6728"/>
                    <a:pt x="5882" y="5847"/>
                    <a:pt x="6966" y="4978"/>
                  </a:cubicBezTo>
                  <a:cubicBezTo>
                    <a:pt x="8073" y="4132"/>
                    <a:pt x="9168" y="3394"/>
                    <a:pt x="10204" y="2751"/>
                  </a:cubicBezTo>
                  <a:cubicBezTo>
                    <a:pt x="10716" y="2442"/>
                    <a:pt x="11216" y="2144"/>
                    <a:pt x="11692" y="1882"/>
                  </a:cubicBezTo>
                  <a:cubicBezTo>
                    <a:pt x="12145" y="1632"/>
                    <a:pt x="12597" y="1406"/>
                    <a:pt x="13014" y="1204"/>
                  </a:cubicBezTo>
                  <a:cubicBezTo>
                    <a:pt x="13431" y="989"/>
                    <a:pt x="13812" y="834"/>
                    <a:pt x="14145" y="680"/>
                  </a:cubicBezTo>
                  <a:cubicBezTo>
                    <a:pt x="14467" y="513"/>
                    <a:pt x="14764" y="394"/>
                    <a:pt x="15002" y="311"/>
                  </a:cubicBezTo>
                  <a:cubicBezTo>
                    <a:pt x="15478" y="96"/>
                    <a:pt x="15752" y="1"/>
                    <a:pt x="1575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8"/>
            <p:cNvSpPr/>
            <p:nvPr/>
          </p:nvSpPr>
          <p:spPr>
            <a:xfrm>
              <a:off x="2832175" y="1989650"/>
              <a:ext cx="202450" cy="180125"/>
            </a:xfrm>
            <a:custGeom>
              <a:avLst/>
              <a:gdLst/>
              <a:ahLst/>
              <a:cxnLst/>
              <a:rect l="l" t="t" r="r" b="b"/>
              <a:pathLst>
                <a:path w="8098" h="7205" extrusionOk="0">
                  <a:moveTo>
                    <a:pt x="8097" y="1"/>
                  </a:moveTo>
                  <a:cubicBezTo>
                    <a:pt x="8097" y="1"/>
                    <a:pt x="7966" y="60"/>
                    <a:pt x="7716" y="179"/>
                  </a:cubicBezTo>
                  <a:cubicBezTo>
                    <a:pt x="7454" y="299"/>
                    <a:pt x="7085" y="477"/>
                    <a:pt x="6657" y="715"/>
                  </a:cubicBezTo>
                  <a:cubicBezTo>
                    <a:pt x="5776" y="1192"/>
                    <a:pt x="4621" y="1942"/>
                    <a:pt x="3466" y="2954"/>
                  </a:cubicBezTo>
                  <a:cubicBezTo>
                    <a:pt x="2335" y="3966"/>
                    <a:pt x="1465" y="5037"/>
                    <a:pt x="882" y="5847"/>
                  </a:cubicBezTo>
                  <a:cubicBezTo>
                    <a:pt x="584" y="6252"/>
                    <a:pt x="370" y="6597"/>
                    <a:pt x="227" y="6835"/>
                  </a:cubicBezTo>
                  <a:cubicBezTo>
                    <a:pt x="72" y="7073"/>
                    <a:pt x="1" y="7204"/>
                    <a:pt x="1" y="7204"/>
                  </a:cubicBezTo>
                  <a:lnTo>
                    <a:pt x="1132" y="6073"/>
                  </a:lnTo>
                  <a:cubicBezTo>
                    <a:pt x="1835" y="5394"/>
                    <a:pt x="2811" y="4454"/>
                    <a:pt x="3930" y="3466"/>
                  </a:cubicBezTo>
                  <a:cubicBezTo>
                    <a:pt x="5049" y="2489"/>
                    <a:pt x="6073" y="1608"/>
                    <a:pt x="6847" y="1001"/>
                  </a:cubicBezTo>
                  <a:cubicBezTo>
                    <a:pt x="7621" y="394"/>
                    <a:pt x="8097" y="1"/>
                    <a:pt x="809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8"/>
            <p:cNvSpPr/>
            <p:nvPr/>
          </p:nvSpPr>
          <p:spPr>
            <a:xfrm>
              <a:off x="2904825" y="2081625"/>
              <a:ext cx="61325" cy="47950"/>
            </a:xfrm>
            <a:custGeom>
              <a:avLst/>
              <a:gdLst/>
              <a:ahLst/>
              <a:cxnLst/>
              <a:rect l="l" t="t" r="r" b="b"/>
              <a:pathLst>
                <a:path w="2453" h="1918" extrusionOk="0">
                  <a:moveTo>
                    <a:pt x="2453" y="1"/>
                  </a:moveTo>
                  <a:cubicBezTo>
                    <a:pt x="2453" y="1"/>
                    <a:pt x="1691" y="144"/>
                    <a:pt x="1012" y="680"/>
                  </a:cubicBezTo>
                  <a:cubicBezTo>
                    <a:pt x="322" y="1215"/>
                    <a:pt x="0" y="1918"/>
                    <a:pt x="0" y="1918"/>
                  </a:cubicBezTo>
                  <a:cubicBezTo>
                    <a:pt x="0" y="1918"/>
                    <a:pt x="762" y="1775"/>
                    <a:pt x="1441" y="1239"/>
                  </a:cubicBezTo>
                  <a:cubicBezTo>
                    <a:pt x="2131" y="703"/>
                    <a:pt x="2453" y="1"/>
                    <a:pt x="245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8"/>
            <p:cNvSpPr/>
            <p:nvPr/>
          </p:nvSpPr>
          <p:spPr>
            <a:xfrm>
              <a:off x="4110925" y="2429900"/>
              <a:ext cx="29200" cy="310775"/>
            </a:xfrm>
            <a:custGeom>
              <a:avLst/>
              <a:gdLst/>
              <a:ahLst/>
              <a:cxnLst/>
              <a:rect l="l" t="t" r="r" b="b"/>
              <a:pathLst>
                <a:path w="1168" h="12431" extrusionOk="0">
                  <a:moveTo>
                    <a:pt x="0" y="0"/>
                  </a:moveTo>
                  <a:cubicBezTo>
                    <a:pt x="0" y="0"/>
                    <a:pt x="24" y="179"/>
                    <a:pt x="48" y="488"/>
                  </a:cubicBezTo>
                  <a:cubicBezTo>
                    <a:pt x="95" y="798"/>
                    <a:pt x="143" y="1262"/>
                    <a:pt x="179" y="1834"/>
                  </a:cubicBezTo>
                  <a:cubicBezTo>
                    <a:pt x="286" y="2941"/>
                    <a:pt x="393" y="4489"/>
                    <a:pt x="417" y="6203"/>
                  </a:cubicBezTo>
                  <a:cubicBezTo>
                    <a:pt x="453" y="7918"/>
                    <a:pt x="405" y="9466"/>
                    <a:pt x="346" y="10597"/>
                  </a:cubicBezTo>
                  <a:cubicBezTo>
                    <a:pt x="322" y="11156"/>
                    <a:pt x="286" y="11621"/>
                    <a:pt x="262" y="11930"/>
                  </a:cubicBezTo>
                  <a:cubicBezTo>
                    <a:pt x="238" y="12252"/>
                    <a:pt x="226" y="12430"/>
                    <a:pt x="226" y="12430"/>
                  </a:cubicBezTo>
                  <a:cubicBezTo>
                    <a:pt x="226" y="12430"/>
                    <a:pt x="274" y="12252"/>
                    <a:pt x="393" y="11942"/>
                  </a:cubicBezTo>
                  <a:cubicBezTo>
                    <a:pt x="476" y="11644"/>
                    <a:pt x="596" y="11204"/>
                    <a:pt x="715" y="10632"/>
                  </a:cubicBezTo>
                  <a:cubicBezTo>
                    <a:pt x="953" y="9525"/>
                    <a:pt x="1167" y="7942"/>
                    <a:pt x="1131" y="6191"/>
                  </a:cubicBezTo>
                  <a:cubicBezTo>
                    <a:pt x="1096" y="4453"/>
                    <a:pt x="822" y="2870"/>
                    <a:pt x="536" y="1774"/>
                  </a:cubicBezTo>
                  <a:cubicBezTo>
                    <a:pt x="405" y="1215"/>
                    <a:pt x="274" y="774"/>
                    <a:pt x="167" y="476"/>
                  </a:cubicBezTo>
                  <a:cubicBezTo>
                    <a:pt x="60" y="16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8"/>
            <p:cNvSpPr/>
            <p:nvPr/>
          </p:nvSpPr>
          <p:spPr>
            <a:xfrm>
              <a:off x="4076400" y="2491200"/>
              <a:ext cx="20250" cy="146775"/>
            </a:xfrm>
            <a:custGeom>
              <a:avLst/>
              <a:gdLst/>
              <a:ahLst/>
              <a:cxnLst/>
              <a:rect l="l" t="t" r="r" b="b"/>
              <a:pathLst>
                <a:path w="810" h="5871" extrusionOk="0">
                  <a:moveTo>
                    <a:pt x="107" y="1"/>
                  </a:moveTo>
                  <a:cubicBezTo>
                    <a:pt x="107" y="1"/>
                    <a:pt x="72" y="346"/>
                    <a:pt x="48" y="882"/>
                  </a:cubicBezTo>
                  <a:cubicBezTo>
                    <a:pt x="36" y="1418"/>
                    <a:pt x="0" y="2144"/>
                    <a:pt x="48" y="2942"/>
                  </a:cubicBezTo>
                  <a:cubicBezTo>
                    <a:pt x="72" y="3739"/>
                    <a:pt x="167" y="4466"/>
                    <a:pt x="238" y="5002"/>
                  </a:cubicBezTo>
                  <a:cubicBezTo>
                    <a:pt x="298" y="5537"/>
                    <a:pt x="369" y="5871"/>
                    <a:pt x="369" y="5871"/>
                  </a:cubicBezTo>
                  <a:cubicBezTo>
                    <a:pt x="369" y="5871"/>
                    <a:pt x="488" y="5549"/>
                    <a:pt x="607" y="5013"/>
                  </a:cubicBezTo>
                  <a:cubicBezTo>
                    <a:pt x="714" y="4478"/>
                    <a:pt x="810" y="3739"/>
                    <a:pt x="762" y="2918"/>
                  </a:cubicBezTo>
                  <a:cubicBezTo>
                    <a:pt x="714" y="2084"/>
                    <a:pt x="548" y="1358"/>
                    <a:pt x="405" y="834"/>
                  </a:cubicBezTo>
                  <a:cubicBezTo>
                    <a:pt x="238" y="310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8"/>
            <p:cNvSpPr/>
            <p:nvPr/>
          </p:nvSpPr>
          <p:spPr>
            <a:xfrm>
              <a:off x="4038875" y="2531700"/>
              <a:ext cx="19975" cy="78900"/>
            </a:xfrm>
            <a:custGeom>
              <a:avLst/>
              <a:gdLst/>
              <a:ahLst/>
              <a:cxnLst/>
              <a:rect l="l" t="t" r="r" b="b"/>
              <a:pathLst>
                <a:path w="799" h="3156" extrusionOk="0">
                  <a:moveTo>
                    <a:pt x="144" y="0"/>
                  </a:moveTo>
                  <a:cubicBezTo>
                    <a:pt x="144" y="0"/>
                    <a:pt x="84" y="203"/>
                    <a:pt x="60" y="500"/>
                  </a:cubicBezTo>
                  <a:cubicBezTo>
                    <a:pt x="13" y="798"/>
                    <a:pt x="1" y="1179"/>
                    <a:pt x="49" y="1607"/>
                  </a:cubicBezTo>
                  <a:cubicBezTo>
                    <a:pt x="108" y="2048"/>
                    <a:pt x="203" y="2417"/>
                    <a:pt x="310" y="2703"/>
                  </a:cubicBezTo>
                  <a:cubicBezTo>
                    <a:pt x="418" y="2977"/>
                    <a:pt x="501" y="3155"/>
                    <a:pt x="501" y="3155"/>
                  </a:cubicBezTo>
                  <a:cubicBezTo>
                    <a:pt x="501" y="3155"/>
                    <a:pt x="596" y="2977"/>
                    <a:pt x="668" y="2679"/>
                  </a:cubicBezTo>
                  <a:cubicBezTo>
                    <a:pt x="739" y="2393"/>
                    <a:pt x="799" y="1977"/>
                    <a:pt x="763" y="1536"/>
                  </a:cubicBezTo>
                  <a:cubicBezTo>
                    <a:pt x="715" y="1084"/>
                    <a:pt x="549" y="703"/>
                    <a:pt x="418" y="429"/>
                  </a:cubicBezTo>
                  <a:cubicBezTo>
                    <a:pt x="263" y="155"/>
                    <a:pt x="144" y="0"/>
                    <a:pt x="14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8"/>
            <p:cNvSpPr/>
            <p:nvPr/>
          </p:nvSpPr>
          <p:spPr>
            <a:xfrm>
              <a:off x="2709850" y="2941850"/>
              <a:ext cx="126525" cy="184275"/>
            </a:xfrm>
            <a:custGeom>
              <a:avLst/>
              <a:gdLst/>
              <a:ahLst/>
              <a:cxnLst/>
              <a:rect l="l" t="t" r="r" b="b"/>
              <a:pathLst>
                <a:path w="5061" h="7371" extrusionOk="0">
                  <a:moveTo>
                    <a:pt x="1" y="1"/>
                  </a:moveTo>
                  <a:cubicBezTo>
                    <a:pt x="1" y="1"/>
                    <a:pt x="12" y="132"/>
                    <a:pt x="60" y="358"/>
                  </a:cubicBezTo>
                  <a:cubicBezTo>
                    <a:pt x="108" y="584"/>
                    <a:pt x="179" y="906"/>
                    <a:pt x="298" y="1311"/>
                  </a:cubicBezTo>
                  <a:cubicBezTo>
                    <a:pt x="536" y="2108"/>
                    <a:pt x="965" y="3204"/>
                    <a:pt x="1691" y="4251"/>
                  </a:cubicBezTo>
                  <a:cubicBezTo>
                    <a:pt x="2417" y="5311"/>
                    <a:pt x="3287" y="6121"/>
                    <a:pt x="3941" y="6621"/>
                  </a:cubicBezTo>
                  <a:cubicBezTo>
                    <a:pt x="4263" y="6871"/>
                    <a:pt x="4549" y="7073"/>
                    <a:pt x="4751" y="7192"/>
                  </a:cubicBezTo>
                  <a:lnTo>
                    <a:pt x="5061" y="7371"/>
                  </a:lnTo>
                  <a:cubicBezTo>
                    <a:pt x="5061" y="7371"/>
                    <a:pt x="4989" y="7276"/>
                    <a:pt x="4823" y="7097"/>
                  </a:cubicBezTo>
                  <a:cubicBezTo>
                    <a:pt x="4656" y="6930"/>
                    <a:pt x="4453" y="6680"/>
                    <a:pt x="4180" y="6371"/>
                  </a:cubicBezTo>
                  <a:cubicBezTo>
                    <a:pt x="3644" y="5740"/>
                    <a:pt x="2977" y="4871"/>
                    <a:pt x="2275" y="3859"/>
                  </a:cubicBezTo>
                  <a:cubicBezTo>
                    <a:pt x="1596" y="2847"/>
                    <a:pt x="1013" y="1894"/>
                    <a:pt x="620" y="1180"/>
                  </a:cubicBezTo>
                  <a:cubicBezTo>
                    <a:pt x="417" y="822"/>
                    <a:pt x="262" y="525"/>
                    <a:pt x="167" y="310"/>
                  </a:cubicBezTo>
                  <a:cubicBezTo>
                    <a:pt x="60" y="12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8"/>
            <p:cNvSpPr/>
            <p:nvPr/>
          </p:nvSpPr>
          <p:spPr>
            <a:xfrm>
              <a:off x="2758975" y="2976675"/>
              <a:ext cx="50900" cy="73850"/>
            </a:xfrm>
            <a:custGeom>
              <a:avLst/>
              <a:gdLst/>
              <a:ahLst/>
              <a:cxnLst/>
              <a:rect l="l" t="t" r="r" b="b"/>
              <a:pathLst>
                <a:path w="2036" h="2954" extrusionOk="0">
                  <a:moveTo>
                    <a:pt x="12" y="1"/>
                  </a:moveTo>
                  <a:cubicBezTo>
                    <a:pt x="12" y="1"/>
                    <a:pt x="0" y="227"/>
                    <a:pt x="60" y="572"/>
                  </a:cubicBezTo>
                  <a:cubicBezTo>
                    <a:pt x="119" y="906"/>
                    <a:pt x="262" y="1370"/>
                    <a:pt x="560" y="1799"/>
                  </a:cubicBezTo>
                  <a:cubicBezTo>
                    <a:pt x="857" y="2239"/>
                    <a:pt x="1238" y="2537"/>
                    <a:pt x="1536" y="2716"/>
                  </a:cubicBezTo>
                  <a:cubicBezTo>
                    <a:pt x="1834" y="2894"/>
                    <a:pt x="2036" y="2954"/>
                    <a:pt x="2036" y="2954"/>
                  </a:cubicBezTo>
                  <a:cubicBezTo>
                    <a:pt x="2036" y="2954"/>
                    <a:pt x="1929" y="2739"/>
                    <a:pt x="1786" y="2466"/>
                  </a:cubicBezTo>
                  <a:cubicBezTo>
                    <a:pt x="1619" y="2180"/>
                    <a:pt x="1417" y="1787"/>
                    <a:pt x="1143" y="1406"/>
                  </a:cubicBezTo>
                  <a:cubicBezTo>
                    <a:pt x="881" y="1013"/>
                    <a:pt x="595" y="680"/>
                    <a:pt x="381" y="418"/>
                  </a:cubicBezTo>
                  <a:cubicBezTo>
                    <a:pt x="167" y="168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8"/>
            <p:cNvSpPr/>
            <p:nvPr/>
          </p:nvSpPr>
          <p:spPr>
            <a:xfrm>
              <a:off x="3598350" y="2251900"/>
              <a:ext cx="106000" cy="102425"/>
            </a:xfrm>
            <a:custGeom>
              <a:avLst/>
              <a:gdLst/>
              <a:ahLst/>
              <a:cxnLst/>
              <a:rect l="l" t="t" r="r" b="b"/>
              <a:pathLst>
                <a:path w="4240" h="4097" extrusionOk="0">
                  <a:moveTo>
                    <a:pt x="4239" y="0"/>
                  </a:moveTo>
                  <a:lnTo>
                    <a:pt x="4239" y="0"/>
                  </a:lnTo>
                  <a:cubicBezTo>
                    <a:pt x="4239" y="0"/>
                    <a:pt x="3953" y="203"/>
                    <a:pt x="3513" y="512"/>
                  </a:cubicBezTo>
                  <a:cubicBezTo>
                    <a:pt x="3287" y="679"/>
                    <a:pt x="3025" y="869"/>
                    <a:pt x="2727" y="1072"/>
                  </a:cubicBezTo>
                  <a:cubicBezTo>
                    <a:pt x="2572" y="1179"/>
                    <a:pt x="2430" y="1298"/>
                    <a:pt x="2263" y="1429"/>
                  </a:cubicBezTo>
                  <a:cubicBezTo>
                    <a:pt x="2096" y="1572"/>
                    <a:pt x="1965" y="1751"/>
                    <a:pt x="1858" y="1941"/>
                  </a:cubicBezTo>
                  <a:cubicBezTo>
                    <a:pt x="1751" y="2132"/>
                    <a:pt x="1679" y="2310"/>
                    <a:pt x="1560" y="2441"/>
                  </a:cubicBezTo>
                  <a:cubicBezTo>
                    <a:pt x="1453" y="2584"/>
                    <a:pt x="1310" y="2667"/>
                    <a:pt x="1144" y="2727"/>
                  </a:cubicBezTo>
                  <a:cubicBezTo>
                    <a:pt x="977" y="2798"/>
                    <a:pt x="798" y="2846"/>
                    <a:pt x="667" y="2977"/>
                  </a:cubicBezTo>
                  <a:cubicBezTo>
                    <a:pt x="513" y="3120"/>
                    <a:pt x="489" y="3298"/>
                    <a:pt x="477" y="3429"/>
                  </a:cubicBezTo>
                  <a:cubicBezTo>
                    <a:pt x="441" y="3679"/>
                    <a:pt x="310" y="3858"/>
                    <a:pt x="191" y="3965"/>
                  </a:cubicBezTo>
                  <a:cubicBezTo>
                    <a:pt x="84" y="4072"/>
                    <a:pt x="1" y="4096"/>
                    <a:pt x="1" y="4096"/>
                  </a:cubicBezTo>
                  <a:cubicBezTo>
                    <a:pt x="1" y="4096"/>
                    <a:pt x="84" y="4084"/>
                    <a:pt x="215" y="4013"/>
                  </a:cubicBezTo>
                  <a:cubicBezTo>
                    <a:pt x="358" y="3917"/>
                    <a:pt x="536" y="3739"/>
                    <a:pt x="596" y="3453"/>
                  </a:cubicBezTo>
                  <a:cubicBezTo>
                    <a:pt x="620" y="3310"/>
                    <a:pt x="667" y="3191"/>
                    <a:pt x="775" y="3096"/>
                  </a:cubicBezTo>
                  <a:cubicBezTo>
                    <a:pt x="882" y="3013"/>
                    <a:pt x="1037" y="2965"/>
                    <a:pt x="1215" y="2905"/>
                  </a:cubicBezTo>
                  <a:cubicBezTo>
                    <a:pt x="1382" y="2846"/>
                    <a:pt x="1608" y="2739"/>
                    <a:pt x="1739" y="2584"/>
                  </a:cubicBezTo>
                  <a:cubicBezTo>
                    <a:pt x="1894" y="2417"/>
                    <a:pt x="1977" y="2227"/>
                    <a:pt x="2084" y="2048"/>
                  </a:cubicBezTo>
                  <a:cubicBezTo>
                    <a:pt x="2263" y="1691"/>
                    <a:pt x="2572" y="1465"/>
                    <a:pt x="2858" y="1227"/>
                  </a:cubicBezTo>
                  <a:cubicBezTo>
                    <a:pt x="3120" y="989"/>
                    <a:pt x="3382" y="774"/>
                    <a:pt x="3584" y="596"/>
                  </a:cubicBezTo>
                  <a:cubicBezTo>
                    <a:pt x="3989" y="239"/>
                    <a:pt x="4239" y="0"/>
                    <a:pt x="423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8"/>
            <p:cNvSpPr/>
            <p:nvPr/>
          </p:nvSpPr>
          <p:spPr>
            <a:xfrm>
              <a:off x="3577525" y="2353400"/>
              <a:ext cx="13125" cy="11025"/>
            </a:xfrm>
            <a:custGeom>
              <a:avLst/>
              <a:gdLst/>
              <a:ahLst/>
              <a:cxnLst/>
              <a:rect l="l" t="t" r="r" b="b"/>
              <a:pathLst>
                <a:path w="525" h="441" extrusionOk="0">
                  <a:moveTo>
                    <a:pt x="405" y="0"/>
                  </a:moveTo>
                  <a:cubicBezTo>
                    <a:pt x="322" y="0"/>
                    <a:pt x="226" y="36"/>
                    <a:pt x="143" y="96"/>
                  </a:cubicBezTo>
                  <a:cubicBezTo>
                    <a:pt x="72" y="167"/>
                    <a:pt x="24" y="250"/>
                    <a:pt x="12" y="322"/>
                  </a:cubicBezTo>
                  <a:cubicBezTo>
                    <a:pt x="0" y="393"/>
                    <a:pt x="0" y="441"/>
                    <a:pt x="0" y="441"/>
                  </a:cubicBezTo>
                  <a:cubicBezTo>
                    <a:pt x="0" y="441"/>
                    <a:pt x="48" y="429"/>
                    <a:pt x="119" y="393"/>
                  </a:cubicBezTo>
                  <a:cubicBezTo>
                    <a:pt x="179" y="369"/>
                    <a:pt x="250" y="322"/>
                    <a:pt x="310" y="274"/>
                  </a:cubicBezTo>
                  <a:cubicBezTo>
                    <a:pt x="369" y="227"/>
                    <a:pt x="417" y="167"/>
                    <a:pt x="465" y="107"/>
                  </a:cubicBezTo>
                  <a:lnTo>
                    <a:pt x="524" y="24"/>
                  </a:lnTo>
                  <a:cubicBezTo>
                    <a:pt x="524" y="24"/>
                    <a:pt x="476" y="0"/>
                    <a:pt x="40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8"/>
            <p:cNvSpPr/>
            <p:nvPr/>
          </p:nvSpPr>
          <p:spPr>
            <a:xfrm>
              <a:off x="3592700" y="2398650"/>
              <a:ext cx="19375" cy="25900"/>
            </a:xfrm>
            <a:custGeom>
              <a:avLst/>
              <a:gdLst/>
              <a:ahLst/>
              <a:cxnLst/>
              <a:rect l="l" t="t" r="r" b="b"/>
              <a:pathLst>
                <a:path w="775" h="1036" extrusionOk="0">
                  <a:moveTo>
                    <a:pt x="0" y="0"/>
                  </a:moveTo>
                  <a:cubicBezTo>
                    <a:pt x="0" y="0"/>
                    <a:pt x="12" y="83"/>
                    <a:pt x="96" y="191"/>
                  </a:cubicBezTo>
                  <a:cubicBezTo>
                    <a:pt x="167" y="310"/>
                    <a:pt x="298" y="429"/>
                    <a:pt x="417" y="536"/>
                  </a:cubicBezTo>
                  <a:cubicBezTo>
                    <a:pt x="524" y="643"/>
                    <a:pt x="608" y="762"/>
                    <a:pt x="631" y="857"/>
                  </a:cubicBezTo>
                  <a:cubicBezTo>
                    <a:pt x="654" y="958"/>
                    <a:pt x="613" y="1027"/>
                    <a:pt x="608" y="1035"/>
                  </a:cubicBezTo>
                  <a:lnTo>
                    <a:pt x="608" y="1035"/>
                  </a:lnTo>
                  <a:cubicBezTo>
                    <a:pt x="620" y="1031"/>
                    <a:pt x="706" y="1004"/>
                    <a:pt x="727" y="857"/>
                  </a:cubicBezTo>
                  <a:cubicBezTo>
                    <a:pt x="774" y="726"/>
                    <a:pt x="727" y="500"/>
                    <a:pt x="572" y="357"/>
                  </a:cubicBezTo>
                  <a:cubicBezTo>
                    <a:pt x="417" y="226"/>
                    <a:pt x="274" y="167"/>
                    <a:pt x="167" y="107"/>
                  </a:cubicBezTo>
                  <a:cubicBezTo>
                    <a:pt x="60" y="48"/>
                    <a:pt x="0" y="0"/>
                    <a:pt x="0" y="0"/>
                  </a:cubicBezTo>
                  <a:close/>
                  <a:moveTo>
                    <a:pt x="608" y="1035"/>
                  </a:moveTo>
                  <a:lnTo>
                    <a:pt x="608" y="1035"/>
                  </a:lnTo>
                  <a:cubicBezTo>
                    <a:pt x="607" y="1036"/>
                    <a:pt x="606" y="1036"/>
                    <a:pt x="608" y="1036"/>
                  </a:cubicBezTo>
                  <a:cubicBezTo>
                    <a:pt x="608" y="1036"/>
                    <a:pt x="608" y="1036"/>
                    <a:pt x="608" y="1035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8"/>
            <p:cNvSpPr/>
            <p:nvPr/>
          </p:nvSpPr>
          <p:spPr>
            <a:xfrm>
              <a:off x="3617100" y="2548050"/>
              <a:ext cx="181000" cy="62325"/>
            </a:xfrm>
            <a:custGeom>
              <a:avLst/>
              <a:gdLst/>
              <a:ahLst/>
              <a:cxnLst/>
              <a:rect l="l" t="t" r="r" b="b"/>
              <a:pathLst>
                <a:path w="7240" h="2493" extrusionOk="0">
                  <a:moveTo>
                    <a:pt x="1" y="1"/>
                  </a:moveTo>
                  <a:cubicBezTo>
                    <a:pt x="1" y="1"/>
                    <a:pt x="334" y="335"/>
                    <a:pt x="834" y="846"/>
                  </a:cubicBezTo>
                  <a:cubicBezTo>
                    <a:pt x="1108" y="1108"/>
                    <a:pt x="1418" y="1406"/>
                    <a:pt x="1763" y="1739"/>
                  </a:cubicBezTo>
                  <a:cubicBezTo>
                    <a:pt x="1846" y="1823"/>
                    <a:pt x="1953" y="1918"/>
                    <a:pt x="2096" y="1977"/>
                  </a:cubicBezTo>
                  <a:cubicBezTo>
                    <a:pt x="2239" y="2037"/>
                    <a:pt x="2370" y="2037"/>
                    <a:pt x="2477" y="2073"/>
                  </a:cubicBezTo>
                  <a:cubicBezTo>
                    <a:pt x="2703" y="2132"/>
                    <a:pt x="2906" y="2299"/>
                    <a:pt x="3192" y="2418"/>
                  </a:cubicBezTo>
                  <a:cubicBezTo>
                    <a:pt x="3301" y="2468"/>
                    <a:pt x="3435" y="2492"/>
                    <a:pt x="3573" y="2492"/>
                  </a:cubicBezTo>
                  <a:cubicBezTo>
                    <a:pt x="3600" y="2492"/>
                    <a:pt x="3628" y="2491"/>
                    <a:pt x="3656" y="2489"/>
                  </a:cubicBezTo>
                  <a:cubicBezTo>
                    <a:pt x="3823" y="2477"/>
                    <a:pt x="3942" y="2406"/>
                    <a:pt x="4061" y="2358"/>
                  </a:cubicBezTo>
                  <a:cubicBezTo>
                    <a:pt x="4287" y="2263"/>
                    <a:pt x="4525" y="2239"/>
                    <a:pt x="4775" y="2227"/>
                  </a:cubicBezTo>
                  <a:cubicBezTo>
                    <a:pt x="4868" y="2223"/>
                    <a:pt x="4959" y="2221"/>
                    <a:pt x="5049" y="2221"/>
                  </a:cubicBezTo>
                  <a:cubicBezTo>
                    <a:pt x="5417" y="2221"/>
                    <a:pt x="5752" y="2254"/>
                    <a:pt x="6049" y="2263"/>
                  </a:cubicBezTo>
                  <a:cubicBezTo>
                    <a:pt x="6799" y="2299"/>
                    <a:pt x="7240" y="2311"/>
                    <a:pt x="7240" y="2311"/>
                  </a:cubicBezTo>
                  <a:cubicBezTo>
                    <a:pt x="7240" y="2311"/>
                    <a:pt x="6799" y="2251"/>
                    <a:pt x="6037" y="2156"/>
                  </a:cubicBezTo>
                  <a:cubicBezTo>
                    <a:pt x="5656" y="2120"/>
                    <a:pt x="5228" y="2037"/>
                    <a:pt x="4739" y="2037"/>
                  </a:cubicBezTo>
                  <a:cubicBezTo>
                    <a:pt x="4501" y="2037"/>
                    <a:pt x="4227" y="2073"/>
                    <a:pt x="3966" y="2156"/>
                  </a:cubicBezTo>
                  <a:cubicBezTo>
                    <a:pt x="3835" y="2204"/>
                    <a:pt x="3716" y="2263"/>
                    <a:pt x="3608" y="2275"/>
                  </a:cubicBezTo>
                  <a:cubicBezTo>
                    <a:pt x="3585" y="2280"/>
                    <a:pt x="3561" y="2283"/>
                    <a:pt x="3536" y="2283"/>
                  </a:cubicBezTo>
                  <a:cubicBezTo>
                    <a:pt x="3449" y="2283"/>
                    <a:pt x="3356" y="2253"/>
                    <a:pt x="3263" y="2216"/>
                  </a:cubicBezTo>
                  <a:cubicBezTo>
                    <a:pt x="3025" y="2132"/>
                    <a:pt x="2799" y="1954"/>
                    <a:pt x="2525" y="1882"/>
                  </a:cubicBezTo>
                  <a:cubicBezTo>
                    <a:pt x="2370" y="1835"/>
                    <a:pt x="2239" y="1846"/>
                    <a:pt x="2144" y="1799"/>
                  </a:cubicBezTo>
                  <a:cubicBezTo>
                    <a:pt x="2061" y="1763"/>
                    <a:pt x="1965" y="1680"/>
                    <a:pt x="1882" y="1608"/>
                  </a:cubicBezTo>
                  <a:cubicBezTo>
                    <a:pt x="1525" y="1287"/>
                    <a:pt x="1191" y="1001"/>
                    <a:pt x="918" y="763"/>
                  </a:cubicBezTo>
                  <a:cubicBezTo>
                    <a:pt x="346" y="29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8"/>
            <p:cNvSpPr/>
            <p:nvPr/>
          </p:nvSpPr>
          <p:spPr>
            <a:xfrm>
              <a:off x="3842425" y="2585875"/>
              <a:ext cx="60150" cy="15200"/>
            </a:xfrm>
            <a:custGeom>
              <a:avLst/>
              <a:gdLst/>
              <a:ahLst/>
              <a:cxnLst/>
              <a:rect l="l" t="t" r="r" b="b"/>
              <a:pathLst>
                <a:path w="2406" h="608" extrusionOk="0">
                  <a:moveTo>
                    <a:pt x="1251" y="0"/>
                  </a:moveTo>
                  <a:cubicBezTo>
                    <a:pt x="858" y="0"/>
                    <a:pt x="560" y="179"/>
                    <a:pt x="358" y="238"/>
                  </a:cubicBezTo>
                  <a:cubicBezTo>
                    <a:pt x="144" y="310"/>
                    <a:pt x="1" y="310"/>
                    <a:pt x="1" y="310"/>
                  </a:cubicBezTo>
                  <a:cubicBezTo>
                    <a:pt x="1" y="310"/>
                    <a:pt x="92" y="340"/>
                    <a:pt x="251" y="340"/>
                  </a:cubicBezTo>
                  <a:cubicBezTo>
                    <a:pt x="290" y="340"/>
                    <a:pt x="334" y="338"/>
                    <a:pt x="382" y="333"/>
                  </a:cubicBezTo>
                  <a:cubicBezTo>
                    <a:pt x="620" y="322"/>
                    <a:pt x="901" y="214"/>
                    <a:pt x="1216" y="214"/>
                  </a:cubicBezTo>
                  <a:cubicBezTo>
                    <a:pt x="1231" y="214"/>
                    <a:pt x="1247" y="214"/>
                    <a:pt x="1263" y="214"/>
                  </a:cubicBezTo>
                  <a:cubicBezTo>
                    <a:pt x="1596" y="238"/>
                    <a:pt x="1870" y="322"/>
                    <a:pt x="2084" y="417"/>
                  </a:cubicBezTo>
                  <a:cubicBezTo>
                    <a:pt x="2287" y="512"/>
                    <a:pt x="2406" y="607"/>
                    <a:pt x="2406" y="607"/>
                  </a:cubicBezTo>
                  <a:cubicBezTo>
                    <a:pt x="2406" y="607"/>
                    <a:pt x="2334" y="488"/>
                    <a:pt x="2144" y="322"/>
                  </a:cubicBezTo>
                  <a:cubicBezTo>
                    <a:pt x="1953" y="155"/>
                    <a:pt x="1632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8"/>
            <p:cNvSpPr/>
            <p:nvPr/>
          </p:nvSpPr>
          <p:spPr>
            <a:xfrm>
              <a:off x="3942750" y="2738550"/>
              <a:ext cx="32175" cy="103625"/>
            </a:xfrm>
            <a:custGeom>
              <a:avLst/>
              <a:gdLst/>
              <a:ahLst/>
              <a:cxnLst/>
              <a:rect l="l" t="t" r="r" b="b"/>
              <a:pathLst>
                <a:path w="1287" h="4145" extrusionOk="0">
                  <a:moveTo>
                    <a:pt x="107" y="1"/>
                  </a:moveTo>
                  <a:lnTo>
                    <a:pt x="107" y="1"/>
                  </a:lnTo>
                  <a:cubicBezTo>
                    <a:pt x="107" y="1"/>
                    <a:pt x="60" y="49"/>
                    <a:pt x="36" y="168"/>
                  </a:cubicBezTo>
                  <a:cubicBezTo>
                    <a:pt x="0" y="287"/>
                    <a:pt x="36" y="477"/>
                    <a:pt x="167" y="656"/>
                  </a:cubicBezTo>
                  <a:cubicBezTo>
                    <a:pt x="286" y="846"/>
                    <a:pt x="512" y="989"/>
                    <a:pt x="703" y="1168"/>
                  </a:cubicBezTo>
                  <a:cubicBezTo>
                    <a:pt x="881" y="1346"/>
                    <a:pt x="1000" y="1596"/>
                    <a:pt x="1012" y="1894"/>
                  </a:cubicBezTo>
                  <a:cubicBezTo>
                    <a:pt x="1048" y="2489"/>
                    <a:pt x="881" y="3061"/>
                    <a:pt x="834" y="3466"/>
                  </a:cubicBezTo>
                  <a:cubicBezTo>
                    <a:pt x="774" y="3882"/>
                    <a:pt x="750" y="4144"/>
                    <a:pt x="750" y="4144"/>
                  </a:cubicBezTo>
                  <a:cubicBezTo>
                    <a:pt x="750" y="4144"/>
                    <a:pt x="834" y="3906"/>
                    <a:pt x="953" y="3501"/>
                  </a:cubicBezTo>
                  <a:cubicBezTo>
                    <a:pt x="1012" y="3311"/>
                    <a:pt x="1072" y="3073"/>
                    <a:pt x="1155" y="2799"/>
                  </a:cubicBezTo>
                  <a:cubicBezTo>
                    <a:pt x="1227" y="2513"/>
                    <a:pt x="1286" y="2216"/>
                    <a:pt x="1250" y="1882"/>
                  </a:cubicBezTo>
                  <a:cubicBezTo>
                    <a:pt x="1238" y="1549"/>
                    <a:pt x="1072" y="1203"/>
                    <a:pt x="834" y="1025"/>
                  </a:cubicBezTo>
                  <a:cubicBezTo>
                    <a:pt x="619" y="834"/>
                    <a:pt x="393" y="751"/>
                    <a:pt x="262" y="596"/>
                  </a:cubicBezTo>
                  <a:cubicBezTo>
                    <a:pt x="119" y="453"/>
                    <a:pt x="60" y="287"/>
                    <a:pt x="60" y="180"/>
                  </a:cubicBezTo>
                  <a:cubicBezTo>
                    <a:pt x="60" y="6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8"/>
            <p:cNvSpPr/>
            <p:nvPr/>
          </p:nvSpPr>
          <p:spPr>
            <a:xfrm>
              <a:off x="3953150" y="2856125"/>
              <a:ext cx="24450" cy="94400"/>
            </a:xfrm>
            <a:custGeom>
              <a:avLst/>
              <a:gdLst/>
              <a:ahLst/>
              <a:cxnLst/>
              <a:rect l="l" t="t" r="r" b="b"/>
              <a:pathLst>
                <a:path w="978" h="3776" extrusionOk="0">
                  <a:moveTo>
                    <a:pt x="299" y="1"/>
                  </a:moveTo>
                  <a:cubicBezTo>
                    <a:pt x="299" y="1"/>
                    <a:pt x="298" y="1"/>
                    <a:pt x="296" y="2"/>
                  </a:cubicBezTo>
                  <a:lnTo>
                    <a:pt x="296" y="2"/>
                  </a:lnTo>
                  <a:cubicBezTo>
                    <a:pt x="301" y="1"/>
                    <a:pt x="302" y="1"/>
                    <a:pt x="299" y="1"/>
                  </a:cubicBezTo>
                  <a:close/>
                  <a:moveTo>
                    <a:pt x="296" y="2"/>
                  </a:moveTo>
                  <a:cubicBezTo>
                    <a:pt x="283" y="6"/>
                    <a:pt x="239" y="22"/>
                    <a:pt x="168" y="84"/>
                  </a:cubicBezTo>
                  <a:cubicBezTo>
                    <a:pt x="72" y="156"/>
                    <a:pt x="1" y="299"/>
                    <a:pt x="1" y="501"/>
                  </a:cubicBezTo>
                  <a:cubicBezTo>
                    <a:pt x="1" y="894"/>
                    <a:pt x="180" y="1370"/>
                    <a:pt x="394" y="1882"/>
                  </a:cubicBezTo>
                  <a:cubicBezTo>
                    <a:pt x="596" y="2382"/>
                    <a:pt x="799" y="2847"/>
                    <a:pt x="870" y="3192"/>
                  </a:cubicBezTo>
                  <a:cubicBezTo>
                    <a:pt x="894" y="3370"/>
                    <a:pt x="906" y="3501"/>
                    <a:pt x="930" y="3609"/>
                  </a:cubicBezTo>
                  <a:cubicBezTo>
                    <a:pt x="942" y="3716"/>
                    <a:pt x="942" y="3775"/>
                    <a:pt x="942" y="3775"/>
                  </a:cubicBezTo>
                  <a:lnTo>
                    <a:pt x="942" y="3597"/>
                  </a:lnTo>
                  <a:cubicBezTo>
                    <a:pt x="953" y="3489"/>
                    <a:pt x="977" y="3335"/>
                    <a:pt x="953" y="3156"/>
                  </a:cubicBezTo>
                  <a:cubicBezTo>
                    <a:pt x="942" y="2799"/>
                    <a:pt x="811" y="2299"/>
                    <a:pt x="584" y="1787"/>
                  </a:cubicBezTo>
                  <a:cubicBezTo>
                    <a:pt x="394" y="1287"/>
                    <a:pt x="156" y="822"/>
                    <a:pt x="108" y="501"/>
                  </a:cubicBezTo>
                  <a:cubicBezTo>
                    <a:pt x="96" y="334"/>
                    <a:pt x="120" y="180"/>
                    <a:pt x="180" y="108"/>
                  </a:cubicBezTo>
                  <a:cubicBezTo>
                    <a:pt x="232" y="45"/>
                    <a:pt x="285" y="9"/>
                    <a:pt x="296" y="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8"/>
            <p:cNvSpPr/>
            <p:nvPr/>
          </p:nvSpPr>
          <p:spPr>
            <a:xfrm>
              <a:off x="3961800" y="2979375"/>
              <a:ext cx="15800" cy="52400"/>
            </a:xfrm>
            <a:custGeom>
              <a:avLst/>
              <a:gdLst/>
              <a:ahLst/>
              <a:cxnLst/>
              <a:rect l="l" t="t" r="r" b="b"/>
              <a:pathLst>
                <a:path w="632" h="2096" extrusionOk="0">
                  <a:moveTo>
                    <a:pt x="631" y="0"/>
                  </a:moveTo>
                  <a:cubicBezTo>
                    <a:pt x="631" y="0"/>
                    <a:pt x="357" y="429"/>
                    <a:pt x="179" y="1024"/>
                  </a:cubicBezTo>
                  <a:cubicBezTo>
                    <a:pt x="95" y="1310"/>
                    <a:pt x="0" y="1607"/>
                    <a:pt x="60" y="1834"/>
                  </a:cubicBezTo>
                  <a:cubicBezTo>
                    <a:pt x="72" y="1941"/>
                    <a:pt x="155" y="2024"/>
                    <a:pt x="191" y="2060"/>
                  </a:cubicBezTo>
                  <a:cubicBezTo>
                    <a:pt x="250" y="2096"/>
                    <a:pt x="286" y="2096"/>
                    <a:pt x="286" y="2096"/>
                  </a:cubicBezTo>
                  <a:lnTo>
                    <a:pt x="226" y="2036"/>
                  </a:lnTo>
                  <a:cubicBezTo>
                    <a:pt x="191" y="2000"/>
                    <a:pt x="179" y="1917"/>
                    <a:pt x="179" y="1834"/>
                  </a:cubicBezTo>
                  <a:cubicBezTo>
                    <a:pt x="179" y="1643"/>
                    <a:pt x="310" y="1405"/>
                    <a:pt x="405" y="1107"/>
                  </a:cubicBezTo>
                  <a:cubicBezTo>
                    <a:pt x="584" y="524"/>
                    <a:pt x="631" y="0"/>
                    <a:pt x="63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8"/>
            <p:cNvSpPr/>
            <p:nvPr/>
          </p:nvSpPr>
          <p:spPr>
            <a:xfrm>
              <a:off x="3812375" y="2229200"/>
              <a:ext cx="46750" cy="9325"/>
            </a:xfrm>
            <a:custGeom>
              <a:avLst/>
              <a:gdLst/>
              <a:ahLst/>
              <a:cxnLst/>
              <a:rect l="l" t="t" r="r" b="b"/>
              <a:pathLst>
                <a:path w="1870" h="373" extrusionOk="0">
                  <a:moveTo>
                    <a:pt x="826" y="0"/>
                  </a:moveTo>
                  <a:cubicBezTo>
                    <a:pt x="601" y="0"/>
                    <a:pt x="411" y="25"/>
                    <a:pt x="262" y="75"/>
                  </a:cubicBezTo>
                  <a:cubicBezTo>
                    <a:pt x="96" y="122"/>
                    <a:pt x="0" y="182"/>
                    <a:pt x="0" y="182"/>
                  </a:cubicBezTo>
                  <a:cubicBezTo>
                    <a:pt x="0" y="182"/>
                    <a:pt x="429" y="182"/>
                    <a:pt x="929" y="242"/>
                  </a:cubicBezTo>
                  <a:cubicBezTo>
                    <a:pt x="1441" y="301"/>
                    <a:pt x="1870" y="373"/>
                    <a:pt x="1870" y="373"/>
                  </a:cubicBezTo>
                  <a:cubicBezTo>
                    <a:pt x="1870" y="373"/>
                    <a:pt x="1786" y="301"/>
                    <a:pt x="1631" y="218"/>
                  </a:cubicBezTo>
                  <a:cubicBezTo>
                    <a:pt x="1465" y="122"/>
                    <a:pt x="1250" y="39"/>
                    <a:pt x="965" y="3"/>
                  </a:cubicBezTo>
                  <a:cubicBezTo>
                    <a:pt x="917" y="1"/>
                    <a:pt x="871" y="0"/>
                    <a:pt x="82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8"/>
            <p:cNvSpPr/>
            <p:nvPr/>
          </p:nvSpPr>
          <p:spPr>
            <a:xfrm>
              <a:off x="3881125" y="2265300"/>
              <a:ext cx="18175" cy="7450"/>
            </a:xfrm>
            <a:custGeom>
              <a:avLst/>
              <a:gdLst/>
              <a:ahLst/>
              <a:cxnLst/>
              <a:rect l="l" t="t" r="r" b="b"/>
              <a:pathLst>
                <a:path w="727" h="298" extrusionOk="0">
                  <a:moveTo>
                    <a:pt x="188" y="1"/>
                  </a:moveTo>
                  <a:cubicBezTo>
                    <a:pt x="80" y="1"/>
                    <a:pt x="1" y="24"/>
                    <a:pt x="1" y="24"/>
                  </a:cubicBezTo>
                  <a:cubicBezTo>
                    <a:pt x="1" y="24"/>
                    <a:pt x="120" y="179"/>
                    <a:pt x="322" y="262"/>
                  </a:cubicBezTo>
                  <a:cubicBezTo>
                    <a:pt x="398" y="289"/>
                    <a:pt x="474" y="297"/>
                    <a:pt x="539" y="297"/>
                  </a:cubicBezTo>
                  <a:cubicBezTo>
                    <a:pt x="648" y="297"/>
                    <a:pt x="727" y="274"/>
                    <a:pt x="727" y="274"/>
                  </a:cubicBezTo>
                  <a:cubicBezTo>
                    <a:pt x="727" y="274"/>
                    <a:pt x="608" y="107"/>
                    <a:pt x="405" y="36"/>
                  </a:cubicBezTo>
                  <a:cubicBezTo>
                    <a:pt x="330" y="9"/>
                    <a:pt x="254" y="1"/>
                    <a:pt x="18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8"/>
            <p:cNvSpPr/>
            <p:nvPr/>
          </p:nvSpPr>
          <p:spPr>
            <a:xfrm>
              <a:off x="2925650" y="2532000"/>
              <a:ext cx="24425" cy="7450"/>
            </a:xfrm>
            <a:custGeom>
              <a:avLst/>
              <a:gdLst/>
              <a:ahLst/>
              <a:cxnLst/>
              <a:rect l="l" t="t" r="r" b="b"/>
              <a:pathLst>
                <a:path w="977" h="298" extrusionOk="0">
                  <a:moveTo>
                    <a:pt x="238" y="1"/>
                  </a:moveTo>
                  <a:cubicBezTo>
                    <a:pt x="98" y="1"/>
                    <a:pt x="1" y="24"/>
                    <a:pt x="1" y="24"/>
                  </a:cubicBezTo>
                  <a:cubicBezTo>
                    <a:pt x="1" y="24"/>
                    <a:pt x="191" y="191"/>
                    <a:pt x="465" y="262"/>
                  </a:cubicBezTo>
                  <a:cubicBezTo>
                    <a:pt x="563" y="289"/>
                    <a:pt x="660" y="297"/>
                    <a:pt x="742" y="297"/>
                  </a:cubicBezTo>
                  <a:cubicBezTo>
                    <a:pt x="879" y="297"/>
                    <a:pt x="977" y="274"/>
                    <a:pt x="977" y="274"/>
                  </a:cubicBezTo>
                  <a:cubicBezTo>
                    <a:pt x="977" y="274"/>
                    <a:pt x="786" y="107"/>
                    <a:pt x="524" y="36"/>
                  </a:cubicBezTo>
                  <a:cubicBezTo>
                    <a:pt x="422" y="9"/>
                    <a:pt x="322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8"/>
            <p:cNvSpPr/>
            <p:nvPr/>
          </p:nvSpPr>
          <p:spPr>
            <a:xfrm>
              <a:off x="2970600" y="2549150"/>
              <a:ext cx="138125" cy="62050"/>
            </a:xfrm>
            <a:custGeom>
              <a:avLst/>
              <a:gdLst/>
              <a:ahLst/>
              <a:cxnLst/>
              <a:rect l="l" t="t" r="r" b="b"/>
              <a:pathLst>
                <a:path w="5525" h="2482" extrusionOk="0">
                  <a:moveTo>
                    <a:pt x="1078" y="1"/>
                  </a:moveTo>
                  <a:cubicBezTo>
                    <a:pt x="1018" y="1"/>
                    <a:pt x="961" y="2"/>
                    <a:pt x="905" y="5"/>
                  </a:cubicBezTo>
                  <a:cubicBezTo>
                    <a:pt x="631" y="17"/>
                    <a:pt x="405" y="52"/>
                    <a:pt x="239" y="64"/>
                  </a:cubicBezTo>
                  <a:cubicBezTo>
                    <a:pt x="96" y="76"/>
                    <a:pt x="0" y="88"/>
                    <a:pt x="0" y="88"/>
                  </a:cubicBezTo>
                  <a:lnTo>
                    <a:pt x="239" y="88"/>
                  </a:lnTo>
                  <a:cubicBezTo>
                    <a:pt x="405" y="88"/>
                    <a:pt x="631" y="88"/>
                    <a:pt x="905" y="112"/>
                  </a:cubicBezTo>
                  <a:cubicBezTo>
                    <a:pt x="1191" y="136"/>
                    <a:pt x="1524" y="171"/>
                    <a:pt x="1858" y="290"/>
                  </a:cubicBezTo>
                  <a:cubicBezTo>
                    <a:pt x="2215" y="386"/>
                    <a:pt x="2560" y="588"/>
                    <a:pt x="2917" y="802"/>
                  </a:cubicBezTo>
                  <a:cubicBezTo>
                    <a:pt x="3608" y="1279"/>
                    <a:pt x="4215" y="1791"/>
                    <a:pt x="4703" y="2076"/>
                  </a:cubicBezTo>
                  <a:cubicBezTo>
                    <a:pt x="4941" y="2219"/>
                    <a:pt x="5156" y="2326"/>
                    <a:pt x="5299" y="2386"/>
                  </a:cubicBezTo>
                  <a:lnTo>
                    <a:pt x="5525" y="2481"/>
                  </a:lnTo>
                  <a:cubicBezTo>
                    <a:pt x="5525" y="2481"/>
                    <a:pt x="5453" y="2433"/>
                    <a:pt x="5299" y="2374"/>
                  </a:cubicBezTo>
                  <a:cubicBezTo>
                    <a:pt x="5168" y="2291"/>
                    <a:pt x="4977" y="2160"/>
                    <a:pt x="4751" y="1993"/>
                  </a:cubicBezTo>
                  <a:cubicBezTo>
                    <a:pt x="4299" y="1660"/>
                    <a:pt x="3751" y="1124"/>
                    <a:pt x="3025" y="624"/>
                  </a:cubicBezTo>
                  <a:cubicBezTo>
                    <a:pt x="2667" y="386"/>
                    <a:pt x="2274" y="195"/>
                    <a:pt x="1905" y="112"/>
                  </a:cubicBezTo>
                  <a:cubicBezTo>
                    <a:pt x="1608" y="25"/>
                    <a:pt x="1326" y="1"/>
                    <a:pt x="107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8"/>
            <p:cNvSpPr/>
            <p:nvPr/>
          </p:nvSpPr>
          <p:spPr>
            <a:xfrm>
              <a:off x="3293250" y="2759100"/>
              <a:ext cx="10150" cy="50625"/>
            </a:xfrm>
            <a:custGeom>
              <a:avLst/>
              <a:gdLst/>
              <a:ahLst/>
              <a:cxnLst/>
              <a:rect l="l" t="t" r="r" b="b"/>
              <a:pathLst>
                <a:path w="406" h="2025" extrusionOk="0">
                  <a:moveTo>
                    <a:pt x="406" y="0"/>
                  </a:moveTo>
                  <a:lnTo>
                    <a:pt x="406" y="0"/>
                  </a:lnTo>
                  <a:cubicBezTo>
                    <a:pt x="406" y="1"/>
                    <a:pt x="322" y="96"/>
                    <a:pt x="251" y="274"/>
                  </a:cubicBezTo>
                  <a:cubicBezTo>
                    <a:pt x="179" y="453"/>
                    <a:pt x="84" y="703"/>
                    <a:pt x="48" y="989"/>
                  </a:cubicBezTo>
                  <a:cubicBezTo>
                    <a:pt x="1" y="1286"/>
                    <a:pt x="25" y="1536"/>
                    <a:pt x="60" y="1727"/>
                  </a:cubicBezTo>
                  <a:cubicBezTo>
                    <a:pt x="84" y="1905"/>
                    <a:pt x="132" y="2025"/>
                    <a:pt x="132" y="2025"/>
                  </a:cubicBezTo>
                  <a:cubicBezTo>
                    <a:pt x="132" y="2025"/>
                    <a:pt x="191" y="1584"/>
                    <a:pt x="263" y="1013"/>
                  </a:cubicBezTo>
                  <a:cubicBezTo>
                    <a:pt x="346" y="465"/>
                    <a:pt x="406" y="1"/>
                    <a:pt x="40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8"/>
            <p:cNvSpPr/>
            <p:nvPr/>
          </p:nvSpPr>
          <p:spPr>
            <a:xfrm>
              <a:off x="3281950" y="2821900"/>
              <a:ext cx="14900" cy="58975"/>
            </a:xfrm>
            <a:custGeom>
              <a:avLst/>
              <a:gdLst/>
              <a:ahLst/>
              <a:cxnLst/>
              <a:rect l="l" t="t" r="r" b="b"/>
              <a:pathLst>
                <a:path w="596" h="2359" extrusionOk="0">
                  <a:moveTo>
                    <a:pt x="405" y="1"/>
                  </a:moveTo>
                  <a:cubicBezTo>
                    <a:pt x="405" y="1"/>
                    <a:pt x="322" y="120"/>
                    <a:pt x="274" y="358"/>
                  </a:cubicBezTo>
                  <a:cubicBezTo>
                    <a:pt x="238" y="477"/>
                    <a:pt x="238" y="620"/>
                    <a:pt x="262" y="775"/>
                  </a:cubicBezTo>
                  <a:cubicBezTo>
                    <a:pt x="274" y="929"/>
                    <a:pt x="358" y="1108"/>
                    <a:pt x="358" y="1227"/>
                  </a:cubicBezTo>
                  <a:cubicBezTo>
                    <a:pt x="381" y="1346"/>
                    <a:pt x="286" y="1477"/>
                    <a:pt x="238" y="1632"/>
                  </a:cubicBezTo>
                  <a:cubicBezTo>
                    <a:pt x="179" y="1763"/>
                    <a:pt x="143" y="1894"/>
                    <a:pt x="107" y="2001"/>
                  </a:cubicBezTo>
                  <a:cubicBezTo>
                    <a:pt x="36" y="2227"/>
                    <a:pt x="0" y="2358"/>
                    <a:pt x="0" y="2358"/>
                  </a:cubicBezTo>
                  <a:cubicBezTo>
                    <a:pt x="0" y="2358"/>
                    <a:pt x="96" y="2239"/>
                    <a:pt x="215" y="2060"/>
                  </a:cubicBezTo>
                  <a:cubicBezTo>
                    <a:pt x="274" y="1953"/>
                    <a:pt x="346" y="1846"/>
                    <a:pt x="417" y="1715"/>
                  </a:cubicBezTo>
                  <a:cubicBezTo>
                    <a:pt x="477" y="1584"/>
                    <a:pt x="596" y="1453"/>
                    <a:pt x="596" y="1215"/>
                  </a:cubicBezTo>
                  <a:cubicBezTo>
                    <a:pt x="572" y="989"/>
                    <a:pt x="477" y="870"/>
                    <a:pt x="453" y="739"/>
                  </a:cubicBezTo>
                  <a:cubicBezTo>
                    <a:pt x="417" y="596"/>
                    <a:pt x="393" y="465"/>
                    <a:pt x="393" y="358"/>
                  </a:cubicBezTo>
                  <a:cubicBezTo>
                    <a:pt x="369" y="156"/>
                    <a:pt x="405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8"/>
            <p:cNvSpPr/>
            <p:nvPr/>
          </p:nvSpPr>
          <p:spPr>
            <a:xfrm>
              <a:off x="3220925" y="2921025"/>
              <a:ext cx="33950" cy="29500"/>
            </a:xfrm>
            <a:custGeom>
              <a:avLst/>
              <a:gdLst/>
              <a:ahLst/>
              <a:cxnLst/>
              <a:rect l="l" t="t" r="r" b="b"/>
              <a:pathLst>
                <a:path w="1358" h="1180" extrusionOk="0">
                  <a:moveTo>
                    <a:pt x="1358" y="0"/>
                  </a:moveTo>
                  <a:lnTo>
                    <a:pt x="1358" y="0"/>
                  </a:lnTo>
                  <a:cubicBezTo>
                    <a:pt x="1358" y="1"/>
                    <a:pt x="953" y="131"/>
                    <a:pt x="572" y="465"/>
                  </a:cubicBezTo>
                  <a:cubicBezTo>
                    <a:pt x="179" y="786"/>
                    <a:pt x="1" y="1179"/>
                    <a:pt x="1" y="1179"/>
                  </a:cubicBezTo>
                  <a:cubicBezTo>
                    <a:pt x="1" y="1179"/>
                    <a:pt x="358" y="953"/>
                    <a:pt x="715" y="632"/>
                  </a:cubicBezTo>
                  <a:cubicBezTo>
                    <a:pt x="1096" y="310"/>
                    <a:pt x="1358" y="1"/>
                    <a:pt x="135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8"/>
            <p:cNvSpPr/>
            <p:nvPr/>
          </p:nvSpPr>
          <p:spPr>
            <a:xfrm>
              <a:off x="3182225" y="2972225"/>
              <a:ext cx="17600" cy="43175"/>
            </a:xfrm>
            <a:custGeom>
              <a:avLst/>
              <a:gdLst/>
              <a:ahLst/>
              <a:cxnLst/>
              <a:rect l="l" t="t" r="r" b="b"/>
              <a:pathLst>
                <a:path w="704" h="1727" extrusionOk="0">
                  <a:moveTo>
                    <a:pt x="703" y="0"/>
                  </a:moveTo>
                  <a:cubicBezTo>
                    <a:pt x="703" y="0"/>
                    <a:pt x="441" y="346"/>
                    <a:pt x="239" y="822"/>
                  </a:cubicBezTo>
                  <a:cubicBezTo>
                    <a:pt x="48" y="1298"/>
                    <a:pt x="1" y="1727"/>
                    <a:pt x="1" y="1727"/>
                  </a:cubicBezTo>
                  <a:cubicBezTo>
                    <a:pt x="1" y="1727"/>
                    <a:pt x="275" y="1393"/>
                    <a:pt x="465" y="917"/>
                  </a:cubicBezTo>
                  <a:cubicBezTo>
                    <a:pt x="656" y="429"/>
                    <a:pt x="703" y="0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8"/>
            <p:cNvSpPr/>
            <p:nvPr/>
          </p:nvSpPr>
          <p:spPr>
            <a:xfrm>
              <a:off x="3149500" y="3058250"/>
              <a:ext cx="11925" cy="38725"/>
            </a:xfrm>
            <a:custGeom>
              <a:avLst/>
              <a:gdLst/>
              <a:ahLst/>
              <a:cxnLst/>
              <a:rect l="l" t="t" r="r" b="b"/>
              <a:pathLst>
                <a:path w="477" h="1549" extrusionOk="0">
                  <a:moveTo>
                    <a:pt x="405" y="0"/>
                  </a:moveTo>
                  <a:cubicBezTo>
                    <a:pt x="405" y="0"/>
                    <a:pt x="262" y="346"/>
                    <a:pt x="143" y="762"/>
                  </a:cubicBezTo>
                  <a:cubicBezTo>
                    <a:pt x="36" y="1179"/>
                    <a:pt x="0" y="1548"/>
                    <a:pt x="0" y="1548"/>
                  </a:cubicBezTo>
                  <a:cubicBezTo>
                    <a:pt x="0" y="1548"/>
                    <a:pt x="262" y="1262"/>
                    <a:pt x="357" y="822"/>
                  </a:cubicBezTo>
                  <a:cubicBezTo>
                    <a:pt x="476" y="369"/>
                    <a:pt x="405" y="0"/>
                    <a:pt x="40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8"/>
            <p:cNvSpPr/>
            <p:nvPr/>
          </p:nvSpPr>
          <p:spPr>
            <a:xfrm>
              <a:off x="2819975" y="2257550"/>
              <a:ext cx="77425" cy="50325"/>
            </a:xfrm>
            <a:custGeom>
              <a:avLst/>
              <a:gdLst/>
              <a:ahLst/>
              <a:cxnLst/>
              <a:rect l="l" t="t" r="r" b="b"/>
              <a:pathLst>
                <a:path w="3097" h="2013" extrusionOk="0">
                  <a:moveTo>
                    <a:pt x="1" y="1"/>
                  </a:moveTo>
                  <a:cubicBezTo>
                    <a:pt x="1" y="1"/>
                    <a:pt x="644" y="548"/>
                    <a:pt x="1489" y="1108"/>
                  </a:cubicBezTo>
                  <a:cubicBezTo>
                    <a:pt x="2334" y="1655"/>
                    <a:pt x="3096" y="2013"/>
                    <a:pt x="3096" y="2013"/>
                  </a:cubicBezTo>
                  <a:cubicBezTo>
                    <a:pt x="3096" y="2013"/>
                    <a:pt x="2465" y="1477"/>
                    <a:pt x="1608" y="905"/>
                  </a:cubicBezTo>
                  <a:cubicBezTo>
                    <a:pt x="763" y="35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8"/>
            <p:cNvSpPr/>
            <p:nvPr/>
          </p:nvSpPr>
          <p:spPr>
            <a:xfrm>
              <a:off x="2892025" y="2280175"/>
              <a:ext cx="9850" cy="16100"/>
            </a:xfrm>
            <a:custGeom>
              <a:avLst/>
              <a:gdLst/>
              <a:ahLst/>
              <a:cxnLst/>
              <a:rect l="l" t="t" r="r" b="b"/>
              <a:pathLst>
                <a:path w="394" h="644" extrusionOk="0">
                  <a:moveTo>
                    <a:pt x="36" y="0"/>
                  </a:moveTo>
                  <a:cubicBezTo>
                    <a:pt x="36" y="0"/>
                    <a:pt x="0" y="203"/>
                    <a:pt x="95" y="381"/>
                  </a:cubicBezTo>
                  <a:cubicBezTo>
                    <a:pt x="179" y="560"/>
                    <a:pt x="357" y="643"/>
                    <a:pt x="357" y="643"/>
                  </a:cubicBezTo>
                  <a:cubicBezTo>
                    <a:pt x="357" y="643"/>
                    <a:pt x="393" y="453"/>
                    <a:pt x="298" y="274"/>
                  </a:cubicBezTo>
                  <a:cubicBezTo>
                    <a:pt x="214" y="96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8"/>
            <p:cNvSpPr/>
            <p:nvPr/>
          </p:nvSpPr>
          <p:spPr>
            <a:xfrm>
              <a:off x="2883675" y="2218850"/>
              <a:ext cx="9250" cy="42900"/>
            </a:xfrm>
            <a:custGeom>
              <a:avLst/>
              <a:gdLst/>
              <a:ahLst/>
              <a:cxnLst/>
              <a:rect l="l" t="t" r="r" b="b"/>
              <a:pathLst>
                <a:path w="370" h="1716" extrusionOk="0">
                  <a:moveTo>
                    <a:pt x="370" y="1"/>
                  </a:moveTo>
                  <a:cubicBezTo>
                    <a:pt x="370" y="1"/>
                    <a:pt x="298" y="72"/>
                    <a:pt x="239" y="215"/>
                  </a:cubicBezTo>
                  <a:cubicBezTo>
                    <a:pt x="144" y="358"/>
                    <a:pt x="60" y="572"/>
                    <a:pt x="25" y="822"/>
                  </a:cubicBezTo>
                  <a:cubicBezTo>
                    <a:pt x="1" y="1072"/>
                    <a:pt x="25" y="1298"/>
                    <a:pt x="72" y="1465"/>
                  </a:cubicBezTo>
                  <a:cubicBezTo>
                    <a:pt x="120" y="1620"/>
                    <a:pt x="156" y="1715"/>
                    <a:pt x="156" y="1715"/>
                  </a:cubicBezTo>
                  <a:cubicBezTo>
                    <a:pt x="156" y="1715"/>
                    <a:pt x="191" y="1310"/>
                    <a:pt x="251" y="846"/>
                  </a:cubicBezTo>
                  <a:cubicBezTo>
                    <a:pt x="298" y="406"/>
                    <a:pt x="370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8"/>
            <p:cNvSpPr/>
            <p:nvPr/>
          </p:nvSpPr>
          <p:spPr>
            <a:xfrm>
              <a:off x="3017025" y="1898575"/>
              <a:ext cx="325075" cy="144975"/>
            </a:xfrm>
            <a:custGeom>
              <a:avLst/>
              <a:gdLst/>
              <a:ahLst/>
              <a:cxnLst/>
              <a:rect l="l" t="t" r="r" b="b"/>
              <a:pathLst>
                <a:path w="13003" h="5799" extrusionOk="0">
                  <a:moveTo>
                    <a:pt x="13002" y="1"/>
                  </a:moveTo>
                  <a:lnTo>
                    <a:pt x="13002" y="1"/>
                  </a:lnTo>
                  <a:cubicBezTo>
                    <a:pt x="13002" y="1"/>
                    <a:pt x="12984" y="25"/>
                    <a:pt x="12965" y="86"/>
                  </a:cubicBezTo>
                  <a:lnTo>
                    <a:pt x="12965" y="86"/>
                  </a:lnTo>
                  <a:cubicBezTo>
                    <a:pt x="12988" y="29"/>
                    <a:pt x="13002" y="1"/>
                    <a:pt x="13002" y="1"/>
                  </a:cubicBezTo>
                  <a:close/>
                  <a:moveTo>
                    <a:pt x="12965" y="86"/>
                  </a:moveTo>
                  <a:lnTo>
                    <a:pt x="12965" y="86"/>
                  </a:lnTo>
                  <a:cubicBezTo>
                    <a:pt x="12959" y="102"/>
                    <a:pt x="12951" y="122"/>
                    <a:pt x="12943" y="143"/>
                  </a:cubicBezTo>
                  <a:cubicBezTo>
                    <a:pt x="12918" y="193"/>
                    <a:pt x="12890" y="253"/>
                    <a:pt x="12850" y="320"/>
                  </a:cubicBezTo>
                  <a:lnTo>
                    <a:pt x="12850" y="320"/>
                  </a:lnTo>
                  <a:cubicBezTo>
                    <a:pt x="12891" y="263"/>
                    <a:pt x="12920" y="214"/>
                    <a:pt x="12943" y="179"/>
                  </a:cubicBezTo>
                  <a:cubicBezTo>
                    <a:pt x="12950" y="141"/>
                    <a:pt x="12958" y="110"/>
                    <a:pt x="12965" y="86"/>
                  </a:cubicBezTo>
                  <a:close/>
                  <a:moveTo>
                    <a:pt x="12850" y="320"/>
                  </a:moveTo>
                  <a:lnTo>
                    <a:pt x="12850" y="320"/>
                  </a:lnTo>
                  <a:cubicBezTo>
                    <a:pt x="12808" y="379"/>
                    <a:pt x="12754" y="446"/>
                    <a:pt x="12681" y="513"/>
                  </a:cubicBezTo>
                  <a:cubicBezTo>
                    <a:pt x="12431" y="798"/>
                    <a:pt x="11931" y="1048"/>
                    <a:pt x="11276" y="1203"/>
                  </a:cubicBezTo>
                  <a:cubicBezTo>
                    <a:pt x="10943" y="1286"/>
                    <a:pt x="10574" y="1334"/>
                    <a:pt x="10181" y="1453"/>
                  </a:cubicBezTo>
                  <a:cubicBezTo>
                    <a:pt x="9800" y="1572"/>
                    <a:pt x="9371" y="1727"/>
                    <a:pt x="9014" y="2037"/>
                  </a:cubicBezTo>
                  <a:cubicBezTo>
                    <a:pt x="8835" y="2179"/>
                    <a:pt x="8669" y="2394"/>
                    <a:pt x="8573" y="2632"/>
                  </a:cubicBezTo>
                  <a:cubicBezTo>
                    <a:pt x="8478" y="2858"/>
                    <a:pt x="8442" y="3108"/>
                    <a:pt x="8335" y="3287"/>
                  </a:cubicBezTo>
                  <a:cubicBezTo>
                    <a:pt x="8240" y="3477"/>
                    <a:pt x="8026" y="3489"/>
                    <a:pt x="7764" y="3525"/>
                  </a:cubicBezTo>
                  <a:cubicBezTo>
                    <a:pt x="7621" y="3537"/>
                    <a:pt x="7478" y="3596"/>
                    <a:pt x="7359" y="3692"/>
                  </a:cubicBezTo>
                  <a:cubicBezTo>
                    <a:pt x="7252" y="3775"/>
                    <a:pt x="7168" y="3882"/>
                    <a:pt x="7073" y="3989"/>
                  </a:cubicBezTo>
                  <a:cubicBezTo>
                    <a:pt x="6775" y="4394"/>
                    <a:pt x="6359" y="4656"/>
                    <a:pt x="5918" y="4823"/>
                  </a:cubicBezTo>
                  <a:cubicBezTo>
                    <a:pt x="5466" y="5001"/>
                    <a:pt x="5001" y="5073"/>
                    <a:pt x="4561" y="5144"/>
                  </a:cubicBezTo>
                  <a:cubicBezTo>
                    <a:pt x="3668" y="5263"/>
                    <a:pt x="2858" y="5382"/>
                    <a:pt x="2192" y="5477"/>
                  </a:cubicBezTo>
                  <a:cubicBezTo>
                    <a:pt x="834" y="5680"/>
                    <a:pt x="1" y="5799"/>
                    <a:pt x="1" y="5799"/>
                  </a:cubicBezTo>
                  <a:cubicBezTo>
                    <a:pt x="1" y="5799"/>
                    <a:pt x="858" y="5727"/>
                    <a:pt x="2203" y="5597"/>
                  </a:cubicBezTo>
                  <a:cubicBezTo>
                    <a:pt x="2894" y="5513"/>
                    <a:pt x="3692" y="5442"/>
                    <a:pt x="4585" y="5335"/>
                  </a:cubicBezTo>
                  <a:cubicBezTo>
                    <a:pt x="5037" y="5275"/>
                    <a:pt x="5513" y="5204"/>
                    <a:pt x="5990" y="5025"/>
                  </a:cubicBezTo>
                  <a:cubicBezTo>
                    <a:pt x="6454" y="4858"/>
                    <a:pt x="6930" y="4561"/>
                    <a:pt x="7252" y="4132"/>
                  </a:cubicBezTo>
                  <a:cubicBezTo>
                    <a:pt x="7418" y="3930"/>
                    <a:pt x="7585" y="3775"/>
                    <a:pt x="7799" y="3751"/>
                  </a:cubicBezTo>
                  <a:cubicBezTo>
                    <a:pt x="7918" y="3715"/>
                    <a:pt x="8061" y="3715"/>
                    <a:pt x="8192" y="3668"/>
                  </a:cubicBezTo>
                  <a:cubicBezTo>
                    <a:pt x="8335" y="3632"/>
                    <a:pt x="8454" y="3513"/>
                    <a:pt x="8538" y="3394"/>
                  </a:cubicBezTo>
                  <a:cubicBezTo>
                    <a:pt x="8680" y="3132"/>
                    <a:pt x="8680" y="2894"/>
                    <a:pt x="8776" y="2691"/>
                  </a:cubicBezTo>
                  <a:cubicBezTo>
                    <a:pt x="8847" y="2501"/>
                    <a:pt x="8978" y="2322"/>
                    <a:pt x="9133" y="2168"/>
                  </a:cubicBezTo>
                  <a:cubicBezTo>
                    <a:pt x="9442" y="1870"/>
                    <a:pt x="9847" y="1715"/>
                    <a:pt x="10216" y="1584"/>
                  </a:cubicBezTo>
                  <a:cubicBezTo>
                    <a:pt x="10585" y="1453"/>
                    <a:pt x="10955" y="1394"/>
                    <a:pt x="11288" y="1286"/>
                  </a:cubicBezTo>
                  <a:cubicBezTo>
                    <a:pt x="11943" y="1096"/>
                    <a:pt x="12443" y="822"/>
                    <a:pt x="12705" y="524"/>
                  </a:cubicBezTo>
                  <a:cubicBezTo>
                    <a:pt x="12767" y="450"/>
                    <a:pt x="12814" y="382"/>
                    <a:pt x="12850" y="32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8"/>
            <p:cNvSpPr/>
            <p:nvPr/>
          </p:nvSpPr>
          <p:spPr>
            <a:xfrm>
              <a:off x="3341475" y="1874775"/>
              <a:ext cx="20275" cy="12225"/>
            </a:xfrm>
            <a:custGeom>
              <a:avLst/>
              <a:gdLst/>
              <a:ahLst/>
              <a:cxnLst/>
              <a:rect l="l" t="t" r="r" b="b"/>
              <a:pathLst>
                <a:path w="811" h="489" extrusionOk="0">
                  <a:moveTo>
                    <a:pt x="810" y="0"/>
                  </a:moveTo>
                  <a:cubicBezTo>
                    <a:pt x="810" y="0"/>
                    <a:pt x="560" y="0"/>
                    <a:pt x="346" y="143"/>
                  </a:cubicBezTo>
                  <a:cubicBezTo>
                    <a:pt x="120" y="286"/>
                    <a:pt x="1" y="488"/>
                    <a:pt x="1" y="488"/>
                  </a:cubicBezTo>
                  <a:cubicBezTo>
                    <a:pt x="1" y="488"/>
                    <a:pt x="239" y="476"/>
                    <a:pt x="465" y="345"/>
                  </a:cubicBezTo>
                  <a:cubicBezTo>
                    <a:pt x="691" y="203"/>
                    <a:pt x="810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8"/>
            <p:cNvSpPr/>
            <p:nvPr/>
          </p:nvSpPr>
          <p:spPr>
            <a:xfrm>
              <a:off x="3360525" y="1852150"/>
              <a:ext cx="8975" cy="14300"/>
            </a:xfrm>
            <a:custGeom>
              <a:avLst/>
              <a:gdLst/>
              <a:ahLst/>
              <a:cxnLst/>
              <a:rect l="l" t="t" r="r" b="b"/>
              <a:pathLst>
                <a:path w="359" h="572" extrusionOk="0">
                  <a:moveTo>
                    <a:pt x="358" y="0"/>
                  </a:moveTo>
                  <a:cubicBezTo>
                    <a:pt x="358" y="0"/>
                    <a:pt x="358" y="0"/>
                    <a:pt x="358" y="0"/>
                  </a:cubicBezTo>
                  <a:lnTo>
                    <a:pt x="358" y="0"/>
                  </a:lnTo>
                  <a:cubicBezTo>
                    <a:pt x="358" y="0"/>
                    <a:pt x="358" y="0"/>
                    <a:pt x="358" y="0"/>
                  </a:cubicBezTo>
                  <a:close/>
                  <a:moveTo>
                    <a:pt x="358" y="0"/>
                  </a:moveTo>
                  <a:cubicBezTo>
                    <a:pt x="347" y="4"/>
                    <a:pt x="163" y="35"/>
                    <a:pt x="96" y="215"/>
                  </a:cubicBezTo>
                  <a:cubicBezTo>
                    <a:pt x="1" y="405"/>
                    <a:pt x="132" y="572"/>
                    <a:pt x="132" y="572"/>
                  </a:cubicBezTo>
                  <a:lnTo>
                    <a:pt x="191" y="488"/>
                  </a:lnTo>
                  <a:cubicBezTo>
                    <a:pt x="227" y="441"/>
                    <a:pt x="274" y="381"/>
                    <a:pt x="298" y="310"/>
                  </a:cubicBezTo>
                  <a:cubicBezTo>
                    <a:pt x="310" y="226"/>
                    <a:pt x="334" y="155"/>
                    <a:pt x="346" y="95"/>
                  </a:cubicBezTo>
                  <a:cubicBezTo>
                    <a:pt x="357" y="39"/>
                    <a:pt x="358" y="4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8"/>
            <p:cNvSpPr/>
            <p:nvPr/>
          </p:nvSpPr>
          <p:spPr>
            <a:xfrm>
              <a:off x="3643300" y="1914050"/>
              <a:ext cx="105100" cy="200950"/>
            </a:xfrm>
            <a:custGeom>
              <a:avLst/>
              <a:gdLst/>
              <a:ahLst/>
              <a:cxnLst/>
              <a:rect l="l" t="t" r="r" b="b"/>
              <a:pathLst>
                <a:path w="4204" h="8038" extrusionOk="0">
                  <a:moveTo>
                    <a:pt x="155" y="1"/>
                  </a:moveTo>
                  <a:lnTo>
                    <a:pt x="155" y="1"/>
                  </a:lnTo>
                  <a:cubicBezTo>
                    <a:pt x="155" y="1"/>
                    <a:pt x="142" y="21"/>
                    <a:pt x="125" y="61"/>
                  </a:cubicBezTo>
                  <a:lnTo>
                    <a:pt x="125" y="61"/>
                  </a:lnTo>
                  <a:lnTo>
                    <a:pt x="155" y="1"/>
                  </a:lnTo>
                  <a:close/>
                  <a:moveTo>
                    <a:pt x="125" y="61"/>
                  </a:moveTo>
                  <a:lnTo>
                    <a:pt x="108" y="96"/>
                  </a:lnTo>
                  <a:cubicBezTo>
                    <a:pt x="96" y="156"/>
                    <a:pt x="48" y="251"/>
                    <a:pt x="36" y="394"/>
                  </a:cubicBezTo>
                  <a:cubicBezTo>
                    <a:pt x="1" y="656"/>
                    <a:pt x="60" y="1120"/>
                    <a:pt x="477" y="1429"/>
                  </a:cubicBezTo>
                  <a:cubicBezTo>
                    <a:pt x="691" y="1584"/>
                    <a:pt x="965" y="1644"/>
                    <a:pt x="1251" y="1668"/>
                  </a:cubicBezTo>
                  <a:cubicBezTo>
                    <a:pt x="1536" y="1703"/>
                    <a:pt x="1822" y="1763"/>
                    <a:pt x="2096" y="1894"/>
                  </a:cubicBezTo>
                  <a:cubicBezTo>
                    <a:pt x="2382" y="2013"/>
                    <a:pt x="2668" y="2180"/>
                    <a:pt x="2977" y="2334"/>
                  </a:cubicBezTo>
                  <a:cubicBezTo>
                    <a:pt x="3132" y="2418"/>
                    <a:pt x="3275" y="2489"/>
                    <a:pt x="3441" y="2572"/>
                  </a:cubicBezTo>
                  <a:lnTo>
                    <a:pt x="3680" y="2692"/>
                  </a:lnTo>
                  <a:cubicBezTo>
                    <a:pt x="3751" y="2739"/>
                    <a:pt x="3858" y="2787"/>
                    <a:pt x="3870" y="2811"/>
                  </a:cubicBezTo>
                  <a:cubicBezTo>
                    <a:pt x="3918" y="2846"/>
                    <a:pt x="3846" y="3096"/>
                    <a:pt x="3846" y="3275"/>
                  </a:cubicBezTo>
                  <a:cubicBezTo>
                    <a:pt x="3822" y="3477"/>
                    <a:pt x="3846" y="3644"/>
                    <a:pt x="3870" y="3823"/>
                  </a:cubicBezTo>
                  <a:cubicBezTo>
                    <a:pt x="3918" y="4192"/>
                    <a:pt x="3989" y="4501"/>
                    <a:pt x="3989" y="4811"/>
                  </a:cubicBezTo>
                  <a:cubicBezTo>
                    <a:pt x="4001" y="5430"/>
                    <a:pt x="3882" y="6001"/>
                    <a:pt x="3822" y="6478"/>
                  </a:cubicBezTo>
                  <a:cubicBezTo>
                    <a:pt x="3751" y="6954"/>
                    <a:pt x="3727" y="7359"/>
                    <a:pt x="3739" y="7621"/>
                  </a:cubicBezTo>
                  <a:cubicBezTo>
                    <a:pt x="3751" y="7895"/>
                    <a:pt x="3787" y="8037"/>
                    <a:pt x="3787" y="8037"/>
                  </a:cubicBezTo>
                  <a:cubicBezTo>
                    <a:pt x="3787" y="8037"/>
                    <a:pt x="3763" y="7895"/>
                    <a:pt x="3787" y="7597"/>
                  </a:cubicBezTo>
                  <a:cubicBezTo>
                    <a:pt x="3799" y="7323"/>
                    <a:pt x="3846" y="6954"/>
                    <a:pt x="3941" y="6478"/>
                  </a:cubicBezTo>
                  <a:cubicBezTo>
                    <a:pt x="4037" y="6013"/>
                    <a:pt x="4180" y="5454"/>
                    <a:pt x="4180" y="4799"/>
                  </a:cubicBezTo>
                  <a:cubicBezTo>
                    <a:pt x="4203" y="4466"/>
                    <a:pt x="4144" y="4144"/>
                    <a:pt x="4096" y="3799"/>
                  </a:cubicBezTo>
                  <a:cubicBezTo>
                    <a:pt x="4084" y="3632"/>
                    <a:pt x="4061" y="3454"/>
                    <a:pt x="4061" y="3287"/>
                  </a:cubicBezTo>
                  <a:cubicBezTo>
                    <a:pt x="4061" y="3203"/>
                    <a:pt x="4084" y="3132"/>
                    <a:pt x="4096" y="3037"/>
                  </a:cubicBezTo>
                  <a:cubicBezTo>
                    <a:pt x="4108" y="2965"/>
                    <a:pt x="4156" y="2811"/>
                    <a:pt x="4049" y="2680"/>
                  </a:cubicBezTo>
                  <a:cubicBezTo>
                    <a:pt x="3941" y="2561"/>
                    <a:pt x="3858" y="2549"/>
                    <a:pt x="3787" y="2501"/>
                  </a:cubicBezTo>
                  <a:lnTo>
                    <a:pt x="3549" y="2382"/>
                  </a:lnTo>
                  <a:cubicBezTo>
                    <a:pt x="3382" y="2299"/>
                    <a:pt x="3215" y="2215"/>
                    <a:pt x="3072" y="2144"/>
                  </a:cubicBezTo>
                  <a:cubicBezTo>
                    <a:pt x="2751" y="2001"/>
                    <a:pt x="2453" y="1846"/>
                    <a:pt x="2156" y="1715"/>
                  </a:cubicBezTo>
                  <a:cubicBezTo>
                    <a:pt x="1548" y="1429"/>
                    <a:pt x="905" y="1608"/>
                    <a:pt x="536" y="1346"/>
                  </a:cubicBezTo>
                  <a:cubicBezTo>
                    <a:pt x="155" y="1084"/>
                    <a:pt x="48" y="656"/>
                    <a:pt x="60" y="406"/>
                  </a:cubicBezTo>
                  <a:cubicBezTo>
                    <a:pt x="60" y="275"/>
                    <a:pt x="96" y="179"/>
                    <a:pt x="108" y="108"/>
                  </a:cubicBezTo>
                  <a:cubicBezTo>
                    <a:pt x="114" y="90"/>
                    <a:pt x="120" y="74"/>
                    <a:pt x="125" y="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8"/>
            <p:cNvSpPr/>
            <p:nvPr/>
          </p:nvSpPr>
          <p:spPr>
            <a:xfrm>
              <a:off x="3786175" y="2089575"/>
              <a:ext cx="178625" cy="76025"/>
            </a:xfrm>
            <a:custGeom>
              <a:avLst/>
              <a:gdLst/>
              <a:ahLst/>
              <a:cxnLst/>
              <a:rect l="l" t="t" r="r" b="b"/>
              <a:pathLst>
                <a:path w="7145" h="3041" extrusionOk="0">
                  <a:moveTo>
                    <a:pt x="1419" y="0"/>
                  </a:moveTo>
                  <a:cubicBezTo>
                    <a:pt x="1333" y="0"/>
                    <a:pt x="1241" y="16"/>
                    <a:pt x="1144" y="52"/>
                  </a:cubicBezTo>
                  <a:cubicBezTo>
                    <a:pt x="774" y="207"/>
                    <a:pt x="524" y="385"/>
                    <a:pt x="310" y="409"/>
                  </a:cubicBezTo>
                  <a:cubicBezTo>
                    <a:pt x="278" y="415"/>
                    <a:pt x="248" y="417"/>
                    <a:pt x="221" y="417"/>
                  </a:cubicBezTo>
                  <a:cubicBezTo>
                    <a:pt x="86" y="417"/>
                    <a:pt x="12" y="361"/>
                    <a:pt x="2" y="361"/>
                  </a:cubicBezTo>
                  <a:cubicBezTo>
                    <a:pt x="1" y="361"/>
                    <a:pt x="1" y="361"/>
                    <a:pt x="1" y="362"/>
                  </a:cubicBezTo>
                  <a:lnTo>
                    <a:pt x="1" y="362"/>
                  </a:lnTo>
                  <a:cubicBezTo>
                    <a:pt x="1" y="361"/>
                    <a:pt x="1" y="361"/>
                    <a:pt x="1" y="361"/>
                  </a:cubicBezTo>
                  <a:cubicBezTo>
                    <a:pt x="12" y="361"/>
                    <a:pt x="107" y="446"/>
                    <a:pt x="289" y="446"/>
                  </a:cubicBezTo>
                  <a:cubicBezTo>
                    <a:pt x="300" y="446"/>
                    <a:pt x="311" y="446"/>
                    <a:pt x="322" y="445"/>
                  </a:cubicBezTo>
                  <a:cubicBezTo>
                    <a:pt x="548" y="421"/>
                    <a:pt x="834" y="266"/>
                    <a:pt x="1191" y="159"/>
                  </a:cubicBezTo>
                  <a:cubicBezTo>
                    <a:pt x="1265" y="140"/>
                    <a:pt x="1340" y="126"/>
                    <a:pt x="1415" y="126"/>
                  </a:cubicBezTo>
                  <a:cubicBezTo>
                    <a:pt x="1523" y="126"/>
                    <a:pt x="1629" y="154"/>
                    <a:pt x="1727" y="231"/>
                  </a:cubicBezTo>
                  <a:cubicBezTo>
                    <a:pt x="1894" y="350"/>
                    <a:pt x="2048" y="540"/>
                    <a:pt x="2227" y="719"/>
                  </a:cubicBezTo>
                  <a:cubicBezTo>
                    <a:pt x="2406" y="897"/>
                    <a:pt x="2584" y="1100"/>
                    <a:pt x="2787" y="1290"/>
                  </a:cubicBezTo>
                  <a:cubicBezTo>
                    <a:pt x="2870" y="1374"/>
                    <a:pt x="2989" y="1516"/>
                    <a:pt x="3179" y="1540"/>
                  </a:cubicBezTo>
                  <a:cubicBezTo>
                    <a:pt x="3211" y="1542"/>
                    <a:pt x="3240" y="1543"/>
                    <a:pt x="3267" y="1543"/>
                  </a:cubicBezTo>
                  <a:cubicBezTo>
                    <a:pt x="3321" y="1543"/>
                    <a:pt x="3366" y="1540"/>
                    <a:pt x="3406" y="1540"/>
                  </a:cubicBezTo>
                  <a:cubicBezTo>
                    <a:pt x="3465" y="1540"/>
                    <a:pt x="3513" y="1546"/>
                    <a:pt x="3560" y="1576"/>
                  </a:cubicBezTo>
                  <a:cubicBezTo>
                    <a:pt x="3644" y="1636"/>
                    <a:pt x="3739" y="1755"/>
                    <a:pt x="3834" y="1850"/>
                  </a:cubicBezTo>
                  <a:cubicBezTo>
                    <a:pt x="3941" y="1969"/>
                    <a:pt x="4096" y="2052"/>
                    <a:pt x="4239" y="2088"/>
                  </a:cubicBezTo>
                  <a:cubicBezTo>
                    <a:pt x="4357" y="2121"/>
                    <a:pt x="4474" y="2134"/>
                    <a:pt x="4587" y="2134"/>
                  </a:cubicBezTo>
                  <a:cubicBezTo>
                    <a:pt x="4758" y="2134"/>
                    <a:pt x="4922" y="2105"/>
                    <a:pt x="5073" y="2076"/>
                  </a:cubicBezTo>
                  <a:cubicBezTo>
                    <a:pt x="5311" y="2028"/>
                    <a:pt x="5549" y="1957"/>
                    <a:pt x="5763" y="1945"/>
                  </a:cubicBezTo>
                  <a:cubicBezTo>
                    <a:pt x="5777" y="1942"/>
                    <a:pt x="5791" y="1941"/>
                    <a:pt x="5805" y="1941"/>
                  </a:cubicBezTo>
                  <a:cubicBezTo>
                    <a:pt x="5963" y="1941"/>
                    <a:pt x="6085" y="2121"/>
                    <a:pt x="6227" y="2231"/>
                  </a:cubicBezTo>
                  <a:cubicBezTo>
                    <a:pt x="6787" y="2731"/>
                    <a:pt x="7144" y="3040"/>
                    <a:pt x="7144" y="3040"/>
                  </a:cubicBezTo>
                  <a:cubicBezTo>
                    <a:pt x="7144" y="3040"/>
                    <a:pt x="6823" y="2707"/>
                    <a:pt x="6323" y="2195"/>
                  </a:cubicBezTo>
                  <a:cubicBezTo>
                    <a:pt x="6263" y="2124"/>
                    <a:pt x="6192" y="2052"/>
                    <a:pt x="6120" y="1969"/>
                  </a:cubicBezTo>
                  <a:cubicBezTo>
                    <a:pt x="6037" y="1886"/>
                    <a:pt x="5906" y="1826"/>
                    <a:pt x="5775" y="1826"/>
                  </a:cubicBezTo>
                  <a:cubicBezTo>
                    <a:pt x="5525" y="1826"/>
                    <a:pt x="5299" y="1886"/>
                    <a:pt x="5049" y="1909"/>
                  </a:cubicBezTo>
                  <a:cubicBezTo>
                    <a:pt x="4911" y="1928"/>
                    <a:pt x="4776" y="1944"/>
                    <a:pt x="4644" y="1944"/>
                  </a:cubicBezTo>
                  <a:cubicBezTo>
                    <a:pt x="4526" y="1944"/>
                    <a:pt x="4411" y="1931"/>
                    <a:pt x="4299" y="1897"/>
                  </a:cubicBezTo>
                  <a:cubicBezTo>
                    <a:pt x="4192" y="1874"/>
                    <a:pt x="4096" y="1814"/>
                    <a:pt x="4001" y="1719"/>
                  </a:cubicBezTo>
                  <a:cubicBezTo>
                    <a:pt x="3918" y="1636"/>
                    <a:pt x="3834" y="1493"/>
                    <a:pt x="3680" y="1397"/>
                  </a:cubicBezTo>
                  <a:cubicBezTo>
                    <a:pt x="3675" y="1397"/>
                    <a:pt x="3671" y="1397"/>
                    <a:pt x="3667" y="1397"/>
                  </a:cubicBezTo>
                  <a:cubicBezTo>
                    <a:pt x="2612" y="1397"/>
                    <a:pt x="2227" y="0"/>
                    <a:pt x="141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8"/>
            <p:cNvSpPr/>
            <p:nvPr/>
          </p:nvSpPr>
          <p:spPr>
            <a:xfrm>
              <a:off x="3989475" y="2177475"/>
              <a:ext cx="39200" cy="67600"/>
            </a:xfrm>
            <a:custGeom>
              <a:avLst/>
              <a:gdLst/>
              <a:ahLst/>
              <a:cxnLst/>
              <a:rect l="l" t="t" r="r" b="b"/>
              <a:pathLst>
                <a:path w="1568" h="2704" extrusionOk="0">
                  <a:moveTo>
                    <a:pt x="0" y="1"/>
                  </a:moveTo>
                  <a:cubicBezTo>
                    <a:pt x="1" y="1"/>
                    <a:pt x="346" y="632"/>
                    <a:pt x="893" y="1334"/>
                  </a:cubicBezTo>
                  <a:cubicBezTo>
                    <a:pt x="1155" y="1668"/>
                    <a:pt x="1382" y="1989"/>
                    <a:pt x="1441" y="2251"/>
                  </a:cubicBezTo>
                  <a:cubicBezTo>
                    <a:pt x="1465" y="2382"/>
                    <a:pt x="1465" y="2501"/>
                    <a:pt x="1453" y="2584"/>
                  </a:cubicBezTo>
                  <a:cubicBezTo>
                    <a:pt x="1445" y="2633"/>
                    <a:pt x="1437" y="2671"/>
                    <a:pt x="1432" y="2690"/>
                  </a:cubicBezTo>
                  <a:lnTo>
                    <a:pt x="1432" y="2690"/>
                  </a:lnTo>
                  <a:cubicBezTo>
                    <a:pt x="1459" y="2647"/>
                    <a:pt x="1568" y="2503"/>
                    <a:pt x="1548" y="2239"/>
                  </a:cubicBezTo>
                  <a:cubicBezTo>
                    <a:pt x="1548" y="1930"/>
                    <a:pt x="1346" y="1525"/>
                    <a:pt x="1072" y="1179"/>
                  </a:cubicBezTo>
                  <a:cubicBezTo>
                    <a:pt x="536" y="501"/>
                    <a:pt x="1" y="1"/>
                    <a:pt x="0" y="1"/>
                  </a:cubicBezTo>
                  <a:close/>
                  <a:moveTo>
                    <a:pt x="1432" y="2690"/>
                  </a:moveTo>
                  <a:cubicBezTo>
                    <a:pt x="1427" y="2699"/>
                    <a:pt x="1425" y="2703"/>
                    <a:pt x="1429" y="2703"/>
                  </a:cubicBezTo>
                  <a:cubicBezTo>
                    <a:pt x="1429" y="2703"/>
                    <a:pt x="1430" y="2699"/>
                    <a:pt x="1432" y="269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8"/>
            <p:cNvSpPr/>
            <p:nvPr/>
          </p:nvSpPr>
          <p:spPr>
            <a:xfrm>
              <a:off x="3973100" y="2259050"/>
              <a:ext cx="40500" cy="10550"/>
            </a:xfrm>
            <a:custGeom>
              <a:avLst/>
              <a:gdLst/>
              <a:ahLst/>
              <a:cxnLst/>
              <a:rect l="l" t="t" r="r" b="b"/>
              <a:pathLst>
                <a:path w="1620" h="422" extrusionOk="0">
                  <a:moveTo>
                    <a:pt x="1620" y="0"/>
                  </a:moveTo>
                  <a:cubicBezTo>
                    <a:pt x="1620" y="0"/>
                    <a:pt x="1227" y="71"/>
                    <a:pt x="798" y="167"/>
                  </a:cubicBezTo>
                  <a:cubicBezTo>
                    <a:pt x="370" y="274"/>
                    <a:pt x="1" y="357"/>
                    <a:pt x="1" y="357"/>
                  </a:cubicBezTo>
                  <a:cubicBezTo>
                    <a:pt x="1" y="357"/>
                    <a:pt x="84" y="393"/>
                    <a:pt x="239" y="405"/>
                  </a:cubicBezTo>
                  <a:cubicBezTo>
                    <a:pt x="303" y="416"/>
                    <a:pt x="384" y="421"/>
                    <a:pt x="475" y="421"/>
                  </a:cubicBezTo>
                  <a:cubicBezTo>
                    <a:pt x="587" y="421"/>
                    <a:pt x="715" y="413"/>
                    <a:pt x="846" y="393"/>
                  </a:cubicBezTo>
                  <a:cubicBezTo>
                    <a:pt x="1084" y="322"/>
                    <a:pt x="1275" y="238"/>
                    <a:pt x="1406" y="155"/>
                  </a:cubicBezTo>
                  <a:cubicBezTo>
                    <a:pt x="1548" y="71"/>
                    <a:pt x="1620" y="0"/>
                    <a:pt x="162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8"/>
            <p:cNvSpPr/>
            <p:nvPr/>
          </p:nvSpPr>
          <p:spPr>
            <a:xfrm>
              <a:off x="2862850" y="2550450"/>
              <a:ext cx="45275" cy="6275"/>
            </a:xfrm>
            <a:custGeom>
              <a:avLst/>
              <a:gdLst/>
              <a:ahLst/>
              <a:cxnLst/>
              <a:rect l="l" t="t" r="r" b="b"/>
              <a:pathLst>
                <a:path w="1811" h="251" extrusionOk="0">
                  <a:moveTo>
                    <a:pt x="1810" y="0"/>
                  </a:moveTo>
                  <a:cubicBezTo>
                    <a:pt x="1810" y="0"/>
                    <a:pt x="1381" y="12"/>
                    <a:pt x="905" y="12"/>
                  </a:cubicBezTo>
                  <a:cubicBezTo>
                    <a:pt x="417" y="12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84" y="60"/>
                    <a:pt x="250" y="131"/>
                  </a:cubicBezTo>
                  <a:cubicBezTo>
                    <a:pt x="417" y="191"/>
                    <a:pt x="631" y="250"/>
                    <a:pt x="905" y="250"/>
                  </a:cubicBezTo>
                  <a:cubicBezTo>
                    <a:pt x="1167" y="250"/>
                    <a:pt x="1393" y="179"/>
                    <a:pt x="1560" y="119"/>
                  </a:cubicBezTo>
                  <a:cubicBezTo>
                    <a:pt x="1727" y="60"/>
                    <a:pt x="1810" y="0"/>
                    <a:pt x="181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8"/>
            <p:cNvSpPr/>
            <p:nvPr/>
          </p:nvSpPr>
          <p:spPr>
            <a:xfrm>
              <a:off x="2828025" y="2538825"/>
              <a:ext cx="20250" cy="17800"/>
            </a:xfrm>
            <a:custGeom>
              <a:avLst/>
              <a:gdLst/>
              <a:ahLst/>
              <a:cxnLst/>
              <a:rect l="l" t="t" r="r" b="b"/>
              <a:pathLst>
                <a:path w="810" h="712" extrusionOk="0">
                  <a:moveTo>
                    <a:pt x="60" y="1"/>
                  </a:moveTo>
                  <a:cubicBezTo>
                    <a:pt x="60" y="1"/>
                    <a:pt x="24" y="60"/>
                    <a:pt x="0" y="168"/>
                  </a:cubicBezTo>
                  <a:cubicBezTo>
                    <a:pt x="0" y="287"/>
                    <a:pt x="48" y="465"/>
                    <a:pt x="203" y="584"/>
                  </a:cubicBezTo>
                  <a:cubicBezTo>
                    <a:pt x="313" y="677"/>
                    <a:pt x="446" y="712"/>
                    <a:pt x="555" y="712"/>
                  </a:cubicBezTo>
                  <a:cubicBezTo>
                    <a:pt x="587" y="712"/>
                    <a:pt x="616" y="709"/>
                    <a:pt x="643" y="703"/>
                  </a:cubicBezTo>
                  <a:cubicBezTo>
                    <a:pt x="762" y="668"/>
                    <a:pt x="810" y="608"/>
                    <a:pt x="810" y="608"/>
                  </a:cubicBezTo>
                  <a:cubicBezTo>
                    <a:pt x="810" y="608"/>
                    <a:pt x="738" y="608"/>
                    <a:pt x="643" y="584"/>
                  </a:cubicBezTo>
                  <a:cubicBezTo>
                    <a:pt x="536" y="549"/>
                    <a:pt x="453" y="489"/>
                    <a:pt x="346" y="406"/>
                  </a:cubicBezTo>
                  <a:cubicBezTo>
                    <a:pt x="238" y="334"/>
                    <a:pt x="167" y="239"/>
                    <a:pt x="119" y="156"/>
                  </a:cubicBezTo>
                  <a:cubicBezTo>
                    <a:pt x="84" y="72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8"/>
            <p:cNvSpPr/>
            <p:nvPr/>
          </p:nvSpPr>
          <p:spPr>
            <a:xfrm>
              <a:off x="2681575" y="2253975"/>
              <a:ext cx="80975" cy="205400"/>
            </a:xfrm>
            <a:custGeom>
              <a:avLst/>
              <a:gdLst/>
              <a:ahLst/>
              <a:cxnLst/>
              <a:rect l="l" t="t" r="r" b="b"/>
              <a:pathLst>
                <a:path w="3239" h="8216" extrusionOk="0">
                  <a:moveTo>
                    <a:pt x="3239" y="1"/>
                  </a:moveTo>
                  <a:lnTo>
                    <a:pt x="3156" y="84"/>
                  </a:lnTo>
                  <a:lnTo>
                    <a:pt x="3156" y="84"/>
                  </a:lnTo>
                  <a:lnTo>
                    <a:pt x="3239" y="1"/>
                  </a:lnTo>
                  <a:close/>
                  <a:moveTo>
                    <a:pt x="3155" y="84"/>
                  </a:moveTo>
                  <a:lnTo>
                    <a:pt x="3155" y="84"/>
                  </a:lnTo>
                  <a:cubicBezTo>
                    <a:pt x="3151" y="88"/>
                    <a:pt x="3147" y="92"/>
                    <a:pt x="3143" y="96"/>
                  </a:cubicBezTo>
                  <a:lnTo>
                    <a:pt x="3143" y="96"/>
                  </a:lnTo>
                  <a:cubicBezTo>
                    <a:pt x="3143" y="96"/>
                    <a:pt x="3143" y="96"/>
                    <a:pt x="3144" y="96"/>
                  </a:cubicBezTo>
                  <a:lnTo>
                    <a:pt x="3155" y="84"/>
                  </a:lnTo>
                  <a:close/>
                  <a:moveTo>
                    <a:pt x="3143" y="96"/>
                  </a:moveTo>
                  <a:cubicBezTo>
                    <a:pt x="3060" y="144"/>
                    <a:pt x="2977" y="203"/>
                    <a:pt x="2846" y="274"/>
                  </a:cubicBezTo>
                  <a:cubicBezTo>
                    <a:pt x="2572" y="429"/>
                    <a:pt x="2144" y="513"/>
                    <a:pt x="1632" y="727"/>
                  </a:cubicBezTo>
                  <a:cubicBezTo>
                    <a:pt x="1393" y="846"/>
                    <a:pt x="1120" y="1001"/>
                    <a:pt x="941" y="1298"/>
                  </a:cubicBezTo>
                  <a:cubicBezTo>
                    <a:pt x="739" y="1620"/>
                    <a:pt x="786" y="1989"/>
                    <a:pt x="762" y="2334"/>
                  </a:cubicBezTo>
                  <a:cubicBezTo>
                    <a:pt x="762" y="2513"/>
                    <a:pt x="727" y="2668"/>
                    <a:pt x="643" y="2811"/>
                  </a:cubicBezTo>
                  <a:cubicBezTo>
                    <a:pt x="560" y="2941"/>
                    <a:pt x="405" y="3013"/>
                    <a:pt x="239" y="3144"/>
                  </a:cubicBezTo>
                  <a:cubicBezTo>
                    <a:pt x="143" y="3227"/>
                    <a:pt x="72" y="3322"/>
                    <a:pt x="48" y="3442"/>
                  </a:cubicBezTo>
                  <a:cubicBezTo>
                    <a:pt x="0" y="3561"/>
                    <a:pt x="48" y="3739"/>
                    <a:pt x="143" y="3834"/>
                  </a:cubicBezTo>
                  <a:cubicBezTo>
                    <a:pt x="250" y="3918"/>
                    <a:pt x="346" y="3965"/>
                    <a:pt x="381" y="4013"/>
                  </a:cubicBezTo>
                  <a:cubicBezTo>
                    <a:pt x="429" y="4061"/>
                    <a:pt x="441" y="4120"/>
                    <a:pt x="441" y="4215"/>
                  </a:cubicBezTo>
                  <a:cubicBezTo>
                    <a:pt x="441" y="4311"/>
                    <a:pt x="441" y="4430"/>
                    <a:pt x="477" y="4549"/>
                  </a:cubicBezTo>
                  <a:cubicBezTo>
                    <a:pt x="489" y="4668"/>
                    <a:pt x="560" y="4775"/>
                    <a:pt x="643" y="4858"/>
                  </a:cubicBezTo>
                  <a:cubicBezTo>
                    <a:pt x="798" y="5025"/>
                    <a:pt x="1012" y="5120"/>
                    <a:pt x="1203" y="5168"/>
                  </a:cubicBezTo>
                  <a:cubicBezTo>
                    <a:pt x="1620" y="5275"/>
                    <a:pt x="1989" y="5204"/>
                    <a:pt x="2334" y="5263"/>
                  </a:cubicBezTo>
                  <a:cubicBezTo>
                    <a:pt x="2501" y="5275"/>
                    <a:pt x="2667" y="5335"/>
                    <a:pt x="2786" y="5418"/>
                  </a:cubicBezTo>
                  <a:cubicBezTo>
                    <a:pt x="2906" y="5489"/>
                    <a:pt x="2882" y="5585"/>
                    <a:pt x="2798" y="5716"/>
                  </a:cubicBezTo>
                  <a:cubicBezTo>
                    <a:pt x="2703" y="5835"/>
                    <a:pt x="2584" y="5930"/>
                    <a:pt x="2525" y="6097"/>
                  </a:cubicBezTo>
                  <a:cubicBezTo>
                    <a:pt x="2465" y="6251"/>
                    <a:pt x="2465" y="6406"/>
                    <a:pt x="2489" y="6549"/>
                  </a:cubicBezTo>
                  <a:cubicBezTo>
                    <a:pt x="2513" y="6823"/>
                    <a:pt x="2632" y="7049"/>
                    <a:pt x="2727" y="7240"/>
                  </a:cubicBezTo>
                  <a:cubicBezTo>
                    <a:pt x="2810" y="7430"/>
                    <a:pt x="2882" y="7597"/>
                    <a:pt x="2929" y="7752"/>
                  </a:cubicBezTo>
                  <a:cubicBezTo>
                    <a:pt x="2977" y="7894"/>
                    <a:pt x="2977" y="8014"/>
                    <a:pt x="2977" y="8097"/>
                  </a:cubicBezTo>
                  <a:cubicBezTo>
                    <a:pt x="2977" y="8014"/>
                    <a:pt x="2977" y="7894"/>
                    <a:pt x="2941" y="7752"/>
                  </a:cubicBezTo>
                  <a:cubicBezTo>
                    <a:pt x="2917" y="7597"/>
                    <a:pt x="2858" y="7418"/>
                    <a:pt x="2763" y="7228"/>
                  </a:cubicBezTo>
                  <a:cubicBezTo>
                    <a:pt x="2691" y="7037"/>
                    <a:pt x="2584" y="6799"/>
                    <a:pt x="2572" y="6537"/>
                  </a:cubicBezTo>
                  <a:cubicBezTo>
                    <a:pt x="2572" y="6406"/>
                    <a:pt x="2572" y="6275"/>
                    <a:pt x="2632" y="6156"/>
                  </a:cubicBezTo>
                  <a:cubicBezTo>
                    <a:pt x="2679" y="6037"/>
                    <a:pt x="2798" y="5942"/>
                    <a:pt x="2906" y="5811"/>
                  </a:cubicBezTo>
                  <a:cubicBezTo>
                    <a:pt x="2965" y="5751"/>
                    <a:pt x="3025" y="5668"/>
                    <a:pt x="3025" y="5549"/>
                  </a:cubicBezTo>
                  <a:cubicBezTo>
                    <a:pt x="3025" y="5430"/>
                    <a:pt x="2929" y="5323"/>
                    <a:pt x="2858" y="5263"/>
                  </a:cubicBezTo>
                  <a:cubicBezTo>
                    <a:pt x="2703" y="5144"/>
                    <a:pt x="2513" y="5085"/>
                    <a:pt x="2334" y="5049"/>
                  </a:cubicBezTo>
                  <a:cubicBezTo>
                    <a:pt x="1965" y="4977"/>
                    <a:pt x="1572" y="5037"/>
                    <a:pt x="1239" y="4930"/>
                  </a:cubicBezTo>
                  <a:cubicBezTo>
                    <a:pt x="1060" y="4894"/>
                    <a:pt x="893" y="4799"/>
                    <a:pt x="774" y="4680"/>
                  </a:cubicBezTo>
                  <a:cubicBezTo>
                    <a:pt x="655" y="4561"/>
                    <a:pt x="643" y="4418"/>
                    <a:pt x="643" y="4192"/>
                  </a:cubicBezTo>
                  <a:cubicBezTo>
                    <a:pt x="643" y="4084"/>
                    <a:pt x="620" y="3942"/>
                    <a:pt x="524" y="3834"/>
                  </a:cubicBezTo>
                  <a:cubicBezTo>
                    <a:pt x="417" y="3727"/>
                    <a:pt x="310" y="3680"/>
                    <a:pt x="262" y="3644"/>
                  </a:cubicBezTo>
                  <a:cubicBezTo>
                    <a:pt x="179" y="3561"/>
                    <a:pt x="239" y="3406"/>
                    <a:pt x="358" y="3299"/>
                  </a:cubicBezTo>
                  <a:cubicBezTo>
                    <a:pt x="489" y="3192"/>
                    <a:pt x="703" y="3084"/>
                    <a:pt x="798" y="2894"/>
                  </a:cubicBezTo>
                  <a:cubicBezTo>
                    <a:pt x="917" y="2703"/>
                    <a:pt x="941" y="2489"/>
                    <a:pt x="953" y="2310"/>
                  </a:cubicBezTo>
                  <a:cubicBezTo>
                    <a:pt x="965" y="1965"/>
                    <a:pt x="917" y="1620"/>
                    <a:pt x="1072" y="1370"/>
                  </a:cubicBezTo>
                  <a:cubicBezTo>
                    <a:pt x="1215" y="1096"/>
                    <a:pt x="1453" y="929"/>
                    <a:pt x="1691" y="810"/>
                  </a:cubicBezTo>
                  <a:cubicBezTo>
                    <a:pt x="2167" y="572"/>
                    <a:pt x="2620" y="453"/>
                    <a:pt x="2870" y="298"/>
                  </a:cubicBezTo>
                  <a:cubicBezTo>
                    <a:pt x="2992" y="221"/>
                    <a:pt x="3083" y="153"/>
                    <a:pt x="3143" y="96"/>
                  </a:cubicBezTo>
                  <a:close/>
                  <a:moveTo>
                    <a:pt x="2977" y="8097"/>
                  </a:moveTo>
                  <a:cubicBezTo>
                    <a:pt x="2965" y="8168"/>
                    <a:pt x="2965" y="8216"/>
                    <a:pt x="2965" y="8216"/>
                  </a:cubicBezTo>
                  <a:cubicBezTo>
                    <a:pt x="2965" y="8216"/>
                    <a:pt x="2977" y="8168"/>
                    <a:pt x="2977" y="8097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8"/>
            <p:cNvSpPr/>
            <p:nvPr/>
          </p:nvSpPr>
          <p:spPr>
            <a:xfrm>
              <a:off x="2775025" y="2251850"/>
              <a:ext cx="36350" cy="10200"/>
            </a:xfrm>
            <a:custGeom>
              <a:avLst/>
              <a:gdLst/>
              <a:ahLst/>
              <a:cxnLst/>
              <a:rect l="l" t="t" r="r" b="b"/>
              <a:pathLst>
                <a:path w="1454" h="408" extrusionOk="0">
                  <a:moveTo>
                    <a:pt x="448" y="1"/>
                  </a:moveTo>
                  <a:cubicBezTo>
                    <a:pt x="361" y="1"/>
                    <a:pt x="282" y="10"/>
                    <a:pt x="215" y="26"/>
                  </a:cubicBezTo>
                  <a:cubicBezTo>
                    <a:pt x="84" y="50"/>
                    <a:pt x="1" y="86"/>
                    <a:pt x="1" y="86"/>
                  </a:cubicBezTo>
                  <a:cubicBezTo>
                    <a:pt x="1" y="86"/>
                    <a:pt x="334" y="169"/>
                    <a:pt x="727" y="264"/>
                  </a:cubicBezTo>
                  <a:cubicBezTo>
                    <a:pt x="1108" y="348"/>
                    <a:pt x="1454" y="407"/>
                    <a:pt x="1454" y="407"/>
                  </a:cubicBezTo>
                  <a:cubicBezTo>
                    <a:pt x="1454" y="407"/>
                    <a:pt x="1394" y="336"/>
                    <a:pt x="1275" y="264"/>
                  </a:cubicBezTo>
                  <a:cubicBezTo>
                    <a:pt x="1156" y="181"/>
                    <a:pt x="977" y="86"/>
                    <a:pt x="775" y="38"/>
                  </a:cubicBezTo>
                  <a:cubicBezTo>
                    <a:pt x="660" y="12"/>
                    <a:pt x="549" y="1"/>
                    <a:pt x="44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8"/>
            <p:cNvSpPr/>
            <p:nvPr/>
          </p:nvSpPr>
          <p:spPr>
            <a:xfrm>
              <a:off x="2835450" y="2655825"/>
              <a:ext cx="167625" cy="327425"/>
            </a:xfrm>
            <a:custGeom>
              <a:avLst/>
              <a:gdLst/>
              <a:ahLst/>
              <a:cxnLst/>
              <a:rect l="l" t="t" r="r" b="b"/>
              <a:pathLst>
                <a:path w="6705" h="13097" extrusionOk="0">
                  <a:moveTo>
                    <a:pt x="692" y="0"/>
                  </a:moveTo>
                  <a:cubicBezTo>
                    <a:pt x="691" y="0"/>
                    <a:pt x="681" y="11"/>
                    <a:pt x="665" y="37"/>
                  </a:cubicBezTo>
                  <a:lnTo>
                    <a:pt x="665" y="37"/>
                  </a:lnTo>
                  <a:lnTo>
                    <a:pt x="692" y="0"/>
                  </a:lnTo>
                  <a:close/>
                  <a:moveTo>
                    <a:pt x="665" y="37"/>
                  </a:moveTo>
                  <a:lnTo>
                    <a:pt x="596" y="131"/>
                  </a:lnTo>
                  <a:cubicBezTo>
                    <a:pt x="537" y="214"/>
                    <a:pt x="465" y="357"/>
                    <a:pt x="382" y="536"/>
                  </a:cubicBezTo>
                  <a:cubicBezTo>
                    <a:pt x="215" y="905"/>
                    <a:pt x="37" y="1465"/>
                    <a:pt x="25" y="2179"/>
                  </a:cubicBezTo>
                  <a:cubicBezTo>
                    <a:pt x="1" y="2893"/>
                    <a:pt x="180" y="3774"/>
                    <a:pt x="739" y="4584"/>
                  </a:cubicBezTo>
                  <a:cubicBezTo>
                    <a:pt x="1287" y="5382"/>
                    <a:pt x="2204" y="5929"/>
                    <a:pt x="3073" y="6560"/>
                  </a:cubicBezTo>
                  <a:cubicBezTo>
                    <a:pt x="3501" y="6882"/>
                    <a:pt x="3906" y="7215"/>
                    <a:pt x="4192" y="7620"/>
                  </a:cubicBezTo>
                  <a:cubicBezTo>
                    <a:pt x="4335" y="7811"/>
                    <a:pt x="4430" y="8037"/>
                    <a:pt x="4454" y="8251"/>
                  </a:cubicBezTo>
                  <a:cubicBezTo>
                    <a:pt x="4502" y="8477"/>
                    <a:pt x="4490" y="8715"/>
                    <a:pt x="4502" y="8954"/>
                  </a:cubicBezTo>
                  <a:cubicBezTo>
                    <a:pt x="4502" y="9192"/>
                    <a:pt x="4525" y="9430"/>
                    <a:pt x="4621" y="9656"/>
                  </a:cubicBezTo>
                  <a:cubicBezTo>
                    <a:pt x="4704" y="9882"/>
                    <a:pt x="4835" y="10073"/>
                    <a:pt x="4990" y="10216"/>
                  </a:cubicBezTo>
                  <a:cubicBezTo>
                    <a:pt x="5287" y="10513"/>
                    <a:pt x="5597" y="10751"/>
                    <a:pt x="5823" y="11025"/>
                  </a:cubicBezTo>
                  <a:cubicBezTo>
                    <a:pt x="6276" y="11561"/>
                    <a:pt x="6478" y="12109"/>
                    <a:pt x="6585" y="12478"/>
                  </a:cubicBezTo>
                  <a:cubicBezTo>
                    <a:pt x="6692" y="12871"/>
                    <a:pt x="6692" y="13097"/>
                    <a:pt x="6692" y="13097"/>
                  </a:cubicBezTo>
                  <a:cubicBezTo>
                    <a:pt x="6692" y="13097"/>
                    <a:pt x="6704" y="12883"/>
                    <a:pt x="6645" y="12478"/>
                  </a:cubicBezTo>
                  <a:cubicBezTo>
                    <a:pt x="6573" y="12097"/>
                    <a:pt x="6395" y="11513"/>
                    <a:pt x="5942" y="10942"/>
                  </a:cubicBezTo>
                  <a:cubicBezTo>
                    <a:pt x="5716" y="10668"/>
                    <a:pt x="5406" y="10406"/>
                    <a:pt x="5144" y="10108"/>
                  </a:cubicBezTo>
                  <a:cubicBezTo>
                    <a:pt x="5002" y="9954"/>
                    <a:pt x="4883" y="9787"/>
                    <a:pt x="4811" y="9596"/>
                  </a:cubicBezTo>
                  <a:cubicBezTo>
                    <a:pt x="4740" y="9406"/>
                    <a:pt x="4728" y="9180"/>
                    <a:pt x="4728" y="8954"/>
                  </a:cubicBezTo>
                  <a:cubicBezTo>
                    <a:pt x="4728" y="8727"/>
                    <a:pt x="4728" y="8477"/>
                    <a:pt x="4692" y="8227"/>
                  </a:cubicBezTo>
                  <a:cubicBezTo>
                    <a:pt x="4644" y="7953"/>
                    <a:pt x="4549" y="7703"/>
                    <a:pt x="4394" y="7477"/>
                  </a:cubicBezTo>
                  <a:cubicBezTo>
                    <a:pt x="4097" y="7037"/>
                    <a:pt x="3668" y="6691"/>
                    <a:pt x="3239" y="6370"/>
                  </a:cubicBezTo>
                  <a:cubicBezTo>
                    <a:pt x="2346" y="5739"/>
                    <a:pt x="1454" y="5215"/>
                    <a:pt x="918" y="4465"/>
                  </a:cubicBezTo>
                  <a:cubicBezTo>
                    <a:pt x="382" y="3715"/>
                    <a:pt x="180" y="2881"/>
                    <a:pt x="156" y="2179"/>
                  </a:cubicBezTo>
                  <a:cubicBezTo>
                    <a:pt x="144" y="1465"/>
                    <a:pt x="275" y="917"/>
                    <a:pt x="418" y="548"/>
                  </a:cubicBezTo>
                  <a:cubicBezTo>
                    <a:pt x="501" y="357"/>
                    <a:pt x="561" y="214"/>
                    <a:pt x="620" y="131"/>
                  </a:cubicBezTo>
                  <a:cubicBezTo>
                    <a:pt x="636" y="88"/>
                    <a:pt x="652" y="57"/>
                    <a:pt x="665" y="37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8"/>
            <p:cNvSpPr/>
            <p:nvPr/>
          </p:nvSpPr>
          <p:spPr>
            <a:xfrm>
              <a:off x="2991725" y="2989475"/>
              <a:ext cx="34850" cy="190525"/>
            </a:xfrm>
            <a:custGeom>
              <a:avLst/>
              <a:gdLst/>
              <a:ahLst/>
              <a:cxnLst/>
              <a:rect l="l" t="t" r="r" b="b"/>
              <a:pathLst>
                <a:path w="1394" h="7621" extrusionOk="0">
                  <a:moveTo>
                    <a:pt x="25" y="1"/>
                  </a:moveTo>
                  <a:cubicBezTo>
                    <a:pt x="25" y="1"/>
                    <a:pt x="25" y="441"/>
                    <a:pt x="1" y="1156"/>
                  </a:cubicBezTo>
                  <a:lnTo>
                    <a:pt x="1" y="2430"/>
                  </a:lnTo>
                  <a:lnTo>
                    <a:pt x="1" y="2787"/>
                  </a:lnTo>
                  <a:cubicBezTo>
                    <a:pt x="25" y="2906"/>
                    <a:pt x="1" y="3049"/>
                    <a:pt x="84" y="3204"/>
                  </a:cubicBezTo>
                  <a:cubicBezTo>
                    <a:pt x="156" y="3358"/>
                    <a:pt x="322" y="3442"/>
                    <a:pt x="358" y="3501"/>
                  </a:cubicBezTo>
                  <a:cubicBezTo>
                    <a:pt x="417" y="3561"/>
                    <a:pt x="417" y="3680"/>
                    <a:pt x="406" y="3811"/>
                  </a:cubicBezTo>
                  <a:cubicBezTo>
                    <a:pt x="394" y="3930"/>
                    <a:pt x="382" y="4109"/>
                    <a:pt x="453" y="4251"/>
                  </a:cubicBezTo>
                  <a:cubicBezTo>
                    <a:pt x="525" y="4406"/>
                    <a:pt x="596" y="4490"/>
                    <a:pt x="644" y="4597"/>
                  </a:cubicBezTo>
                  <a:cubicBezTo>
                    <a:pt x="739" y="4787"/>
                    <a:pt x="703" y="5049"/>
                    <a:pt x="703" y="5287"/>
                  </a:cubicBezTo>
                  <a:cubicBezTo>
                    <a:pt x="703" y="5775"/>
                    <a:pt x="810" y="6204"/>
                    <a:pt x="929" y="6549"/>
                  </a:cubicBezTo>
                  <a:cubicBezTo>
                    <a:pt x="1048" y="6895"/>
                    <a:pt x="1168" y="7157"/>
                    <a:pt x="1251" y="7335"/>
                  </a:cubicBezTo>
                  <a:cubicBezTo>
                    <a:pt x="1346" y="7514"/>
                    <a:pt x="1394" y="7621"/>
                    <a:pt x="1394" y="7621"/>
                  </a:cubicBezTo>
                  <a:cubicBezTo>
                    <a:pt x="1394" y="7621"/>
                    <a:pt x="1358" y="7514"/>
                    <a:pt x="1275" y="7311"/>
                  </a:cubicBezTo>
                  <a:cubicBezTo>
                    <a:pt x="1215" y="7133"/>
                    <a:pt x="1120" y="6847"/>
                    <a:pt x="1037" y="6502"/>
                  </a:cubicBezTo>
                  <a:cubicBezTo>
                    <a:pt x="953" y="6156"/>
                    <a:pt x="870" y="5740"/>
                    <a:pt x="894" y="5287"/>
                  </a:cubicBezTo>
                  <a:cubicBezTo>
                    <a:pt x="918" y="5061"/>
                    <a:pt x="953" y="4787"/>
                    <a:pt x="858" y="4513"/>
                  </a:cubicBezTo>
                  <a:cubicBezTo>
                    <a:pt x="810" y="4370"/>
                    <a:pt x="715" y="4275"/>
                    <a:pt x="679" y="4168"/>
                  </a:cubicBezTo>
                  <a:cubicBezTo>
                    <a:pt x="632" y="4073"/>
                    <a:pt x="632" y="3954"/>
                    <a:pt x="644" y="3823"/>
                  </a:cubicBezTo>
                  <a:cubicBezTo>
                    <a:pt x="644" y="3704"/>
                    <a:pt x="679" y="3513"/>
                    <a:pt x="560" y="3358"/>
                  </a:cubicBezTo>
                  <a:cubicBezTo>
                    <a:pt x="417" y="3216"/>
                    <a:pt x="322" y="3180"/>
                    <a:pt x="286" y="3097"/>
                  </a:cubicBezTo>
                  <a:cubicBezTo>
                    <a:pt x="215" y="2930"/>
                    <a:pt x="239" y="2632"/>
                    <a:pt x="215" y="2406"/>
                  </a:cubicBezTo>
                  <a:cubicBezTo>
                    <a:pt x="179" y="1954"/>
                    <a:pt x="156" y="1513"/>
                    <a:pt x="120" y="1156"/>
                  </a:cubicBezTo>
                  <a:cubicBezTo>
                    <a:pt x="60" y="441"/>
                    <a:pt x="25" y="1"/>
                    <a:pt x="2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8"/>
            <p:cNvSpPr/>
            <p:nvPr/>
          </p:nvSpPr>
          <p:spPr>
            <a:xfrm>
              <a:off x="3134600" y="2622475"/>
              <a:ext cx="119700" cy="101225"/>
            </a:xfrm>
            <a:custGeom>
              <a:avLst/>
              <a:gdLst/>
              <a:ahLst/>
              <a:cxnLst/>
              <a:rect l="l" t="t" r="r" b="b"/>
              <a:pathLst>
                <a:path w="4788" h="404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84" y="60"/>
                    <a:pt x="215" y="167"/>
                  </a:cubicBezTo>
                  <a:cubicBezTo>
                    <a:pt x="346" y="286"/>
                    <a:pt x="525" y="453"/>
                    <a:pt x="703" y="691"/>
                  </a:cubicBezTo>
                  <a:cubicBezTo>
                    <a:pt x="882" y="929"/>
                    <a:pt x="1060" y="1227"/>
                    <a:pt x="1179" y="1596"/>
                  </a:cubicBezTo>
                  <a:cubicBezTo>
                    <a:pt x="1239" y="1775"/>
                    <a:pt x="1287" y="1965"/>
                    <a:pt x="1334" y="2191"/>
                  </a:cubicBezTo>
                  <a:cubicBezTo>
                    <a:pt x="1370" y="2418"/>
                    <a:pt x="1429" y="2656"/>
                    <a:pt x="1608" y="2858"/>
                  </a:cubicBezTo>
                  <a:cubicBezTo>
                    <a:pt x="1787" y="3072"/>
                    <a:pt x="2025" y="3156"/>
                    <a:pt x="2239" y="3239"/>
                  </a:cubicBezTo>
                  <a:cubicBezTo>
                    <a:pt x="2442" y="3310"/>
                    <a:pt x="2644" y="3382"/>
                    <a:pt x="2834" y="3441"/>
                  </a:cubicBezTo>
                  <a:cubicBezTo>
                    <a:pt x="3204" y="3572"/>
                    <a:pt x="3561" y="3680"/>
                    <a:pt x="3846" y="3775"/>
                  </a:cubicBezTo>
                  <a:cubicBezTo>
                    <a:pt x="4430" y="3953"/>
                    <a:pt x="4787" y="4049"/>
                    <a:pt x="4787" y="4049"/>
                  </a:cubicBezTo>
                  <a:cubicBezTo>
                    <a:pt x="4787" y="4049"/>
                    <a:pt x="4442" y="3906"/>
                    <a:pt x="3870" y="3632"/>
                  </a:cubicBezTo>
                  <a:cubicBezTo>
                    <a:pt x="3596" y="3513"/>
                    <a:pt x="3263" y="3382"/>
                    <a:pt x="2894" y="3239"/>
                  </a:cubicBezTo>
                  <a:cubicBezTo>
                    <a:pt x="2715" y="3156"/>
                    <a:pt x="2525" y="3084"/>
                    <a:pt x="2311" y="3013"/>
                  </a:cubicBezTo>
                  <a:cubicBezTo>
                    <a:pt x="2120" y="2941"/>
                    <a:pt x="1930" y="2846"/>
                    <a:pt x="1787" y="2703"/>
                  </a:cubicBezTo>
                  <a:cubicBezTo>
                    <a:pt x="1525" y="2382"/>
                    <a:pt x="1525" y="1906"/>
                    <a:pt x="1358" y="1525"/>
                  </a:cubicBezTo>
                  <a:cubicBezTo>
                    <a:pt x="1215" y="1132"/>
                    <a:pt x="989" y="822"/>
                    <a:pt x="775" y="596"/>
                  </a:cubicBezTo>
                  <a:cubicBezTo>
                    <a:pt x="572" y="382"/>
                    <a:pt x="382" y="227"/>
                    <a:pt x="227" y="143"/>
                  </a:cubicBezTo>
                  <a:cubicBezTo>
                    <a:pt x="96" y="4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8"/>
            <p:cNvSpPr/>
            <p:nvPr/>
          </p:nvSpPr>
          <p:spPr>
            <a:xfrm>
              <a:off x="3231350" y="2851075"/>
              <a:ext cx="103300" cy="133075"/>
            </a:xfrm>
            <a:custGeom>
              <a:avLst/>
              <a:gdLst/>
              <a:ahLst/>
              <a:cxnLst/>
              <a:rect l="l" t="t" r="r" b="b"/>
              <a:pathLst>
                <a:path w="4132" h="5323" extrusionOk="0">
                  <a:moveTo>
                    <a:pt x="4132" y="1"/>
                  </a:moveTo>
                  <a:cubicBezTo>
                    <a:pt x="4132" y="1"/>
                    <a:pt x="4108" y="84"/>
                    <a:pt x="4084" y="286"/>
                  </a:cubicBezTo>
                  <a:cubicBezTo>
                    <a:pt x="4048" y="441"/>
                    <a:pt x="4001" y="715"/>
                    <a:pt x="3917" y="1013"/>
                  </a:cubicBezTo>
                  <a:cubicBezTo>
                    <a:pt x="3739" y="1620"/>
                    <a:pt x="3370" y="2429"/>
                    <a:pt x="2715" y="3120"/>
                  </a:cubicBezTo>
                  <a:cubicBezTo>
                    <a:pt x="2393" y="3477"/>
                    <a:pt x="2036" y="3763"/>
                    <a:pt x="1679" y="3989"/>
                  </a:cubicBezTo>
                  <a:cubicBezTo>
                    <a:pt x="1346" y="4215"/>
                    <a:pt x="1000" y="4394"/>
                    <a:pt x="727" y="4584"/>
                  </a:cubicBezTo>
                  <a:cubicBezTo>
                    <a:pt x="465" y="4775"/>
                    <a:pt x="286" y="4954"/>
                    <a:pt x="167" y="5108"/>
                  </a:cubicBezTo>
                  <a:cubicBezTo>
                    <a:pt x="48" y="5239"/>
                    <a:pt x="0" y="5323"/>
                    <a:pt x="0" y="5323"/>
                  </a:cubicBezTo>
                  <a:cubicBezTo>
                    <a:pt x="0" y="5323"/>
                    <a:pt x="48" y="5239"/>
                    <a:pt x="179" y="5120"/>
                  </a:cubicBezTo>
                  <a:cubicBezTo>
                    <a:pt x="310" y="4989"/>
                    <a:pt x="524" y="4834"/>
                    <a:pt x="798" y="4668"/>
                  </a:cubicBezTo>
                  <a:cubicBezTo>
                    <a:pt x="1060" y="4513"/>
                    <a:pt x="1417" y="4358"/>
                    <a:pt x="1786" y="4156"/>
                  </a:cubicBezTo>
                  <a:cubicBezTo>
                    <a:pt x="2167" y="3941"/>
                    <a:pt x="2548" y="3656"/>
                    <a:pt x="2893" y="3287"/>
                  </a:cubicBezTo>
                  <a:cubicBezTo>
                    <a:pt x="3572" y="2548"/>
                    <a:pt x="3917" y="1679"/>
                    <a:pt x="4036" y="1036"/>
                  </a:cubicBezTo>
                  <a:cubicBezTo>
                    <a:pt x="4108" y="727"/>
                    <a:pt x="4132" y="465"/>
                    <a:pt x="4132" y="286"/>
                  </a:cubicBezTo>
                  <a:lnTo>
                    <a:pt x="41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8"/>
            <p:cNvSpPr/>
            <p:nvPr/>
          </p:nvSpPr>
          <p:spPr>
            <a:xfrm>
              <a:off x="3301900" y="2895725"/>
              <a:ext cx="39600" cy="58650"/>
            </a:xfrm>
            <a:custGeom>
              <a:avLst/>
              <a:gdLst/>
              <a:ahLst/>
              <a:cxnLst/>
              <a:rect l="l" t="t" r="r" b="b"/>
              <a:pathLst>
                <a:path w="1584" h="2346" extrusionOk="0">
                  <a:moveTo>
                    <a:pt x="1584" y="0"/>
                  </a:moveTo>
                  <a:cubicBezTo>
                    <a:pt x="1584" y="1"/>
                    <a:pt x="1548" y="143"/>
                    <a:pt x="1405" y="405"/>
                  </a:cubicBezTo>
                  <a:cubicBezTo>
                    <a:pt x="1310" y="620"/>
                    <a:pt x="1143" y="941"/>
                    <a:pt x="917" y="1263"/>
                  </a:cubicBezTo>
                  <a:cubicBezTo>
                    <a:pt x="691" y="1596"/>
                    <a:pt x="476" y="1858"/>
                    <a:pt x="298" y="2048"/>
                  </a:cubicBezTo>
                  <a:cubicBezTo>
                    <a:pt x="119" y="2239"/>
                    <a:pt x="0" y="2346"/>
                    <a:pt x="0" y="2346"/>
                  </a:cubicBezTo>
                  <a:cubicBezTo>
                    <a:pt x="0" y="2346"/>
                    <a:pt x="143" y="2286"/>
                    <a:pt x="369" y="2144"/>
                  </a:cubicBezTo>
                  <a:cubicBezTo>
                    <a:pt x="595" y="1989"/>
                    <a:pt x="869" y="1739"/>
                    <a:pt x="1107" y="1393"/>
                  </a:cubicBezTo>
                  <a:cubicBezTo>
                    <a:pt x="1345" y="1060"/>
                    <a:pt x="1465" y="703"/>
                    <a:pt x="1524" y="429"/>
                  </a:cubicBezTo>
                  <a:cubicBezTo>
                    <a:pt x="1584" y="167"/>
                    <a:pt x="1584" y="1"/>
                    <a:pt x="158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8"/>
            <p:cNvSpPr/>
            <p:nvPr/>
          </p:nvSpPr>
          <p:spPr>
            <a:xfrm>
              <a:off x="3531375" y="2505800"/>
              <a:ext cx="61350" cy="90875"/>
            </a:xfrm>
            <a:custGeom>
              <a:avLst/>
              <a:gdLst/>
              <a:ahLst/>
              <a:cxnLst/>
              <a:rect l="l" t="t" r="r" b="b"/>
              <a:pathLst>
                <a:path w="2454" h="3635" extrusionOk="0">
                  <a:moveTo>
                    <a:pt x="798" y="0"/>
                  </a:moveTo>
                  <a:cubicBezTo>
                    <a:pt x="798" y="0"/>
                    <a:pt x="644" y="227"/>
                    <a:pt x="406" y="608"/>
                  </a:cubicBezTo>
                  <a:cubicBezTo>
                    <a:pt x="346" y="703"/>
                    <a:pt x="287" y="798"/>
                    <a:pt x="203" y="917"/>
                  </a:cubicBezTo>
                  <a:cubicBezTo>
                    <a:pt x="144" y="1024"/>
                    <a:pt x="60" y="1131"/>
                    <a:pt x="13" y="1322"/>
                  </a:cubicBezTo>
                  <a:cubicBezTo>
                    <a:pt x="1" y="1429"/>
                    <a:pt x="25" y="1548"/>
                    <a:pt x="84" y="1620"/>
                  </a:cubicBezTo>
                  <a:cubicBezTo>
                    <a:pt x="144" y="1691"/>
                    <a:pt x="227" y="1751"/>
                    <a:pt x="287" y="1798"/>
                  </a:cubicBezTo>
                  <a:cubicBezTo>
                    <a:pt x="406" y="1893"/>
                    <a:pt x="501" y="1989"/>
                    <a:pt x="608" y="2132"/>
                  </a:cubicBezTo>
                  <a:cubicBezTo>
                    <a:pt x="798" y="2393"/>
                    <a:pt x="953" y="2679"/>
                    <a:pt x="1132" y="2929"/>
                  </a:cubicBezTo>
                  <a:cubicBezTo>
                    <a:pt x="1310" y="3179"/>
                    <a:pt x="1513" y="3382"/>
                    <a:pt x="1727" y="3501"/>
                  </a:cubicBezTo>
                  <a:cubicBezTo>
                    <a:pt x="1900" y="3602"/>
                    <a:pt x="2072" y="3634"/>
                    <a:pt x="2200" y="3634"/>
                  </a:cubicBezTo>
                  <a:cubicBezTo>
                    <a:pt x="2223" y="3634"/>
                    <a:pt x="2244" y="3633"/>
                    <a:pt x="2263" y="3632"/>
                  </a:cubicBezTo>
                  <a:cubicBezTo>
                    <a:pt x="2394" y="3620"/>
                    <a:pt x="2453" y="3584"/>
                    <a:pt x="2453" y="3584"/>
                  </a:cubicBezTo>
                  <a:lnTo>
                    <a:pt x="2453" y="3584"/>
                  </a:lnTo>
                  <a:cubicBezTo>
                    <a:pt x="2453" y="3584"/>
                    <a:pt x="2427" y="3589"/>
                    <a:pt x="2371" y="3589"/>
                  </a:cubicBezTo>
                  <a:cubicBezTo>
                    <a:pt x="2342" y="3589"/>
                    <a:pt x="2307" y="3588"/>
                    <a:pt x="2263" y="3584"/>
                  </a:cubicBezTo>
                  <a:cubicBezTo>
                    <a:pt x="2144" y="3572"/>
                    <a:pt x="1977" y="3525"/>
                    <a:pt x="1799" y="3394"/>
                  </a:cubicBezTo>
                  <a:cubicBezTo>
                    <a:pt x="1620" y="3275"/>
                    <a:pt x="1453" y="3084"/>
                    <a:pt x="1310" y="2822"/>
                  </a:cubicBezTo>
                  <a:cubicBezTo>
                    <a:pt x="1156" y="2584"/>
                    <a:pt x="1025" y="2274"/>
                    <a:pt x="798" y="1989"/>
                  </a:cubicBezTo>
                  <a:cubicBezTo>
                    <a:pt x="703" y="1846"/>
                    <a:pt x="560" y="1715"/>
                    <a:pt x="417" y="1620"/>
                  </a:cubicBezTo>
                  <a:cubicBezTo>
                    <a:pt x="263" y="1536"/>
                    <a:pt x="191" y="1453"/>
                    <a:pt x="203" y="1358"/>
                  </a:cubicBezTo>
                  <a:cubicBezTo>
                    <a:pt x="227" y="1250"/>
                    <a:pt x="298" y="1119"/>
                    <a:pt x="358" y="1000"/>
                  </a:cubicBezTo>
                  <a:cubicBezTo>
                    <a:pt x="406" y="881"/>
                    <a:pt x="465" y="774"/>
                    <a:pt x="501" y="667"/>
                  </a:cubicBezTo>
                  <a:cubicBezTo>
                    <a:pt x="703" y="250"/>
                    <a:pt x="798" y="0"/>
                    <a:pt x="79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8"/>
            <p:cNvSpPr/>
            <p:nvPr/>
          </p:nvSpPr>
          <p:spPr>
            <a:xfrm>
              <a:off x="3501325" y="2521275"/>
              <a:ext cx="39000" cy="64900"/>
            </a:xfrm>
            <a:custGeom>
              <a:avLst/>
              <a:gdLst/>
              <a:ahLst/>
              <a:cxnLst/>
              <a:rect l="l" t="t" r="r" b="b"/>
              <a:pathLst>
                <a:path w="1560" h="2596" extrusionOk="0">
                  <a:moveTo>
                    <a:pt x="24" y="0"/>
                  </a:moveTo>
                  <a:cubicBezTo>
                    <a:pt x="24" y="1"/>
                    <a:pt x="0" y="179"/>
                    <a:pt x="36" y="465"/>
                  </a:cubicBezTo>
                  <a:cubicBezTo>
                    <a:pt x="72" y="751"/>
                    <a:pt x="203" y="1132"/>
                    <a:pt x="453" y="1489"/>
                  </a:cubicBezTo>
                  <a:cubicBezTo>
                    <a:pt x="715" y="1846"/>
                    <a:pt x="988" y="2132"/>
                    <a:pt x="1203" y="2310"/>
                  </a:cubicBezTo>
                  <a:cubicBezTo>
                    <a:pt x="1429" y="2489"/>
                    <a:pt x="1560" y="2596"/>
                    <a:pt x="1560" y="2596"/>
                  </a:cubicBezTo>
                  <a:cubicBezTo>
                    <a:pt x="1560" y="2596"/>
                    <a:pt x="1453" y="2465"/>
                    <a:pt x="1286" y="2227"/>
                  </a:cubicBezTo>
                  <a:cubicBezTo>
                    <a:pt x="1131" y="2001"/>
                    <a:pt x="905" y="1703"/>
                    <a:pt x="667" y="1358"/>
                  </a:cubicBezTo>
                  <a:cubicBezTo>
                    <a:pt x="429" y="1012"/>
                    <a:pt x="250" y="691"/>
                    <a:pt x="155" y="441"/>
                  </a:cubicBezTo>
                  <a:cubicBezTo>
                    <a:pt x="60" y="179"/>
                    <a:pt x="24" y="1"/>
                    <a:pt x="2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8"/>
            <p:cNvSpPr/>
            <p:nvPr/>
          </p:nvSpPr>
          <p:spPr>
            <a:xfrm>
              <a:off x="2866425" y="2238200"/>
              <a:ext cx="101225" cy="116500"/>
            </a:xfrm>
            <a:custGeom>
              <a:avLst/>
              <a:gdLst/>
              <a:ahLst/>
              <a:cxnLst/>
              <a:rect l="l" t="t" r="r" b="b"/>
              <a:pathLst>
                <a:path w="4049" h="4660" extrusionOk="0">
                  <a:moveTo>
                    <a:pt x="3977" y="1"/>
                  </a:moveTo>
                  <a:cubicBezTo>
                    <a:pt x="3977" y="1"/>
                    <a:pt x="3941" y="417"/>
                    <a:pt x="3882" y="1084"/>
                  </a:cubicBezTo>
                  <a:cubicBezTo>
                    <a:pt x="3858" y="1429"/>
                    <a:pt x="3858" y="1846"/>
                    <a:pt x="3810" y="2263"/>
                  </a:cubicBezTo>
                  <a:cubicBezTo>
                    <a:pt x="3798" y="2346"/>
                    <a:pt x="3751" y="2394"/>
                    <a:pt x="3655" y="2429"/>
                  </a:cubicBezTo>
                  <a:cubicBezTo>
                    <a:pt x="3560" y="2453"/>
                    <a:pt x="3441" y="2453"/>
                    <a:pt x="3286" y="2549"/>
                  </a:cubicBezTo>
                  <a:cubicBezTo>
                    <a:pt x="3143" y="2632"/>
                    <a:pt x="3084" y="2799"/>
                    <a:pt x="3060" y="2930"/>
                  </a:cubicBezTo>
                  <a:cubicBezTo>
                    <a:pt x="3036" y="3084"/>
                    <a:pt x="3036" y="3203"/>
                    <a:pt x="3024" y="3322"/>
                  </a:cubicBezTo>
                  <a:cubicBezTo>
                    <a:pt x="2965" y="3799"/>
                    <a:pt x="2572" y="4144"/>
                    <a:pt x="2203" y="4323"/>
                  </a:cubicBezTo>
                  <a:cubicBezTo>
                    <a:pt x="1810" y="4513"/>
                    <a:pt x="1417" y="4525"/>
                    <a:pt x="1084" y="4525"/>
                  </a:cubicBezTo>
                  <a:cubicBezTo>
                    <a:pt x="762" y="4513"/>
                    <a:pt x="488" y="4477"/>
                    <a:pt x="298" y="4454"/>
                  </a:cubicBezTo>
                  <a:cubicBezTo>
                    <a:pt x="107" y="4418"/>
                    <a:pt x="0" y="4406"/>
                    <a:pt x="0" y="4406"/>
                  </a:cubicBezTo>
                  <a:lnTo>
                    <a:pt x="0" y="4406"/>
                  </a:lnTo>
                  <a:cubicBezTo>
                    <a:pt x="0" y="4406"/>
                    <a:pt x="107" y="4430"/>
                    <a:pt x="286" y="4477"/>
                  </a:cubicBezTo>
                  <a:cubicBezTo>
                    <a:pt x="465" y="4525"/>
                    <a:pt x="726" y="4585"/>
                    <a:pt x="1072" y="4632"/>
                  </a:cubicBezTo>
                  <a:cubicBezTo>
                    <a:pt x="1189" y="4648"/>
                    <a:pt x="1315" y="4659"/>
                    <a:pt x="1447" y="4659"/>
                  </a:cubicBezTo>
                  <a:cubicBezTo>
                    <a:pt x="1704" y="4659"/>
                    <a:pt x="1984" y="4619"/>
                    <a:pt x="2274" y="4501"/>
                  </a:cubicBezTo>
                  <a:cubicBezTo>
                    <a:pt x="2703" y="4323"/>
                    <a:pt x="3167" y="3930"/>
                    <a:pt x="3263" y="3346"/>
                  </a:cubicBezTo>
                  <a:cubicBezTo>
                    <a:pt x="3310" y="3072"/>
                    <a:pt x="3274" y="2810"/>
                    <a:pt x="3429" y="2727"/>
                  </a:cubicBezTo>
                  <a:cubicBezTo>
                    <a:pt x="3489" y="2680"/>
                    <a:pt x="3608" y="2668"/>
                    <a:pt x="3739" y="2620"/>
                  </a:cubicBezTo>
                  <a:cubicBezTo>
                    <a:pt x="3810" y="2608"/>
                    <a:pt x="3882" y="2560"/>
                    <a:pt x="3929" y="2501"/>
                  </a:cubicBezTo>
                  <a:cubicBezTo>
                    <a:pt x="3989" y="2441"/>
                    <a:pt x="4001" y="2370"/>
                    <a:pt x="4025" y="2310"/>
                  </a:cubicBezTo>
                  <a:cubicBezTo>
                    <a:pt x="4048" y="1834"/>
                    <a:pt x="4025" y="1441"/>
                    <a:pt x="4025" y="1108"/>
                  </a:cubicBezTo>
                  <a:cubicBezTo>
                    <a:pt x="3989" y="417"/>
                    <a:pt x="3977" y="1"/>
                    <a:pt x="397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8"/>
            <p:cNvSpPr/>
            <p:nvPr/>
          </p:nvSpPr>
          <p:spPr>
            <a:xfrm>
              <a:off x="2961975" y="2262900"/>
              <a:ext cx="25325" cy="52850"/>
            </a:xfrm>
            <a:custGeom>
              <a:avLst/>
              <a:gdLst/>
              <a:ahLst/>
              <a:cxnLst/>
              <a:rect l="l" t="t" r="r" b="b"/>
              <a:pathLst>
                <a:path w="1013" h="2114" extrusionOk="0">
                  <a:moveTo>
                    <a:pt x="1012" y="1"/>
                  </a:moveTo>
                  <a:cubicBezTo>
                    <a:pt x="1012" y="1"/>
                    <a:pt x="976" y="13"/>
                    <a:pt x="917" y="37"/>
                  </a:cubicBezTo>
                  <a:cubicBezTo>
                    <a:pt x="857" y="84"/>
                    <a:pt x="762" y="144"/>
                    <a:pt x="691" y="251"/>
                  </a:cubicBezTo>
                  <a:cubicBezTo>
                    <a:pt x="619" y="358"/>
                    <a:pt x="536" y="501"/>
                    <a:pt x="524" y="679"/>
                  </a:cubicBezTo>
                  <a:cubicBezTo>
                    <a:pt x="500" y="870"/>
                    <a:pt x="572" y="1060"/>
                    <a:pt x="619" y="1227"/>
                  </a:cubicBezTo>
                  <a:cubicBezTo>
                    <a:pt x="714" y="1537"/>
                    <a:pt x="536" y="1822"/>
                    <a:pt x="357" y="1953"/>
                  </a:cubicBezTo>
                  <a:cubicBezTo>
                    <a:pt x="262" y="2037"/>
                    <a:pt x="167" y="2061"/>
                    <a:pt x="107" y="2084"/>
                  </a:cubicBezTo>
                  <a:cubicBezTo>
                    <a:pt x="63" y="2093"/>
                    <a:pt x="26" y="2096"/>
                    <a:pt x="9" y="2096"/>
                  </a:cubicBezTo>
                  <a:lnTo>
                    <a:pt x="9" y="2096"/>
                  </a:lnTo>
                  <a:cubicBezTo>
                    <a:pt x="6" y="2095"/>
                    <a:pt x="4" y="2095"/>
                    <a:pt x="2" y="2095"/>
                  </a:cubicBezTo>
                  <a:cubicBezTo>
                    <a:pt x="1" y="2095"/>
                    <a:pt x="0" y="2095"/>
                    <a:pt x="0" y="2096"/>
                  </a:cubicBezTo>
                  <a:cubicBezTo>
                    <a:pt x="0" y="2096"/>
                    <a:pt x="3" y="2096"/>
                    <a:pt x="9" y="2096"/>
                  </a:cubicBezTo>
                  <a:lnTo>
                    <a:pt x="9" y="2096"/>
                  </a:lnTo>
                  <a:cubicBezTo>
                    <a:pt x="27" y="2100"/>
                    <a:pt x="73" y="2114"/>
                    <a:pt x="142" y="2114"/>
                  </a:cubicBezTo>
                  <a:cubicBezTo>
                    <a:pt x="211" y="2114"/>
                    <a:pt x="304" y="2100"/>
                    <a:pt x="417" y="2049"/>
                  </a:cubicBezTo>
                  <a:cubicBezTo>
                    <a:pt x="536" y="1989"/>
                    <a:pt x="691" y="1906"/>
                    <a:pt x="774" y="1739"/>
                  </a:cubicBezTo>
                  <a:cubicBezTo>
                    <a:pt x="881" y="1584"/>
                    <a:pt x="893" y="1346"/>
                    <a:pt x="834" y="1156"/>
                  </a:cubicBezTo>
                  <a:cubicBezTo>
                    <a:pt x="774" y="965"/>
                    <a:pt x="714" y="810"/>
                    <a:pt x="714" y="679"/>
                  </a:cubicBezTo>
                  <a:cubicBezTo>
                    <a:pt x="714" y="549"/>
                    <a:pt x="750" y="418"/>
                    <a:pt x="798" y="310"/>
                  </a:cubicBezTo>
                  <a:cubicBezTo>
                    <a:pt x="834" y="203"/>
                    <a:pt x="893" y="120"/>
                    <a:pt x="941" y="72"/>
                  </a:cubicBezTo>
                  <a:lnTo>
                    <a:pt x="101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8"/>
            <p:cNvSpPr/>
            <p:nvPr/>
          </p:nvSpPr>
          <p:spPr>
            <a:xfrm>
              <a:off x="3109000" y="1947700"/>
              <a:ext cx="270900" cy="134400"/>
            </a:xfrm>
            <a:custGeom>
              <a:avLst/>
              <a:gdLst/>
              <a:ahLst/>
              <a:cxnLst/>
              <a:rect l="l" t="t" r="r" b="b"/>
              <a:pathLst>
                <a:path w="10836" h="5376" extrusionOk="0">
                  <a:moveTo>
                    <a:pt x="10835" y="0"/>
                  </a:moveTo>
                  <a:lnTo>
                    <a:pt x="9407" y="1310"/>
                  </a:lnTo>
                  <a:cubicBezTo>
                    <a:pt x="9181" y="1512"/>
                    <a:pt x="8942" y="1727"/>
                    <a:pt x="8692" y="1965"/>
                  </a:cubicBezTo>
                  <a:cubicBezTo>
                    <a:pt x="8573" y="2060"/>
                    <a:pt x="8442" y="2203"/>
                    <a:pt x="8311" y="2322"/>
                  </a:cubicBezTo>
                  <a:cubicBezTo>
                    <a:pt x="8168" y="2441"/>
                    <a:pt x="8026" y="2560"/>
                    <a:pt x="7859" y="2584"/>
                  </a:cubicBezTo>
                  <a:cubicBezTo>
                    <a:pt x="7829" y="2590"/>
                    <a:pt x="7798" y="2592"/>
                    <a:pt x="7767" y="2592"/>
                  </a:cubicBezTo>
                  <a:cubicBezTo>
                    <a:pt x="7526" y="2592"/>
                    <a:pt x="7232" y="2447"/>
                    <a:pt x="6902" y="2447"/>
                  </a:cubicBezTo>
                  <a:cubicBezTo>
                    <a:pt x="6822" y="2447"/>
                    <a:pt x="6740" y="2456"/>
                    <a:pt x="6656" y="2477"/>
                  </a:cubicBezTo>
                  <a:cubicBezTo>
                    <a:pt x="6192" y="2572"/>
                    <a:pt x="5811" y="2881"/>
                    <a:pt x="5513" y="3227"/>
                  </a:cubicBezTo>
                  <a:cubicBezTo>
                    <a:pt x="5216" y="3584"/>
                    <a:pt x="4990" y="3965"/>
                    <a:pt x="4716" y="4286"/>
                  </a:cubicBezTo>
                  <a:cubicBezTo>
                    <a:pt x="4454" y="4608"/>
                    <a:pt x="4144" y="4846"/>
                    <a:pt x="3799" y="5001"/>
                  </a:cubicBezTo>
                  <a:cubicBezTo>
                    <a:pt x="3404" y="5168"/>
                    <a:pt x="3003" y="5226"/>
                    <a:pt x="2625" y="5226"/>
                  </a:cubicBezTo>
                  <a:cubicBezTo>
                    <a:pt x="2330" y="5226"/>
                    <a:pt x="2049" y="5191"/>
                    <a:pt x="1799" y="5144"/>
                  </a:cubicBezTo>
                  <a:cubicBezTo>
                    <a:pt x="1239" y="5025"/>
                    <a:pt x="787" y="4846"/>
                    <a:pt x="477" y="4751"/>
                  </a:cubicBezTo>
                  <a:cubicBezTo>
                    <a:pt x="168" y="4632"/>
                    <a:pt x="1" y="4572"/>
                    <a:pt x="1" y="4572"/>
                  </a:cubicBezTo>
                  <a:lnTo>
                    <a:pt x="1" y="4572"/>
                  </a:lnTo>
                  <a:cubicBezTo>
                    <a:pt x="1" y="4572"/>
                    <a:pt x="168" y="4644"/>
                    <a:pt x="465" y="4775"/>
                  </a:cubicBezTo>
                  <a:cubicBezTo>
                    <a:pt x="775" y="4905"/>
                    <a:pt x="1203" y="5108"/>
                    <a:pt x="1787" y="5251"/>
                  </a:cubicBezTo>
                  <a:cubicBezTo>
                    <a:pt x="2080" y="5318"/>
                    <a:pt x="2421" y="5376"/>
                    <a:pt x="2786" y="5376"/>
                  </a:cubicBezTo>
                  <a:cubicBezTo>
                    <a:pt x="3132" y="5376"/>
                    <a:pt x="3500" y="5324"/>
                    <a:pt x="3870" y="5179"/>
                  </a:cubicBezTo>
                  <a:cubicBezTo>
                    <a:pt x="4239" y="5048"/>
                    <a:pt x="4597" y="4775"/>
                    <a:pt x="4882" y="4429"/>
                  </a:cubicBezTo>
                  <a:cubicBezTo>
                    <a:pt x="5168" y="4108"/>
                    <a:pt x="5406" y="3715"/>
                    <a:pt x="5692" y="3393"/>
                  </a:cubicBezTo>
                  <a:cubicBezTo>
                    <a:pt x="5966" y="3060"/>
                    <a:pt x="6311" y="2798"/>
                    <a:pt x="6704" y="2703"/>
                  </a:cubicBezTo>
                  <a:cubicBezTo>
                    <a:pt x="6774" y="2689"/>
                    <a:pt x="6847" y="2682"/>
                    <a:pt x="6920" y="2682"/>
                  </a:cubicBezTo>
                  <a:cubicBezTo>
                    <a:pt x="7033" y="2682"/>
                    <a:pt x="7148" y="2698"/>
                    <a:pt x="7264" y="2727"/>
                  </a:cubicBezTo>
                  <a:cubicBezTo>
                    <a:pt x="7397" y="2752"/>
                    <a:pt x="7547" y="2782"/>
                    <a:pt x="7703" y="2782"/>
                  </a:cubicBezTo>
                  <a:cubicBezTo>
                    <a:pt x="7770" y="2782"/>
                    <a:pt x="7838" y="2777"/>
                    <a:pt x="7907" y="2762"/>
                  </a:cubicBezTo>
                  <a:cubicBezTo>
                    <a:pt x="8133" y="2703"/>
                    <a:pt x="8288" y="2572"/>
                    <a:pt x="8430" y="2441"/>
                  </a:cubicBezTo>
                  <a:lnTo>
                    <a:pt x="8811" y="2048"/>
                  </a:lnTo>
                  <a:lnTo>
                    <a:pt x="9502" y="1369"/>
                  </a:lnTo>
                  <a:cubicBezTo>
                    <a:pt x="10335" y="512"/>
                    <a:pt x="10835" y="0"/>
                    <a:pt x="1083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3293850" y="1989950"/>
              <a:ext cx="95875" cy="39625"/>
            </a:xfrm>
            <a:custGeom>
              <a:avLst/>
              <a:gdLst/>
              <a:ahLst/>
              <a:cxnLst/>
              <a:rect l="l" t="t" r="r" b="b"/>
              <a:pathLst>
                <a:path w="3835" h="1585" extrusionOk="0">
                  <a:moveTo>
                    <a:pt x="3834" y="1"/>
                  </a:moveTo>
                  <a:cubicBezTo>
                    <a:pt x="3834" y="1"/>
                    <a:pt x="3775" y="1"/>
                    <a:pt x="3656" y="25"/>
                  </a:cubicBezTo>
                  <a:cubicBezTo>
                    <a:pt x="3549" y="25"/>
                    <a:pt x="3382" y="48"/>
                    <a:pt x="3191" y="108"/>
                  </a:cubicBezTo>
                  <a:cubicBezTo>
                    <a:pt x="3013" y="179"/>
                    <a:pt x="2787" y="287"/>
                    <a:pt x="2584" y="465"/>
                  </a:cubicBezTo>
                  <a:cubicBezTo>
                    <a:pt x="2477" y="560"/>
                    <a:pt x="2382" y="656"/>
                    <a:pt x="2298" y="775"/>
                  </a:cubicBezTo>
                  <a:cubicBezTo>
                    <a:pt x="2227" y="882"/>
                    <a:pt x="2144" y="989"/>
                    <a:pt x="2048" y="1037"/>
                  </a:cubicBezTo>
                  <a:cubicBezTo>
                    <a:pt x="1941" y="1072"/>
                    <a:pt x="1787" y="1108"/>
                    <a:pt x="1656" y="1132"/>
                  </a:cubicBezTo>
                  <a:cubicBezTo>
                    <a:pt x="1525" y="1168"/>
                    <a:pt x="1382" y="1191"/>
                    <a:pt x="1275" y="1227"/>
                  </a:cubicBezTo>
                  <a:cubicBezTo>
                    <a:pt x="1036" y="1287"/>
                    <a:pt x="810" y="1346"/>
                    <a:pt x="620" y="1406"/>
                  </a:cubicBezTo>
                  <a:cubicBezTo>
                    <a:pt x="227" y="1513"/>
                    <a:pt x="1" y="1584"/>
                    <a:pt x="1" y="1584"/>
                  </a:cubicBezTo>
                  <a:cubicBezTo>
                    <a:pt x="1" y="1584"/>
                    <a:pt x="239" y="1549"/>
                    <a:pt x="632" y="1513"/>
                  </a:cubicBezTo>
                  <a:cubicBezTo>
                    <a:pt x="810" y="1477"/>
                    <a:pt x="1048" y="1453"/>
                    <a:pt x="1298" y="1406"/>
                  </a:cubicBezTo>
                  <a:cubicBezTo>
                    <a:pt x="1429" y="1370"/>
                    <a:pt x="1572" y="1358"/>
                    <a:pt x="1703" y="1334"/>
                  </a:cubicBezTo>
                  <a:cubicBezTo>
                    <a:pt x="1834" y="1299"/>
                    <a:pt x="1989" y="1299"/>
                    <a:pt x="2144" y="1227"/>
                  </a:cubicBezTo>
                  <a:cubicBezTo>
                    <a:pt x="2322" y="1156"/>
                    <a:pt x="2418" y="989"/>
                    <a:pt x="2489" y="882"/>
                  </a:cubicBezTo>
                  <a:cubicBezTo>
                    <a:pt x="2560" y="763"/>
                    <a:pt x="2644" y="679"/>
                    <a:pt x="2727" y="584"/>
                  </a:cubicBezTo>
                  <a:cubicBezTo>
                    <a:pt x="2894" y="406"/>
                    <a:pt x="3084" y="287"/>
                    <a:pt x="3251" y="203"/>
                  </a:cubicBezTo>
                  <a:cubicBezTo>
                    <a:pt x="3418" y="108"/>
                    <a:pt x="3561" y="60"/>
                    <a:pt x="3668" y="37"/>
                  </a:cubicBezTo>
                  <a:cubicBezTo>
                    <a:pt x="3775" y="25"/>
                    <a:pt x="3834" y="1"/>
                    <a:pt x="383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8"/>
            <p:cNvSpPr/>
            <p:nvPr/>
          </p:nvSpPr>
          <p:spPr>
            <a:xfrm>
              <a:off x="3836475" y="1876850"/>
              <a:ext cx="347400" cy="375075"/>
            </a:xfrm>
            <a:custGeom>
              <a:avLst/>
              <a:gdLst/>
              <a:ahLst/>
              <a:cxnLst/>
              <a:rect l="l" t="t" r="r" b="b"/>
              <a:pathLst>
                <a:path w="13896" h="15003" extrusionOk="0">
                  <a:moveTo>
                    <a:pt x="1" y="0"/>
                  </a:moveTo>
                  <a:cubicBezTo>
                    <a:pt x="1" y="1"/>
                    <a:pt x="239" y="167"/>
                    <a:pt x="679" y="453"/>
                  </a:cubicBezTo>
                  <a:cubicBezTo>
                    <a:pt x="906" y="596"/>
                    <a:pt x="1191" y="762"/>
                    <a:pt x="1489" y="989"/>
                  </a:cubicBezTo>
                  <a:cubicBezTo>
                    <a:pt x="1787" y="1191"/>
                    <a:pt x="2144" y="1429"/>
                    <a:pt x="2513" y="1715"/>
                  </a:cubicBezTo>
                  <a:cubicBezTo>
                    <a:pt x="2906" y="2001"/>
                    <a:pt x="3299" y="2298"/>
                    <a:pt x="3739" y="2656"/>
                  </a:cubicBezTo>
                  <a:cubicBezTo>
                    <a:pt x="4168" y="2989"/>
                    <a:pt x="4596" y="3382"/>
                    <a:pt x="5073" y="3787"/>
                  </a:cubicBezTo>
                  <a:cubicBezTo>
                    <a:pt x="6001" y="4596"/>
                    <a:pt x="6978" y="5537"/>
                    <a:pt x="7942" y="6585"/>
                  </a:cubicBezTo>
                  <a:cubicBezTo>
                    <a:pt x="8918" y="7620"/>
                    <a:pt x="9776" y="8680"/>
                    <a:pt x="10526" y="9656"/>
                  </a:cubicBezTo>
                  <a:cubicBezTo>
                    <a:pt x="10895" y="10168"/>
                    <a:pt x="11252" y="10633"/>
                    <a:pt x="11550" y="11085"/>
                  </a:cubicBezTo>
                  <a:cubicBezTo>
                    <a:pt x="11859" y="11538"/>
                    <a:pt x="12121" y="11966"/>
                    <a:pt x="12383" y="12371"/>
                  </a:cubicBezTo>
                  <a:cubicBezTo>
                    <a:pt x="12633" y="12764"/>
                    <a:pt x="12848" y="13133"/>
                    <a:pt x="13038" y="13454"/>
                  </a:cubicBezTo>
                  <a:cubicBezTo>
                    <a:pt x="13229" y="13776"/>
                    <a:pt x="13395" y="14050"/>
                    <a:pt x="13514" y="14288"/>
                  </a:cubicBezTo>
                  <a:cubicBezTo>
                    <a:pt x="13764" y="14752"/>
                    <a:pt x="13895" y="15002"/>
                    <a:pt x="13895" y="15002"/>
                  </a:cubicBezTo>
                  <a:cubicBezTo>
                    <a:pt x="13895" y="15002"/>
                    <a:pt x="13800" y="14740"/>
                    <a:pt x="13633" y="14288"/>
                  </a:cubicBezTo>
                  <a:cubicBezTo>
                    <a:pt x="13538" y="14038"/>
                    <a:pt x="13419" y="13740"/>
                    <a:pt x="13252" y="13395"/>
                  </a:cubicBezTo>
                  <a:cubicBezTo>
                    <a:pt x="13098" y="13050"/>
                    <a:pt x="12931" y="12657"/>
                    <a:pt x="12705" y="12240"/>
                  </a:cubicBezTo>
                  <a:cubicBezTo>
                    <a:pt x="12478" y="11800"/>
                    <a:pt x="12240" y="11347"/>
                    <a:pt x="11966" y="10871"/>
                  </a:cubicBezTo>
                  <a:cubicBezTo>
                    <a:pt x="11693" y="10371"/>
                    <a:pt x="11371" y="9883"/>
                    <a:pt x="11026" y="9347"/>
                  </a:cubicBezTo>
                  <a:cubicBezTo>
                    <a:pt x="10311" y="8311"/>
                    <a:pt x="9466" y="7204"/>
                    <a:pt x="8478" y="6132"/>
                  </a:cubicBezTo>
                  <a:cubicBezTo>
                    <a:pt x="7490" y="5061"/>
                    <a:pt x="6454" y="4144"/>
                    <a:pt x="5478" y="3346"/>
                  </a:cubicBezTo>
                  <a:cubicBezTo>
                    <a:pt x="4966" y="2965"/>
                    <a:pt x="4489" y="2608"/>
                    <a:pt x="4037" y="2298"/>
                  </a:cubicBezTo>
                  <a:cubicBezTo>
                    <a:pt x="3573" y="1965"/>
                    <a:pt x="3120" y="1703"/>
                    <a:pt x="2727" y="1441"/>
                  </a:cubicBezTo>
                  <a:cubicBezTo>
                    <a:pt x="2322" y="1179"/>
                    <a:pt x="1929" y="989"/>
                    <a:pt x="1608" y="810"/>
                  </a:cubicBezTo>
                  <a:cubicBezTo>
                    <a:pt x="1275" y="608"/>
                    <a:pt x="977" y="477"/>
                    <a:pt x="739" y="358"/>
                  </a:cubicBezTo>
                  <a:cubicBezTo>
                    <a:pt x="263" y="120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4055550" y="1968825"/>
              <a:ext cx="92000" cy="101525"/>
            </a:xfrm>
            <a:custGeom>
              <a:avLst/>
              <a:gdLst/>
              <a:ahLst/>
              <a:cxnLst/>
              <a:rect l="l" t="t" r="r" b="b"/>
              <a:pathLst>
                <a:path w="3680" h="4061" extrusionOk="0">
                  <a:moveTo>
                    <a:pt x="1" y="0"/>
                  </a:moveTo>
                  <a:cubicBezTo>
                    <a:pt x="1" y="1"/>
                    <a:pt x="167" y="286"/>
                    <a:pt x="465" y="679"/>
                  </a:cubicBezTo>
                  <a:cubicBezTo>
                    <a:pt x="751" y="1084"/>
                    <a:pt x="1167" y="1632"/>
                    <a:pt x="1668" y="2191"/>
                  </a:cubicBezTo>
                  <a:cubicBezTo>
                    <a:pt x="2168" y="2739"/>
                    <a:pt x="2680" y="3215"/>
                    <a:pt x="3049" y="3537"/>
                  </a:cubicBezTo>
                  <a:cubicBezTo>
                    <a:pt x="3430" y="3870"/>
                    <a:pt x="3680" y="4060"/>
                    <a:pt x="3680" y="4060"/>
                  </a:cubicBezTo>
                  <a:cubicBezTo>
                    <a:pt x="3680" y="4060"/>
                    <a:pt x="3573" y="3763"/>
                    <a:pt x="3323" y="3322"/>
                  </a:cubicBezTo>
                  <a:cubicBezTo>
                    <a:pt x="3084" y="2870"/>
                    <a:pt x="2715" y="2275"/>
                    <a:pt x="2191" y="1715"/>
                  </a:cubicBezTo>
                  <a:cubicBezTo>
                    <a:pt x="1668" y="1143"/>
                    <a:pt x="1120" y="715"/>
                    <a:pt x="703" y="429"/>
                  </a:cubicBezTo>
                  <a:cubicBezTo>
                    <a:pt x="286" y="14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4118050" y="1960500"/>
              <a:ext cx="47075" cy="58950"/>
            </a:xfrm>
            <a:custGeom>
              <a:avLst/>
              <a:gdLst/>
              <a:ahLst/>
              <a:cxnLst/>
              <a:rect l="l" t="t" r="r" b="b"/>
              <a:pathLst>
                <a:path w="1883" h="2358" extrusionOk="0">
                  <a:moveTo>
                    <a:pt x="1" y="0"/>
                  </a:moveTo>
                  <a:cubicBezTo>
                    <a:pt x="1" y="0"/>
                    <a:pt x="49" y="203"/>
                    <a:pt x="168" y="453"/>
                  </a:cubicBezTo>
                  <a:cubicBezTo>
                    <a:pt x="287" y="703"/>
                    <a:pt x="465" y="1048"/>
                    <a:pt x="715" y="1357"/>
                  </a:cubicBezTo>
                  <a:cubicBezTo>
                    <a:pt x="965" y="1667"/>
                    <a:pt x="1263" y="1929"/>
                    <a:pt x="1489" y="2084"/>
                  </a:cubicBezTo>
                  <a:cubicBezTo>
                    <a:pt x="1715" y="2262"/>
                    <a:pt x="1882" y="2358"/>
                    <a:pt x="1882" y="2358"/>
                  </a:cubicBezTo>
                  <a:cubicBezTo>
                    <a:pt x="1882" y="2358"/>
                    <a:pt x="1858" y="2167"/>
                    <a:pt x="1775" y="1881"/>
                  </a:cubicBezTo>
                  <a:cubicBezTo>
                    <a:pt x="1680" y="1607"/>
                    <a:pt x="1537" y="1238"/>
                    <a:pt x="1263" y="917"/>
                  </a:cubicBezTo>
                  <a:cubicBezTo>
                    <a:pt x="1001" y="584"/>
                    <a:pt x="692" y="357"/>
                    <a:pt x="430" y="214"/>
                  </a:cubicBezTo>
                  <a:cubicBezTo>
                    <a:pt x="180" y="6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8"/>
            <p:cNvSpPr/>
            <p:nvPr/>
          </p:nvSpPr>
          <p:spPr>
            <a:xfrm>
              <a:off x="2483025" y="1774950"/>
              <a:ext cx="1815750" cy="1529175"/>
            </a:xfrm>
            <a:custGeom>
              <a:avLst/>
              <a:gdLst/>
              <a:ahLst/>
              <a:cxnLst/>
              <a:rect l="l" t="t" r="r" b="b"/>
              <a:pathLst>
                <a:path w="72630" h="61167" extrusionOk="0">
                  <a:moveTo>
                    <a:pt x="62423" y="3596"/>
                  </a:moveTo>
                  <a:cubicBezTo>
                    <a:pt x="62491" y="3596"/>
                    <a:pt x="62561" y="3614"/>
                    <a:pt x="62616" y="3660"/>
                  </a:cubicBezTo>
                  <a:cubicBezTo>
                    <a:pt x="62687" y="3707"/>
                    <a:pt x="62735" y="3803"/>
                    <a:pt x="62759" y="3886"/>
                  </a:cubicBezTo>
                  <a:lnTo>
                    <a:pt x="64199" y="18090"/>
                  </a:lnTo>
                  <a:cubicBezTo>
                    <a:pt x="64199" y="18209"/>
                    <a:pt x="64247" y="18304"/>
                    <a:pt x="64283" y="18412"/>
                  </a:cubicBezTo>
                  <a:lnTo>
                    <a:pt x="71879" y="33652"/>
                  </a:lnTo>
                  <a:cubicBezTo>
                    <a:pt x="71939" y="33771"/>
                    <a:pt x="71915" y="33902"/>
                    <a:pt x="71831" y="34009"/>
                  </a:cubicBezTo>
                  <a:lnTo>
                    <a:pt x="68593" y="37819"/>
                  </a:lnTo>
                  <a:cubicBezTo>
                    <a:pt x="68545" y="37866"/>
                    <a:pt x="68498" y="37926"/>
                    <a:pt x="68474" y="37985"/>
                  </a:cubicBezTo>
                  <a:lnTo>
                    <a:pt x="63735" y="46820"/>
                  </a:lnTo>
                  <a:cubicBezTo>
                    <a:pt x="63723" y="46832"/>
                    <a:pt x="63723" y="46856"/>
                    <a:pt x="63711" y="46867"/>
                  </a:cubicBezTo>
                  <a:lnTo>
                    <a:pt x="59877" y="51999"/>
                  </a:lnTo>
                  <a:cubicBezTo>
                    <a:pt x="59818" y="52094"/>
                    <a:pt x="59735" y="52130"/>
                    <a:pt x="59627" y="52130"/>
                  </a:cubicBezTo>
                  <a:cubicBezTo>
                    <a:pt x="59508" y="52130"/>
                    <a:pt x="59425" y="52094"/>
                    <a:pt x="59366" y="52011"/>
                  </a:cubicBezTo>
                  <a:lnTo>
                    <a:pt x="58389" y="50856"/>
                  </a:lnTo>
                  <a:cubicBezTo>
                    <a:pt x="58318" y="50761"/>
                    <a:pt x="58294" y="50630"/>
                    <a:pt x="58330" y="50523"/>
                  </a:cubicBezTo>
                  <a:lnTo>
                    <a:pt x="59306" y="47879"/>
                  </a:lnTo>
                  <a:cubicBezTo>
                    <a:pt x="59377" y="47653"/>
                    <a:pt x="59377" y="47415"/>
                    <a:pt x="59282" y="47213"/>
                  </a:cubicBezTo>
                  <a:lnTo>
                    <a:pt x="57722" y="43188"/>
                  </a:lnTo>
                  <a:cubicBezTo>
                    <a:pt x="57699" y="43117"/>
                    <a:pt x="57699" y="43022"/>
                    <a:pt x="57722" y="42950"/>
                  </a:cubicBezTo>
                  <a:lnTo>
                    <a:pt x="58473" y="40902"/>
                  </a:lnTo>
                  <a:cubicBezTo>
                    <a:pt x="58544" y="40664"/>
                    <a:pt x="58532" y="40390"/>
                    <a:pt x="58425" y="40176"/>
                  </a:cubicBezTo>
                  <a:lnTo>
                    <a:pt x="57318" y="37902"/>
                  </a:lnTo>
                  <a:cubicBezTo>
                    <a:pt x="57306" y="37878"/>
                    <a:pt x="57294" y="37819"/>
                    <a:pt x="57294" y="37771"/>
                  </a:cubicBezTo>
                  <a:lnTo>
                    <a:pt x="57258" y="34366"/>
                  </a:lnTo>
                  <a:cubicBezTo>
                    <a:pt x="57258" y="34306"/>
                    <a:pt x="57258" y="34247"/>
                    <a:pt x="57246" y="34187"/>
                  </a:cubicBezTo>
                  <a:lnTo>
                    <a:pt x="57139" y="33699"/>
                  </a:lnTo>
                  <a:cubicBezTo>
                    <a:pt x="57080" y="33413"/>
                    <a:pt x="56889" y="33175"/>
                    <a:pt x="56627" y="33044"/>
                  </a:cubicBezTo>
                  <a:cubicBezTo>
                    <a:pt x="56484" y="32985"/>
                    <a:pt x="56353" y="32949"/>
                    <a:pt x="56222" y="32949"/>
                  </a:cubicBezTo>
                  <a:cubicBezTo>
                    <a:pt x="56067" y="32949"/>
                    <a:pt x="55925" y="32997"/>
                    <a:pt x="55817" y="33092"/>
                  </a:cubicBezTo>
                  <a:lnTo>
                    <a:pt x="55627" y="33187"/>
                  </a:lnTo>
                  <a:cubicBezTo>
                    <a:pt x="55579" y="33219"/>
                    <a:pt x="55521" y="33235"/>
                    <a:pt x="55466" y="33235"/>
                  </a:cubicBezTo>
                  <a:cubicBezTo>
                    <a:pt x="55439" y="33235"/>
                    <a:pt x="55413" y="33231"/>
                    <a:pt x="55389" y="33223"/>
                  </a:cubicBezTo>
                  <a:cubicBezTo>
                    <a:pt x="55195" y="33159"/>
                    <a:pt x="54932" y="33128"/>
                    <a:pt x="54605" y="33128"/>
                  </a:cubicBezTo>
                  <a:cubicBezTo>
                    <a:pt x="53825" y="33128"/>
                    <a:pt x="52677" y="33304"/>
                    <a:pt x="51210" y="33640"/>
                  </a:cubicBezTo>
                  <a:cubicBezTo>
                    <a:pt x="50840" y="33724"/>
                    <a:pt x="50469" y="33762"/>
                    <a:pt x="50101" y="33762"/>
                  </a:cubicBezTo>
                  <a:cubicBezTo>
                    <a:pt x="47301" y="33762"/>
                    <a:pt x="44650" y="31563"/>
                    <a:pt x="43840" y="30806"/>
                  </a:cubicBezTo>
                  <a:cubicBezTo>
                    <a:pt x="43745" y="30723"/>
                    <a:pt x="43721" y="30604"/>
                    <a:pt x="43745" y="30484"/>
                  </a:cubicBezTo>
                  <a:lnTo>
                    <a:pt x="44566" y="27258"/>
                  </a:lnTo>
                  <a:cubicBezTo>
                    <a:pt x="44626" y="27032"/>
                    <a:pt x="44602" y="26782"/>
                    <a:pt x="44483" y="26567"/>
                  </a:cubicBezTo>
                  <a:lnTo>
                    <a:pt x="42887" y="23698"/>
                  </a:lnTo>
                  <a:cubicBezTo>
                    <a:pt x="42816" y="23567"/>
                    <a:pt x="42828" y="23400"/>
                    <a:pt x="42947" y="23293"/>
                  </a:cubicBezTo>
                  <a:lnTo>
                    <a:pt x="46352" y="20186"/>
                  </a:lnTo>
                  <a:lnTo>
                    <a:pt x="49186" y="18066"/>
                  </a:lnTo>
                  <a:cubicBezTo>
                    <a:pt x="49221" y="18042"/>
                    <a:pt x="49281" y="18007"/>
                    <a:pt x="49340" y="18007"/>
                  </a:cubicBezTo>
                  <a:lnTo>
                    <a:pt x="55055" y="17495"/>
                  </a:lnTo>
                  <a:cubicBezTo>
                    <a:pt x="55073" y="17488"/>
                    <a:pt x="55090" y="17485"/>
                    <a:pt x="55108" y="17485"/>
                  </a:cubicBezTo>
                  <a:cubicBezTo>
                    <a:pt x="55150" y="17485"/>
                    <a:pt x="55192" y="17502"/>
                    <a:pt x="55234" y="17519"/>
                  </a:cubicBezTo>
                  <a:lnTo>
                    <a:pt x="57794" y="18828"/>
                  </a:lnTo>
                  <a:cubicBezTo>
                    <a:pt x="57935" y="18909"/>
                    <a:pt x="58093" y="18938"/>
                    <a:pt x="58246" y="18938"/>
                  </a:cubicBezTo>
                  <a:cubicBezTo>
                    <a:pt x="58274" y="18938"/>
                    <a:pt x="58302" y="18937"/>
                    <a:pt x="58330" y="18935"/>
                  </a:cubicBezTo>
                  <a:lnTo>
                    <a:pt x="59580" y="18804"/>
                  </a:lnTo>
                  <a:cubicBezTo>
                    <a:pt x="59901" y="18769"/>
                    <a:pt x="60163" y="18578"/>
                    <a:pt x="60318" y="18304"/>
                  </a:cubicBezTo>
                  <a:cubicBezTo>
                    <a:pt x="60449" y="18042"/>
                    <a:pt x="60461" y="17709"/>
                    <a:pt x="60318" y="17435"/>
                  </a:cubicBezTo>
                  <a:lnTo>
                    <a:pt x="60151" y="17114"/>
                  </a:lnTo>
                  <a:cubicBezTo>
                    <a:pt x="60056" y="16959"/>
                    <a:pt x="59937" y="16816"/>
                    <a:pt x="59782" y="16733"/>
                  </a:cubicBezTo>
                  <a:lnTo>
                    <a:pt x="58270" y="15864"/>
                  </a:lnTo>
                  <a:cubicBezTo>
                    <a:pt x="58246" y="15852"/>
                    <a:pt x="58211" y="15828"/>
                    <a:pt x="58199" y="15804"/>
                  </a:cubicBezTo>
                  <a:lnTo>
                    <a:pt x="57770" y="15375"/>
                  </a:lnTo>
                  <a:cubicBezTo>
                    <a:pt x="57585" y="15190"/>
                    <a:pt x="57343" y="15101"/>
                    <a:pt x="57098" y="15101"/>
                  </a:cubicBezTo>
                  <a:cubicBezTo>
                    <a:pt x="57044" y="15101"/>
                    <a:pt x="56990" y="15105"/>
                    <a:pt x="56937" y="15114"/>
                  </a:cubicBezTo>
                  <a:lnTo>
                    <a:pt x="55639" y="15316"/>
                  </a:lnTo>
                  <a:cubicBezTo>
                    <a:pt x="55621" y="15319"/>
                    <a:pt x="55605" y="15321"/>
                    <a:pt x="55589" y="15321"/>
                  </a:cubicBezTo>
                  <a:cubicBezTo>
                    <a:pt x="55550" y="15321"/>
                    <a:pt x="55514" y="15312"/>
                    <a:pt x="55472" y="15304"/>
                  </a:cubicBezTo>
                  <a:lnTo>
                    <a:pt x="54734" y="15030"/>
                  </a:lnTo>
                  <a:cubicBezTo>
                    <a:pt x="54651" y="15006"/>
                    <a:pt x="54591" y="14947"/>
                    <a:pt x="54555" y="14875"/>
                  </a:cubicBezTo>
                  <a:lnTo>
                    <a:pt x="54282" y="14352"/>
                  </a:lnTo>
                  <a:cubicBezTo>
                    <a:pt x="54114" y="14032"/>
                    <a:pt x="53786" y="13844"/>
                    <a:pt x="53444" y="13844"/>
                  </a:cubicBezTo>
                  <a:cubicBezTo>
                    <a:pt x="53301" y="13844"/>
                    <a:pt x="53156" y="13877"/>
                    <a:pt x="53019" y="13947"/>
                  </a:cubicBezTo>
                  <a:lnTo>
                    <a:pt x="52769" y="14078"/>
                  </a:lnTo>
                  <a:cubicBezTo>
                    <a:pt x="52722" y="14101"/>
                    <a:pt x="52671" y="14113"/>
                    <a:pt x="52622" y="14113"/>
                  </a:cubicBezTo>
                  <a:cubicBezTo>
                    <a:pt x="52573" y="14113"/>
                    <a:pt x="52525" y="14101"/>
                    <a:pt x="52484" y="14078"/>
                  </a:cubicBezTo>
                  <a:lnTo>
                    <a:pt x="51841" y="13780"/>
                  </a:lnTo>
                  <a:cubicBezTo>
                    <a:pt x="51718" y="13721"/>
                    <a:pt x="51580" y="13691"/>
                    <a:pt x="51441" y="13691"/>
                  </a:cubicBezTo>
                  <a:cubicBezTo>
                    <a:pt x="51271" y="13691"/>
                    <a:pt x="51098" y="13736"/>
                    <a:pt x="50948" y="13828"/>
                  </a:cubicBezTo>
                  <a:cubicBezTo>
                    <a:pt x="50686" y="13994"/>
                    <a:pt x="50519" y="14292"/>
                    <a:pt x="50507" y="14602"/>
                  </a:cubicBezTo>
                  <a:lnTo>
                    <a:pt x="50483" y="15054"/>
                  </a:lnTo>
                  <a:cubicBezTo>
                    <a:pt x="50472" y="15125"/>
                    <a:pt x="50460" y="15197"/>
                    <a:pt x="50400" y="15256"/>
                  </a:cubicBezTo>
                  <a:cubicBezTo>
                    <a:pt x="50091" y="15602"/>
                    <a:pt x="49269" y="16411"/>
                    <a:pt x="48328" y="16614"/>
                  </a:cubicBezTo>
                  <a:cubicBezTo>
                    <a:pt x="48285" y="16622"/>
                    <a:pt x="48241" y="16626"/>
                    <a:pt x="48198" y="16626"/>
                  </a:cubicBezTo>
                  <a:cubicBezTo>
                    <a:pt x="47494" y="16626"/>
                    <a:pt x="46738" y="15597"/>
                    <a:pt x="46435" y="15137"/>
                  </a:cubicBezTo>
                  <a:cubicBezTo>
                    <a:pt x="46376" y="15054"/>
                    <a:pt x="46364" y="14959"/>
                    <a:pt x="46400" y="14875"/>
                  </a:cubicBezTo>
                  <a:cubicBezTo>
                    <a:pt x="46412" y="14780"/>
                    <a:pt x="46471" y="14709"/>
                    <a:pt x="46566" y="14661"/>
                  </a:cubicBezTo>
                  <a:lnTo>
                    <a:pt x="48317" y="13744"/>
                  </a:lnTo>
                  <a:cubicBezTo>
                    <a:pt x="48495" y="13637"/>
                    <a:pt x="48638" y="13482"/>
                    <a:pt x="48733" y="13292"/>
                  </a:cubicBezTo>
                  <a:lnTo>
                    <a:pt x="49805" y="10923"/>
                  </a:lnTo>
                  <a:cubicBezTo>
                    <a:pt x="49852" y="10827"/>
                    <a:pt x="49864" y="10720"/>
                    <a:pt x="49876" y="10613"/>
                  </a:cubicBezTo>
                  <a:lnTo>
                    <a:pt x="49971" y="9649"/>
                  </a:lnTo>
                  <a:cubicBezTo>
                    <a:pt x="49995" y="9351"/>
                    <a:pt x="49876" y="9065"/>
                    <a:pt x="49674" y="8875"/>
                  </a:cubicBezTo>
                  <a:cubicBezTo>
                    <a:pt x="49496" y="8717"/>
                    <a:pt x="49278" y="8624"/>
                    <a:pt x="49039" y="8624"/>
                  </a:cubicBezTo>
                  <a:cubicBezTo>
                    <a:pt x="48989" y="8624"/>
                    <a:pt x="48939" y="8628"/>
                    <a:pt x="48888" y="8637"/>
                  </a:cubicBezTo>
                  <a:lnTo>
                    <a:pt x="48150" y="8756"/>
                  </a:lnTo>
                  <a:cubicBezTo>
                    <a:pt x="48130" y="8758"/>
                    <a:pt x="48111" y="8760"/>
                    <a:pt x="48092" y="8760"/>
                  </a:cubicBezTo>
                  <a:cubicBezTo>
                    <a:pt x="48032" y="8760"/>
                    <a:pt x="47975" y="8744"/>
                    <a:pt x="47912" y="8708"/>
                  </a:cubicBezTo>
                  <a:lnTo>
                    <a:pt x="47185" y="8232"/>
                  </a:lnTo>
                  <a:cubicBezTo>
                    <a:pt x="47029" y="8132"/>
                    <a:pt x="46851" y="8083"/>
                    <a:pt x="46674" y="8083"/>
                  </a:cubicBezTo>
                  <a:cubicBezTo>
                    <a:pt x="46556" y="8083"/>
                    <a:pt x="46438" y="8105"/>
                    <a:pt x="46328" y="8148"/>
                  </a:cubicBezTo>
                  <a:lnTo>
                    <a:pt x="46126" y="8220"/>
                  </a:lnTo>
                  <a:cubicBezTo>
                    <a:pt x="46089" y="8229"/>
                    <a:pt x="46050" y="8235"/>
                    <a:pt x="46011" y="8235"/>
                  </a:cubicBezTo>
                  <a:cubicBezTo>
                    <a:pt x="45949" y="8235"/>
                    <a:pt x="45886" y="8221"/>
                    <a:pt x="45828" y="8184"/>
                  </a:cubicBezTo>
                  <a:cubicBezTo>
                    <a:pt x="45745" y="8125"/>
                    <a:pt x="45685" y="8041"/>
                    <a:pt x="45673" y="7934"/>
                  </a:cubicBezTo>
                  <a:lnTo>
                    <a:pt x="45447" y="5839"/>
                  </a:lnTo>
                  <a:cubicBezTo>
                    <a:pt x="45435" y="5684"/>
                    <a:pt x="45507" y="5553"/>
                    <a:pt x="45638" y="5493"/>
                  </a:cubicBezTo>
                  <a:lnTo>
                    <a:pt x="49079" y="3957"/>
                  </a:lnTo>
                  <a:cubicBezTo>
                    <a:pt x="49120" y="3940"/>
                    <a:pt x="49168" y="3931"/>
                    <a:pt x="49215" y="3931"/>
                  </a:cubicBezTo>
                  <a:cubicBezTo>
                    <a:pt x="49263" y="3931"/>
                    <a:pt x="49311" y="3940"/>
                    <a:pt x="49352" y="3957"/>
                  </a:cubicBezTo>
                  <a:lnTo>
                    <a:pt x="51817" y="5124"/>
                  </a:lnTo>
                  <a:cubicBezTo>
                    <a:pt x="51948" y="5176"/>
                    <a:pt x="52078" y="5210"/>
                    <a:pt x="52214" y="5210"/>
                  </a:cubicBezTo>
                  <a:cubicBezTo>
                    <a:pt x="52263" y="5210"/>
                    <a:pt x="52314" y="5205"/>
                    <a:pt x="52365" y="5196"/>
                  </a:cubicBezTo>
                  <a:lnTo>
                    <a:pt x="62366" y="3600"/>
                  </a:lnTo>
                  <a:cubicBezTo>
                    <a:pt x="62385" y="3598"/>
                    <a:pt x="62404" y="3596"/>
                    <a:pt x="62423" y="3596"/>
                  </a:cubicBezTo>
                  <a:close/>
                  <a:moveTo>
                    <a:pt x="62475" y="2955"/>
                  </a:moveTo>
                  <a:cubicBezTo>
                    <a:pt x="62422" y="2955"/>
                    <a:pt x="62370" y="2959"/>
                    <a:pt x="62318" y="2969"/>
                  </a:cubicBezTo>
                  <a:lnTo>
                    <a:pt x="52317" y="4553"/>
                  </a:lnTo>
                  <a:cubicBezTo>
                    <a:pt x="52300" y="4560"/>
                    <a:pt x="52281" y="4563"/>
                    <a:pt x="52262" y="4563"/>
                  </a:cubicBezTo>
                  <a:cubicBezTo>
                    <a:pt x="52217" y="4563"/>
                    <a:pt x="52169" y="4546"/>
                    <a:pt x="52127" y="4529"/>
                  </a:cubicBezTo>
                  <a:lnTo>
                    <a:pt x="49674" y="3362"/>
                  </a:lnTo>
                  <a:cubicBezTo>
                    <a:pt x="49543" y="3303"/>
                    <a:pt x="49409" y="3273"/>
                    <a:pt x="49275" y="3273"/>
                  </a:cubicBezTo>
                  <a:cubicBezTo>
                    <a:pt x="49141" y="3273"/>
                    <a:pt x="49007" y="3303"/>
                    <a:pt x="48876" y="3362"/>
                  </a:cubicBezTo>
                  <a:lnTo>
                    <a:pt x="45411" y="4946"/>
                  </a:lnTo>
                  <a:cubicBezTo>
                    <a:pt x="45042" y="5124"/>
                    <a:pt x="44816" y="5505"/>
                    <a:pt x="44864" y="5910"/>
                  </a:cubicBezTo>
                  <a:lnTo>
                    <a:pt x="45090" y="8006"/>
                  </a:lnTo>
                  <a:cubicBezTo>
                    <a:pt x="45114" y="8291"/>
                    <a:pt x="45280" y="8565"/>
                    <a:pt x="45530" y="8708"/>
                  </a:cubicBezTo>
                  <a:cubicBezTo>
                    <a:pt x="45678" y="8799"/>
                    <a:pt x="45851" y="8845"/>
                    <a:pt x="46021" y="8845"/>
                  </a:cubicBezTo>
                  <a:cubicBezTo>
                    <a:pt x="46140" y="8845"/>
                    <a:pt x="46257" y="8823"/>
                    <a:pt x="46364" y="8779"/>
                  </a:cubicBezTo>
                  <a:lnTo>
                    <a:pt x="46554" y="8708"/>
                  </a:lnTo>
                  <a:cubicBezTo>
                    <a:pt x="46594" y="8690"/>
                    <a:pt x="46633" y="8683"/>
                    <a:pt x="46671" y="8683"/>
                  </a:cubicBezTo>
                  <a:cubicBezTo>
                    <a:pt x="46737" y="8683"/>
                    <a:pt x="46799" y="8706"/>
                    <a:pt x="46852" y="8744"/>
                  </a:cubicBezTo>
                  <a:lnTo>
                    <a:pt x="47590" y="9220"/>
                  </a:lnTo>
                  <a:cubicBezTo>
                    <a:pt x="47736" y="9311"/>
                    <a:pt x="47910" y="9367"/>
                    <a:pt x="48090" y="9367"/>
                  </a:cubicBezTo>
                  <a:cubicBezTo>
                    <a:pt x="48145" y="9367"/>
                    <a:pt x="48201" y="9362"/>
                    <a:pt x="48257" y="9351"/>
                  </a:cubicBezTo>
                  <a:lnTo>
                    <a:pt x="48983" y="9232"/>
                  </a:lnTo>
                  <a:cubicBezTo>
                    <a:pt x="49001" y="9230"/>
                    <a:pt x="49018" y="9229"/>
                    <a:pt x="49035" y="9229"/>
                  </a:cubicBezTo>
                  <a:cubicBezTo>
                    <a:pt x="49124" y="9229"/>
                    <a:pt x="49209" y="9255"/>
                    <a:pt x="49269" y="9315"/>
                  </a:cubicBezTo>
                  <a:cubicBezTo>
                    <a:pt x="49340" y="9375"/>
                    <a:pt x="49388" y="9482"/>
                    <a:pt x="49376" y="9589"/>
                  </a:cubicBezTo>
                  <a:lnTo>
                    <a:pt x="49281" y="10553"/>
                  </a:lnTo>
                  <a:cubicBezTo>
                    <a:pt x="49281" y="10589"/>
                    <a:pt x="49269" y="10625"/>
                    <a:pt x="49257" y="10661"/>
                  </a:cubicBezTo>
                  <a:lnTo>
                    <a:pt x="48186" y="13030"/>
                  </a:lnTo>
                  <a:cubicBezTo>
                    <a:pt x="48150" y="13089"/>
                    <a:pt x="48090" y="13149"/>
                    <a:pt x="48031" y="13173"/>
                  </a:cubicBezTo>
                  <a:lnTo>
                    <a:pt x="46281" y="14101"/>
                  </a:lnTo>
                  <a:cubicBezTo>
                    <a:pt x="46042" y="14221"/>
                    <a:pt x="45864" y="14435"/>
                    <a:pt x="45804" y="14697"/>
                  </a:cubicBezTo>
                  <a:cubicBezTo>
                    <a:pt x="45721" y="14947"/>
                    <a:pt x="45769" y="15209"/>
                    <a:pt x="45923" y="15435"/>
                  </a:cubicBezTo>
                  <a:cubicBezTo>
                    <a:pt x="46462" y="16276"/>
                    <a:pt x="47255" y="17205"/>
                    <a:pt x="48161" y="17205"/>
                  </a:cubicBezTo>
                  <a:cubicBezTo>
                    <a:pt x="48255" y="17205"/>
                    <a:pt x="48351" y="17195"/>
                    <a:pt x="48447" y="17173"/>
                  </a:cubicBezTo>
                  <a:cubicBezTo>
                    <a:pt x="49555" y="16935"/>
                    <a:pt x="50483" y="16018"/>
                    <a:pt x="50841" y="15625"/>
                  </a:cubicBezTo>
                  <a:cubicBezTo>
                    <a:pt x="50995" y="15471"/>
                    <a:pt x="51067" y="15256"/>
                    <a:pt x="51079" y="15030"/>
                  </a:cubicBezTo>
                  <a:lnTo>
                    <a:pt x="51103" y="14590"/>
                  </a:lnTo>
                  <a:cubicBezTo>
                    <a:pt x="51114" y="14482"/>
                    <a:pt x="51174" y="14375"/>
                    <a:pt x="51257" y="14316"/>
                  </a:cubicBezTo>
                  <a:cubicBezTo>
                    <a:pt x="51314" y="14284"/>
                    <a:pt x="51370" y="14270"/>
                    <a:pt x="51427" y="14270"/>
                  </a:cubicBezTo>
                  <a:cubicBezTo>
                    <a:pt x="51478" y="14270"/>
                    <a:pt x="51528" y="14281"/>
                    <a:pt x="51579" y="14304"/>
                  </a:cubicBezTo>
                  <a:lnTo>
                    <a:pt x="52210" y="14602"/>
                  </a:lnTo>
                  <a:cubicBezTo>
                    <a:pt x="52338" y="14660"/>
                    <a:pt x="52477" y="14689"/>
                    <a:pt x="52615" y="14689"/>
                  </a:cubicBezTo>
                  <a:cubicBezTo>
                    <a:pt x="52760" y="14689"/>
                    <a:pt x="52903" y="14657"/>
                    <a:pt x="53031" y="14590"/>
                  </a:cubicBezTo>
                  <a:lnTo>
                    <a:pt x="53281" y="14459"/>
                  </a:lnTo>
                  <a:cubicBezTo>
                    <a:pt x="53332" y="14433"/>
                    <a:pt x="53385" y="14421"/>
                    <a:pt x="53436" y="14421"/>
                  </a:cubicBezTo>
                  <a:cubicBezTo>
                    <a:pt x="53555" y="14421"/>
                    <a:pt x="53667" y="14485"/>
                    <a:pt x="53734" y="14602"/>
                  </a:cubicBezTo>
                  <a:lnTo>
                    <a:pt x="53996" y="15125"/>
                  </a:lnTo>
                  <a:cubicBezTo>
                    <a:pt x="54115" y="15352"/>
                    <a:pt x="54293" y="15506"/>
                    <a:pt x="54520" y="15590"/>
                  </a:cubicBezTo>
                  <a:lnTo>
                    <a:pt x="55270" y="15852"/>
                  </a:lnTo>
                  <a:cubicBezTo>
                    <a:pt x="55367" y="15892"/>
                    <a:pt x="55476" y="15911"/>
                    <a:pt x="55588" y="15911"/>
                  </a:cubicBezTo>
                  <a:cubicBezTo>
                    <a:pt x="55640" y="15911"/>
                    <a:pt x="55693" y="15907"/>
                    <a:pt x="55746" y="15899"/>
                  </a:cubicBezTo>
                  <a:lnTo>
                    <a:pt x="57032" y="15685"/>
                  </a:lnTo>
                  <a:cubicBezTo>
                    <a:pt x="57051" y="15681"/>
                    <a:pt x="57070" y="15679"/>
                    <a:pt x="57089" y="15679"/>
                  </a:cubicBezTo>
                  <a:cubicBezTo>
                    <a:pt x="57176" y="15679"/>
                    <a:pt x="57259" y="15721"/>
                    <a:pt x="57318" y="15780"/>
                  </a:cubicBezTo>
                  <a:lnTo>
                    <a:pt x="57746" y="16209"/>
                  </a:lnTo>
                  <a:cubicBezTo>
                    <a:pt x="57806" y="16280"/>
                    <a:pt x="57889" y="16328"/>
                    <a:pt x="57961" y="16376"/>
                  </a:cubicBezTo>
                  <a:lnTo>
                    <a:pt x="59461" y="17233"/>
                  </a:lnTo>
                  <a:cubicBezTo>
                    <a:pt x="59520" y="17269"/>
                    <a:pt x="59568" y="17316"/>
                    <a:pt x="59592" y="17376"/>
                  </a:cubicBezTo>
                  <a:lnTo>
                    <a:pt x="59758" y="17685"/>
                  </a:lnTo>
                  <a:cubicBezTo>
                    <a:pt x="59818" y="17792"/>
                    <a:pt x="59818" y="17888"/>
                    <a:pt x="59758" y="17995"/>
                  </a:cubicBezTo>
                  <a:cubicBezTo>
                    <a:pt x="59711" y="18102"/>
                    <a:pt x="59616" y="18162"/>
                    <a:pt x="59508" y="18173"/>
                  </a:cubicBezTo>
                  <a:lnTo>
                    <a:pt x="58258" y="18304"/>
                  </a:lnTo>
                  <a:cubicBezTo>
                    <a:pt x="58237" y="18311"/>
                    <a:pt x="58217" y="18314"/>
                    <a:pt x="58198" y="18314"/>
                  </a:cubicBezTo>
                  <a:cubicBezTo>
                    <a:pt x="58152" y="18314"/>
                    <a:pt x="58110" y="18297"/>
                    <a:pt x="58068" y="18281"/>
                  </a:cubicBezTo>
                  <a:lnTo>
                    <a:pt x="55508" y="16971"/>
                  </a:lnTo>
                  <a:cubicBezTo>
                    <a:pt x="55367" y="16890"/>
                    <a:pt x="55218" y="16861"/>
                    <a:pt x="55067" y="16861"/>
                  </a:cubicBezTo>
                  <a:cubicBezTo>
                    <a:pt x="55039" y="16861"/>
                    <a:pt x="55012" y="16862"/>
                    <a:pt x="54984" y="16864"/>
                  </a:cubicBezTo>
                  <a:lnTo>
                    <a:pt x="49269" y="17388"/>
                  </a:lnTo>
                  <a:cubicBezTo>
                    <a:pt x="49102" y="17400"/>
                    <a:pt x="48924" y="17459"/>
                    <a:pt x="48793" y="17566"/>
                  </a:cubicBezTo>
                  <a:lnTo>
                    <a:pt x="45959" y="19674"/>
                  </a:lnTo>
                  <a:cubicBezTo>
                    <a:pt x="45935" y="19697"/>
                    <a:pt x="45923" y="19721"/>
                    <a:pt x="45888" y="19733"/>
                  </a:cubicBezTo>
                  <a:lnTo>
                    <a:pt x="42494" y="22829"/>
                  </a:lnTo>
                  <a:cubicBezTo>
                    <a:pt x="42173" y="23115"/>
                    <a:pt x="42090" y="23591"/>
                    <a:pt x="42304" y="23984"/>
                  </a:cubicBezTo>
                  <a:lnTo>
                    <a:pt x="43899" y="26853"/>
                  </a:lnTo>
                  <a:cubicBezTo>
                    <a:pt x="43935" y="26924"/>
                    <a:pt x="43935" y="27020"/>
                    <a:pt x="43923" y="27091"/>
                  </a:cubicBezTo>
                  <a:lnTo>
                    <a:pt x="43102" y="30318"/>
                  </a:lnTo>
                  <a:cubicBezTo>
                    <a:pt x="43030" y="30663"/>
                    <a:pt x="43137" y="31008"/>
                    <a:pt x="43387" y="31246"/>
                  </a:cubicBezTo>
                  <a:cubicBezTo>
                    <a:pt x="44258" y="32033"/>
                    <a:pt x="47057" y="34361"/>
                    <a:pt x="50072" y="34361"/>
                  </a:cubicBezTo>
                  <a:cubicBezTo>
                    <a:pt x="50480" y="34361"/>
                    <a:pt x="50893" y="34318"/>
                    <a:pt x="51305" y="34223"/>
                  </a:cubicBezTo>
                  <a:cubicBezTo>
                    <a:pt x="53044" y="33822"/>
                    <a:pt x="54030" y="33724"/>
                    <a:pt x="54581" y="33724"/>
                  </a:cubicBezTo>
                  <a:cubicBezTo>
                    <a:pt x="54898" y="33724"/>
                    <a:pt x="55071" y="33756"/>
                    <a:pt x="55163" y="33782"/>
                  </a:cubicBezTo>
                  <a:cubicBezTo>
                    <a:pt x="55251" y="33813"/>
                    <a:pt x="55341" y="33828"/>
                    <a:pt x="55430" y="33828"/>
                  </a:cubicBezTo>
                  <a:cubicBezTo>
                    <a:pt x="55583" y="33828"/>
                    <a:pt x="55735" y="33786"/>
                    <a:pt x="55877" y="33711"/>
                  </a:cubicBezTo>
                  <a:lnTo>
                    <a:pt x="56067" y="33604"/>
                  </a:lnTo>
                  <a:cubicBezTo>
                    <a:pt x="56118" y="33572"/>
                    <a:pt x="56175" y="33558"/>
                    <a:pt x="56229" y="33558"/>
                  </a:cubicBezTo>
                  <a:cubicBezTo>
                    <a:pt x="56278" y="33558"/>
                    <a:pt x="56326" y="33569"/>
                    <a:pt x="56365" y="33592"/>
                  </a:cubicBezTo>
                  <a:cubicBezTo>
                    <a:pt x="56460" y="33640"/>
                    <a:pt x="56532" y="33723"/>
                    <a:pt x="56544" y="33830"/>
                  </a:cubicBezTo>
                  <a:lnTo>
                    <a:pt x="56651" y="34318"/>
                  </a:lnTo>
                  <a:lnTo>
                    <a:pt x="56651" y="34378"/>
                  </a:lnTo>
                  <a:lnTo>
                    <a:pt x="56687" y="37795"/>
                  </a:lnTo>
                  <a:cubicBezTo>
                    <a:pt x="56687" y="37926"/>
                    <a:pt x="56710" y="38069"/>
                    <a:pt x="56770" y="38188"/>
                  </a:cubicBezTo>
                  <a:lnTo>
                    <a:pt x="57877" y="40450"/>
                  </a:lnTo>
                  <a:cubicBezTo>
                    <a:pt x="57913" y="40533"/>
                    <a:pt x="57913" y="40617"/>
                    <a:pt x="57889" y="40712"/>
                  </a:cubicBezTo>
                  <a:lnTo>
                    <a:pt x="57139" y="42760"/>
                  </a:lnTo>
                  <a:cubicBezTo>
                    <a:pt x="57068" y="42986"/>
                    <a:pt x="57068" y="43224"/>
                    <a:pt x="57163" y="43427"/>
                  </a:cubicBezTo>
                  <a:lnTo>
                    <a:pt x="58723" y="47451"/>
                  </a:lnTo>
                  <a:cubicBezTo>
                    <a:pt x="58746" y="47522"/>
                    <a:pt x="58746" y="47618"/>
                    <a:pt x="58723" y="47689"/>
                  </a:cubicBezTo>
                  <a:lnTo>
                    <a:pt x="57758" y="50332"/>
                  </a:lnTo>
                  <a:cubicBezTo>
                    <a:pt x="57639" y="50654"/>
                    <a:pt x="57711" y="51011"/>
                    <a:pt x="57913" y="51261"/>
                  </a:cubicBezTo>
                  <a:lnTo>
                    <a:pt x="58889" y="52416"/>
                  </a:lnTo>
                  <a:cubicBezTo>
                    <a:pt x="59080" y="52642"/>
                    <a:pt x="59330" y="52761"/>
                    <a:pt x="59616" y="52761"/>
                  </a:cubicBezTo>
                  <a:cubicBezTo>
                    <a:pt x="59627" y="52761"/>
                    <a:pt x="59639" y="52761"/>
                    <a:pt x="59699" y="52737"/>
                  </a:cubicBezTo>
                  <a:cubicBezTo>
                    <a:pt x="59985" y="52737"/>
                    <a:pt x="60258" y="52594"/>
                    <a:pt x="60437" y="52356"/>
                  </a:cubicBezTo>
                  <a:lnTo>
                    <a:pt x="64259" y="47225"/>
                  </a:lnTo>
                  <a:cubicBezTo>
                    <a:pt x="64283" y="47177"/>
                    <a:pt x="64307" y="47153"/>
                    <a:pt x="64330" y="47106"/>
                  </a:cubicBezTo>
                  <a:lnTo>
                    <a:pt x="69069" y="38271"/>
                  </a:lnTo>
                  <a:cubicBezTo>
                    <a:pt x="69081" y="38247"/>
                    <a:pt x="69093" y="38223"/>
                    <a:pt x="69105" y="38212"/>
                  </a:cubicBezTo>
                  <a:lnTo>
                    <a:pt x="72355" y="34378"/>
                  </a:lnTo>
                  <a:cubicBezTo>
                    <a:pt x="72593" y="34104"/>
                    <a:pt x="72629" y="33699"/>
                    <a:pt x="72474" y="33354"/>
                  </a:cubicBezTo>
                  <a:lnTo>
                    <a:pt x="64878" y="18114"/>
                  </a:lnTo>
                  <a:cubicBezTo>
                    <a:pt x="64866" y="18066"/>
                    <a:pt x="64854" y="18042"/>
                    <a:pt x="64854" y="17995"/>
                  </a:cubicBezTo>
                  <a:lnTo>
                    <a:pt x="63402" y="3803"/>
                  </a:lnTo>
                  <a:cubicBezTo>
                    <a:pt x="63390" y="3541"/>
                    <a:pt x="63259" y="3303"/>
                    <a:pt x="63045" y="3148"/>
                  </a:cubicBezTo>
                  <a:cubicBezTo>
                    <a:pt x="62884" y="3025"/>
                    <a:pt x="62678" y="2955"/>
                    <a:pt x="62475" y="2955"/>
                  </a:cubicBezTo>
                  <a:close/>
                  <a:moveTo>
                    <a:pt x="27341" y="619"/>
                  </a:moveTo>
                  <a:cubicBezTo>
                    <a:pt x="27356" y="619"/>
                    <a:pt x="27370" y="621"/>
                    <a:pt x="27385" y="624"/>
                  </a:cubicBezTo>
                  <a:lnTo>
                    <a:pt x="36125" y="2029"/>
                  </a:lnTo>
                  <a:cubicBezTo>
                    <a:pt x="36220" y="2040"/>
                    <a:pt x="36303" y="2088"/>
                    <a:pt x="36351" y="2160"/>
                  </a:cubicBezTo>
                  <a:cubicBezTo>
                    <a:pt x="36398" y="2231"/>
                    <a:pt x="36410" y="2326"/>
                    <a:pt x="36398" y="2410"/>
                  </a:cubicBezTo>
                  <a:lnTo>
                    <a:pt x="35779" y="5136"/>
                  </a:lnTo>
                  <a:cubicBezTo>
                    <a:pt x="35767" y="5243"/>
                    <a:pt x="35696" y="5327"/>
                    <a:pt x="35589" y="5374"/>
                  </a:cubicBezTo>
                  <a:lnTo>
                    <a:pt x="33446" y="6231"/>
                  </a:lnTo>
                  <a:cubicBezTo>
                    <a:pt x="33374" y="6267"/>
                    <a:pt x="33303" y="6315"/>
                    <a:pt x="33243" y="6351"/>
                  </a:cubicBezTo>
                  <a:lnTo>
                    <a:pt x="31541" y="7625"/>
                  </a:lnTo>
                  <a:cubicBezTo>
                    <a:pt x="31493" y="7648"/>
                    <a:pt x="31457" y="7684"/>
                    <a:pt x="31422" y="7720"/>
                  </a:cubicBezTo>
                  <a:lnTo>
                    <a:pt x="29743" y="9470"/>
                  </a:lnTo>
                  <a:cubicBezTo>
                    <a:pt x="29695" y="9506"/>
                    <a:pt x="29636" y="9541"/>
                    <a:pt x="29576" y="9553"/>
                  </a:cubicBezTo>
                  <a:lnTo>
                    <a:pt x="20623" y="11446"/>
                  </a:lnTo>
                  <a:cubicBezTo>
                    <a:pt x="20361" y="11506"/>
                    <a:pt x="20158" y="11637"/>
                    <a:pt x="20027" y="11851"/>
                  </a:cubicBezTo>
                  <a:lnTo>
                    <a:pt x="17956" y="14911"/>
                  </a:lnTo>
                  <a:lnTo>
                    <a:pt x="16765" y="16638"/>
                  </a:lnTo>
                  <a:cubicBezTo>
                    <a:pt x="16598" y="16876"/>
                    <a:pt x="16551" y="17161"/>
                    <a:pt x="16634" y="17423"/>
                  </a:cubicBezTo>
                  <a:lnTo>
                    <a:pt x="17527" y="20721"/>
                  </a:lnTo>
                  <a:cubicBezTo>
                    <a:pt x="17551" y="20817"/>
                    <a:pt x="17527" y="20924"/>
                    <a:pt x="17467" y="21019"/>
                  </a:cubicBezTo>
                  <a:lnTo>
                    <a:pt x="16955" y="21638"/>
                  </a:lnTo>
                  <a:cubicBezTo>
                    <a:pt x="16899" y="21719"/>
                    <a:pt x="16803" y="21762"/>
                    <a:pt x="16707" y="21762"/>
                  </a:cubicBezTo>
                  <a:cubicBezTo>
                    <a:pt x="16662" y="21762"/>
                    <a:pt x="16616" y="21752"/>
                    <a:pt x="16574" y="21733"/>
                  </a:cubicBezTo>
                  <a:lnTo>
                    <a:pt x="15705" y="21340"/>
                  </a:lnTo>
                  <a:cubicBezTo>
                    <a:pt x="15681" y="21329"/>
                    <a:pt x="15646" y="21329"/>
                    <a:pt x="15622" y="21317"/>
                  </a:cubicBezTo>
                  <a:lnTo>
                    <a:pt x="12062" y="20102"/>
                  </a:lnTo>
                  <a:cubicBezTo>
                    <a:pt x="11968" y="20069"/>
                    <a:pt x="11866" y="20051"/>
                    <a:pt x="11763" y="20051"/>
                  </a:cubicBezTo>
                  <a:cubicBezTo>
                    <a:pt x="11644" y="20051"/>
                    <a:pt x="11522" y="20075"/>
                    <a:pt x="11407" y="20126"/>
                  </a:cubicBezTo>
                  <a:lnTo>
                    <a:pt x="9859" y="20745"/>
                  </a:lnTo>
                  <a:cubicBezTo>
                    <a:pt x="9574" y="20852"/>
                    <a:pt x="9359" y="21102"/>
                    <a:pt x="9300" y="21412"/>
                  </a:cubicBezTo>
                  <a:lnTo>
                    <a:pt x="9085" y="22400"/>
                  </a:lnTo>
                  <a:cubicBezTo>
                    <a:pt x="9014" y="22710"/>
                    <a:pt x="9121" y="23043"/>
                    <a:pt x="9335" y="23257"/>
                  </a:cubicBezTo>
                  <a:cubicBezTo>
                    <a:pt x="9517" y="23439"/>
                    <a:pt x="9769" y="23537"/>
                    <a:pt x="10022" y="23537"/>
                  </a:cubicBezTo>
                  <a:cubicBezTo>
                    <a:pt x="10083" y="23537"/>
                    <a:pt x="10144" y="23531"/>
                    <a:pt x="10205" y="23519"/>
                  </a:cubicBezTo>
                  <a:lnTo>
                    <a:pt x="11502" y="23245"/>
                  </a:lnTo>
                  <a:cubicBezTo>
                    <a:pt x="11530" y="23237"/>
                    <a:pt x="11557" y="23233"/>
                    <a:pt x="11584" y="23233"/>
                  </a:cubicBezTo>
                  <a:cubicBezTo>
                    <a:pt x="11709" y="23233"/>
                    <a:pt x="11822" y="23318"/>
                    <a:pt x="11871" y="23436"/>
                  </a:cubicBezTo>
                  <a:lnTo>
                    <a:pt x="12241" y="24377"/>
                  </a:lnTo>
                  <a:cubicBezTo>
                    <a:pt x="12276" y="24472"/>
                    <a:pt x="12276" y="24555"/>
                    <a:pt x="12229" y="24650"/>
                  </a:cubicBezTo>
                  <a:lnTo>
                    <a:pt x="11502" y="26091"/>
                  </a:lnTo>
                  <a:cubicBezTo>
                    <a:pt x="11395" y="26282"/>
                    <a:pt x="11360" y="26508"/>
                    <a:pt x="11407" y="26710"/>
                  </a:cubicBezTo>
                  <a:cubicBezTo>
                    <a:pt x="11407" y="26734"/>
                    <a:pt x="11419" y="26746"/>
                    <a:pt x="11419" y="26758"/>
                  </a:cubicBezTo>
                  <a:lnTo>
                    <a:pt x="12348" y="29270"/>
                  </a:lnTo>
                  <a:cubicBezTo>
                    <a:pt x="12419" y="29591"/>
                    <a:pt x="12645" y="29842"/>
                    <a:pt x="12943" y="29949"/>
                  </a:cubicBezTo>
                  <a:lnTo>
                    <a:pt x="13979" y="30627"/>
                  </a:lnTo>
                  <a:cubicBezTo>
                    <a:pt x="14003" y="30639"/>
                    <a:pt x="14027" y="30639"/>
                    <a:pt x="14062" y="30663"/>
                  </a:cubicBezTo>
                  <a:cubicBezTo>
                    <a:pt x="14148" y="30689"/>
                    <a:pt x="14221" y="30708"/>
                    <a:pt x="14300" y="30708"/>
                  </a:cubicBezTo>
                  <a:cubicBezTo>
                    <a:pt x="14331" y="30708"/>
                    <a:pt x="14362" y="30705"/>
                    <a:pt x="14396" y="30699"/>
                  </a:cubicBezTo>
                  <a:lnTo>
                    <a:pt x="15812" y="30604"/>
                  </a:lnTo>
                  <a:cubicBezTo>
                    <a:pt x="16027" y="30580"/>
                    <a:pt x="16229" y="30496"/>
                    <a:pt x="16384" y="30365"/>
                  </a:cubicBezTo>
                  <a:lnTo>
                    <a:pt x="17848" y="29044"/>
                  </a:lnTo>
                  <a:cubicBezTo>
                    <a:pt x="17896" y="29008"/>
                    <a:pt x="17944" y="28984"/>
                    <a:pt x="18003" y="28960"/>
                  </a:cubicBezTo>
                  <a:lnTo>
                    <a:pt x="18146" y="28937"/>
                  </a:lnTo>
                  <a:lnTo>
                    <a:pt x="18146" y="28937"/>
                  </a:lnTo>
                  <a:cubicBezTo>
                    <a:pt x="18134" y="28996"/>
                    <a:pt x="18134" y="29068"/>
                    <a:pt x="18134" y="29127"/>
                  </a:cubicBezTo>
                  <a:cubicBezTo>
                    <a:pt x="18134" y="29425"/>
                    <a:pt x="18289" y="29699"/>
                    <a:pt x="18527" y="29877"/>
                  </a:cubicBezTo>
                  <a:lnTo>
                    <a:pt x="18646" y="29961"/>
                  </a:lnTo>
                  <a:cubicBezTo>
                    <a:pt x="18789" y="30068"/>
                    <a:pt x="18968" y="30127"/>
                    <a:pt x="19146" y="30139"/>
                  </a:cubicBezTo>
                  <a:lnTo>
                    <a:pt x="21230" y="30223"/>
                  </a:lnTo>
                  <a:cubicBezTo>
                    <a:pt x="21301" y="30223"/>
                    <a:pt x="21385" y="30270"/>
                    <a:pt x="21444" y="30318"/>
                  </a:cubicBezTo>
                  <a:lnTo>
                    <a:pt x="22456" y="31223"/>
                  </a:lnTo>
                  <a:cubicBezTo>
                    <a:pt x="22551" y="31330"/>
                    <a:pt x="22706" y="31401"/>
                    <a:pt x="22849" y="31449"/>
                  </a:cubicBezTo>
                  <a:lnTo>
                    <a:pt x="27171" y="32509"/>
                  </a:lnTo>
                  <a:cubicBezTo>
                    <a:pt x="27278" y="32532"/>
                    <a:pt x="27350" y="32592"/>
                    <a:pt x="27397" y="32687"/>
                  </a:cubicBezTo>
                  <a:lnTo>
                    <a:pt x="28088" y="34116"/>
                  </a:lnTo>
                  <a:cubicBezTo>
                    <a:pt x="28124" y="34175"/>
                    <a:pt x="28147" y="34235"/>
                    <a:pt x="28195" y="34271"/>
                  </a:cubicBezTo>
                  <a:lnTo>
                    <a:pt x="29600" y="36080"/>
                  </a:lnTo>
                  <a:cubicBezTo>
                    <a:pt x="29695" y="36223"/>
                    <a:pt x="29850" y="36330"/>
                    <a:pt x="30029" y="36390"/>
                  </a:cubicBezTo>
                  <a:lnTo>
                    <a:pt x="34255" y="37842"/>
                  </a:lnTo>
                  <a:cubicBezTo>
                    <a:pt x="34386" y="37890"/>
                    <a:pt x="34458" y="38009"/>
                    <a:pt x="34481" y="38128"/>
                  </a:cubicBezTo>
                  <a:cubicBezTo>
                    <a:pt x="34565" y="39438"/>
                    <a:pt x="33708" y="40498"/>
                    <a:pt x="33327" y="40902"/>
                  </a:cubicBezTo>
                  <a:cubicBezTo>
                    <a:pt x="33184" y="41069"/>
                    <a:pt x="33088" y="41271"/>
                    <a:pt x="33077" y="41510"/>
                  </a:cubicBezTo>
                  <a:cubicBezTo>
                    <a:pt x="33005" y="43665"/>
                    <a:pt x="32338" y="45081"/>
                    <a:pt x="32136" y="45474"/>
                  </a:cubicBezTo>
                  <a:cubicBezTo>
                    <a:pt x="32112" y="45510"/>
                    <a:pt x="32064" y="45558"/>
                    <a:pt x="32017" y="45582"/>
                  </a:cubicBezTo>
                  <a:lnTo>
                    <a:pt x="29433" y="47189"/>
                  </a:lnTo>
                  <a:cubicBezTo>
                    <a:pt x="29255" y="47308"/>
                    <a:pt x="29124" y="47475"/>
                    <a:pt x="29040" y="47689"/>
                  </a:cubicBezTo>
                  <a:lnTo>
                    <a:pt x="27254" y="52785"/>
                  </a:lnTo>
                  <a:cubicBezTo>
                    <a:pt x="27231" y="52844"/>
                    <a:pt x="27195" y="52892"/>
                    <a:pt x="27159" y="52940"/>
                  </a:cubicBezTo>
                  <a:lnTo>
                    <a:pt x="24956" y="54797"/>
                  </a:lnTo>
                  <a:cubicBezTo>
                    <a:pt x="24778" y="54952"/>
                    <a:pt x="24659" y="55166"/>
                    <a:pt x="24623" y="55404"/>
                  </a:cubicBezTo>
                  <a:lnTo>
                    <a:pt x="24492" y="56619"/>
                  </a:lnTo>
                  <a:lnTo>
                    <a:pt x="24492" y="56702"/>
                  </a:lnTo>
                  <a:lnTo>
                    <a:pt x="24444" y="58119"/>
                  </a:lnTo>
                  <a:cubicBezTo>
                    <a:pt x="24444" y="58369"/>
                    <a:pt x="24540" y="58607"/>
                    <a:pt x="24695" y="58786"/>
                  </a:cubicBezTo>
                  <a:lnTo>
                    <a:pt x="25802" y="59976"/>
                  </a:lnTo>
                  <a:cubicBezTo>
                    <a:pt x="25885" y="60083"/>
                    <a:pt x="25909" y="60214"/>
                    <a:pt x="25861" y="60333"/>
                  </a:cubicBezTo>
                  <a:cubicBezTo>
                    <a:pt x="25813" y="60459"/>
                    <a:pt x="25695" y="60537"/>
                    <a:pt x="25563" y="60537"/>
                  </a:cubicBezTo>
                  <a:cubicBezTo>
                    <a:pt x="25532" y="60537"/>
                    <a:pt x="25500" y="60533"/>
                    <a:pt x="25468" y="60524"/>
                  </a:cubicBezTo>
                  <a:lnTo>
                    <a:pt x="24183" y="60190"/>
                  </a:lnTo>
                  <a:cubicBezTo>
                    <a:pt x="24099" y="60167"/>
                    <a:pt x="24040" y="60131"/>
                    <a:pt x="24004" y="60071"/>
                  </a:cubicBezTo>
                  <a:lnTo>
                    <a:pt x="20968" y="55916"/>
                  </a:lnTo>
                  <a:cubicBezTo>
                    <a:pt x="20253" y="55023"/>
                    <a:pt x="20158" y="53547"/>
                    <a:pt x="20146" y="52951"/>
                  </a:cubicBezTo>
                  <a:cubicBezTo>
                    <a:pt x="20146" y="52701"/>
                    <a:pt x="20039" y="52475"/>
                    <a:pt x="19861" y="52297"/>
                  </a:cubicBezTo>
                  <a:cubicBezTo>
                    <a:pt x="19337" y="51820"/>
                    <a:pt x="19265" y="50892"/>
                    <a:pt x="19265" y="50749"/>
                  </a:cubicBezTo>
                  <a:lnTo>
                    <a:pt x="19432" y="46856"/>
                  </a:lnTo>
                  <a:cubicBezTo>
                    <a:pt x="19444" y="46451"/>
                    <a:pt x="19194" y="46082"/>
                    <a:pt x="18801" y="45927"/>
                  </a:cubicBezTo>
                  <a:cubicBezTo>
                    <a:pt x="18360" y="45748"/>
                    <a:pt x="18194" y="45284"/>
                    <a:pt x="18194" y="45284"/>
                  </a:cubicBezTo>
                  <a:lnTo>
                    <a:pt x="17884" y="43772"/>
                  </a:lnTo>
                  <a:cubicBezTo>
                    <a:pt x="17825" y="43462"/>
                    <a:pt x="17610" y="43200"/>
                    <a:pt x="17313" y="43081"/>
                  </a:cubicBezTo>
                  <a:cubicBezTo>
                    <a:pt x="13907" y="41652"/>
                    <a:pt x="13157" y="38593"/>
                    <a:pt x="13038" y="37985"/>
                  </a:cubicBezTo>
                  <a:cubicBezTo>
                    <a:pt x="13026" y="37938"/>
                    <a:pt x="13026" y="37890"/>
                    <a:pt x="13038" y="37842"/>
                  </a:cubicBezTo>
                  <a:lnTo>
                    <a:pt x="13503" y="35699"/>
                  </a:lnTo>
                  <a:lnTo>
                    <a:pt x="14443" y="32866"/>
                  </a:lnTo>
                  <a:cubicBezTo>
                    <a:pt x="14562" y="32509"/>
                    <a:pt x="14455" y="32116"/>
                    <a:pt x="14193" y="31866"/>
                  </a:cubicBezTo>
                  <a:lnTo>
                    <a:pt x="12360" y="30199"/>
                  </a:lnTo>
                  <a:cubicBezTo>
                    <a:pt x="12324" y="30187"/>
                    <a:pt x="12312" y="30163"/>
                    <a:pt x="12300" y="30139"/>
                  </a:cubicBezTo>
                  <a:lnTo>
                    <a:pt x="11300" y="28579"/>
                  </a:lnTo>
                  <a:cubicBezTo>
                    <a:pt x="11288" y="28556"/>
                    <a:pt x="11288" y="28544"/>
                    <a:pt x="11276" y="28532"/>
                  </a:cubicBezTo>
                  <a:cubicBezTo>
                    <a:pt x="11169" y="28282"/>
                    <a:pt x="10776" y="27603"/>
                    <a:pt x="9276" y="26865"/>
                  </a:cubicBezTo>
                  <a:cubicBezTo>
                    <a:pt x="8157" y="26293"/>
                    <a:pt x="7550" y="25210"/>
                    <a:pt x="7299" y="24615"/>
                  </a:cubicBezTo>
                  <a:cubicBezTo>
                    <a:pt x="7144" y="24271"/>
                    <a:pt x="6814" y="24051"/>
                    <a:pt x="6442" y="24051"/>
                  </a:cubicBezTo>
                  <a:cubicBezTo>
                    <a:pt x="6415" y="24051"/>
                    <a:pt x="6387" y="24053"/>
                    <a:pt x="6359" y="24055"/>
                  </a:cubicBezTo>
                  <a:lnTo>
                    <a:pt x="3013" y="24317"/>
                  </a:lnTo>
                  <a:cubicBezTo>
                    <a:pt x="3004" y="24318"/>
                    <a:pt x="2994" y="24318"/>
                    <a:pt x="2985" y="24318"/>
                  </a:cubicBezTo>
                  <a:cubicBezTo>
                    <a:pt x="2862" y="24318"/>
                    <a:pt x="2735" y="24248"/>
                    <a:pt x="2680" y="24127"/>
                  </a:cubicBezTo>
                  <a:lnTo>
                    <a:pt x="715" y="19709"/>
                  </a:lnTo>
                  <a:cubicBezTo>
                    <a:pt x="680" y="19602"/>
                    <a:pt x="692" y="19471"/>
                    <a:pt x="751" y="19376"/>
                  </a:cubicBezTo>
                  <a:lnTo>
                    <a:pt x="7716" y="9196"/>
                  </a:lnTo>
                  <a:cubicBezTo>
                    <a:pt x="7740" y="9137"/>
                    <a:pt x="7788" y="9113"/>
                    <a:pt x="7847" y="9077"/>
                  </a:cubicBezTo>
                  <a:lnTo>
                    <a:pt x="27207" y="659"/>
                  </a:lnTo>
                  <a:cubicBezTo>
                    <a:pt x="27251" y="633"/>
                    <a:pt x="27296" y="619"/>
                    <a:pt x="27341" y="619"/>
                  </a:cubicBezTo>
                  <a:close/>
                  <a:moveTo>
                    <a:pt x="27315" y="0"/>
                  </a:moveTo>
                  <a:cubicBezTo>
                    <a:pt x="27193" y="0"/>
                    <a:pt x="27072" y="27"/>
                    <a:pt x="26957" y="76"/>
                  </a:cubicBezTo>
                  <a:lnTo>
                    <a:pt x="7597" y="8494"/>
                  </a:lnTo>
                  <a:cubicBezTo>
                    <a:pt x="7430" y="8553"/>
                    <a:pt x="7299" y="8672"/>
                    <a:pt x="7192" y="8827"/>
                  </a:cubicBezTo>
                  <a:lnTo>
                    <a:pt x="227" y="19007"/>
                  </a:lnTo>
                  <a:cubicBezTo>
                    <a:pt x="37" y="19269"/>
                    <a:pt x="1" y="19614"/>
                    <a:pt x="144" y="19912"/>
                  </a:cubicBezTo>
                  <a:lnTo>
                    <a:pt x="2108" y="24329"/>
                  </a:lnTo>
                  <a:cubicBezTo>
                    <a:pt x="2256" y="24669"/>
                    <a:pt x="2608" y="24890"/>
                    <a:pt x="2980" y="24890"/>
                  </a:cubicBezTo>
                  <a:cubicBezTo>
                    <a:pt x="2999" y="24890"/>
                    <a:pt x="3018" y="24890"/>
                    <a:pt x="3037" y="24889"/>
                  </a:cubicBezTo>
                  <a:lnTo>
                    <a:pt x="6395" y="24615"/>
                  </a:lnTo>
                  <a:cubicBezTo>
                    <a:pt x="6526" y="24615"/>
                    <a:pt x="6657" y="24686"/>
                    <a:pt x="6716" y="24829"/>
                  </a:cubicBezTo>
                  <a:cubicBezTo>
                    <a:pt x="7014" y="25496"/>
                    <a:pt x="7704" y="26734"/>
                    <a:pt x="8990" y="27365"/>
                  </a:cubicBezTo>
                  <a:cubicBezTo>
                    <a:pt x="10419" y="28079"/>
                    <a:pt x="10657" y="28651"/>
                    <a:pt x="10693" y="28710"/>
                  </a:cubicBezTo>
                  <a:cubicBezTo>
                    <a:pt x="10705" y="28770"/>
                    <a:pt x="10740" y="28818"/>
                    <a:pt x="10764" y="28877"/>
                  </a:cubicBezTo>
                  <a:lnTo>
                    <a:pt x="11764" y="30449"/>
                  </a:lnTo>
                  <a:cubicBezTo>
                    <a:pt x="11812" y="30520"/>
                    <a:pt x="11871" y="30580"/>
                    <a:pt x="11931" y="30639"/>
                  </a:cubicBezTo>
                  <a:lnTo>
                    <a:pt x="13741" y="32306"/>
                  </a:lnTo>
                  <a:cubicBezTo>
                    <a:pt x="13836" y="32401"/>
                    <a:pt x="13872" y="32532"/>
                    <a:pt x="13836" y="32651"/>
                  </a:cubicBezTo>
                  <a:lnTo>
                    <a:pt x="12884" y="35497"/>
                  </a:lnTo>
                  <a:cubicBezTo>
                    <a:pt x="12872" y="35533"/>
                    <a:pt x="12848" y="35557"/>
                    <a:pt x="12848" y="35592"/>
                  </a:cubicBezTo>
                  <a:lnTo>
                    <a:pt x="12383" y="37700"/>
                  </a:lnTo>
                  <a:cubicBezTo>
                    <a:pt x="12372" y="37819"/>
                    <a:pt x="12360" y="37950"/>
                    <a:pt x="12383" y="38069"/>
                  </a:cubicBezTo>
                  <a:cubicBezTo>
                    <a:pt x="12514" y="38724"/>
                    <a:pt x="13324" y="42093"/>
                    <a:pt x="17039" y="43641"/>
                  </a:cubicBezTo>
                  <a:cubicBezTo>
                    <a:pt x="17134" y="43688"/>
                    <a:pt x="17229" y="43772"/>
                    <a:pt x="17241" y="43879"/>
                  </a:cubicBezTo>
                  <a:lnTo>
                    <a:pt x="17575" y="45427"/>
                  </a:lnTo>
                  <a:cubicBezTo>
                    <a:pt x="17586" y="45451"/>
                    <a:pt x="17813" y="46201"/>
                    <a:pt x="18551" y="46475"/>
                  </a:cubicBezTo>
                  <a:cubicBezTo>
                    <a:pt x="18706" y="46546"/>
                    <a:pt x="18789" y="46665"/>
                    <a:pt x="18789" y="46808"/>
                  </a:cubicBezTo>
                  <a:lnTo>
                    <a:pt x="18622" y="50713"/>
                  </a:lnTo>
                  <a:lnTo>
                    <a:pt x="18622" y="50808"/>
                  </a:lnTo>
                  <a:cubicBezTo>
                    <a:pt x="18634" y="51023"/>
                    <a:pt x="18741" y="52106"/>
                    <a:pt x="19420" y="52737"/>
                  </a:cubicBezTo>
                  <a:cubicBezTo>
                    <a:pt x="19491" y="52797"/>
                    <a:pt x="19515" y="52868"/>
                    <a:pt x="19515" y="52951"/>
                  </a:cubicBezTo>
                  <a:cubicBezTo>
                    <a:pt x="19515" y="53606"/>
                    <a:pt x="19634" y="55261"/>
                    <a:pt x="20456" y="56285"/>
                  </a:cubicBezTo>
                  <a:lnTo>
                    <a:pt x="23492" y="60441"/>
                  </a:lnTo>
                  <a:cubicBezTo>
                    <a:pt x="23623" y="60619"/>
                    <a:pt x="23802" y="60738"/>
                    <a:pt x="24016" y="60798"/>
                  </a:cubicBezTo>
                  <a:lnTo>
                    <a:pt x="25314" y="61143"/>
                  </a:lnTo>
                  <a:cubicBezTo>
                    <a:pt x="25385" y="61155"/>
                    <a:pt x="25468" y="61167"/>
                    <a:pt x="25552" y="61167"/>
                  </a:cubicBezTo>
                  <a:cubicBezTo>
                    <a:pt x="25921" y="61167"/>
                    <a:pt x="26278" y="60952"/>
                    <a:pt x="26421" y="60595"/>
                  </a:cubicBezTo>
                  <a:cubicBezTo>
                    <a:pt x="26576" y="60250"/>
                    <a:pt x="26504" y="59845"/>
                    <a:pt x="26242" y="59583"/>
                  </a:cubicBezTo>
                  <a:lnTo>
                    <a:pt x="25147" y="58393"/>
                  </a:lnTo>
                  <a:cubicBezTo>
                    <a:pt x="25087" y="58309"/>
                    <a:pt x="25052" y="58238"/>
                    <a:pt x="25052" y="58155"/>
                  </a:cubicBezTo>
                  <a:lnTo>
                    <a:pt x="25099" y="56702"/>
                  </a:lnTo>
                  <a:lnTo>
                    <a:pt x="25230" y="55499"/>
                  </a:lnTo>
                  <a:cubicBezTo>
                    <a:pt x="25254" y="55428"/>
                    <a:pt x="25290" y="55357"/>
                    <a:pt x="25349" y="55297"/>
                  </a:cubicBezTo>
                  <a:lnTo>
                    <a:pt x="27588" y="53356"/>
                  </a:lnTo>
                  <a:cubicBezTo>
                    <a:pt x="27719" y="53249"/>
                    <a:pt x="27814" y="53118"/>
                    <a:pt x="27873" y="52951"/>
                  </a:cubicBezTo>
                  <a:lnTo>
                    <a:pt x="29636" y="47856"/>
                  </a:lnTo>
                  <a:cubicBezTo>
                    <a:pt x="29659" y="47772"/>
                    <a:pt x="29719" y="47713"/>
                    <a:pt x="29778" y="47677"/>
                  </a:cubicBezTo>
                  <a:lnTo>
                    <a:pt x="32362" y="46046"/>
                  </a:lnTo>
                  <a:cubicBezTo>
                    <a:pt x="32517" y="45963"/>
                    <a:pt x="32636" y="45843"/>
                    <a:pt x="32707" y="45689"/>
                  </a:cubicBezTo>
                  <a:cubicBezTo>
                    <a:pt x="32993" y="45177"/>
                    <a:pt x="33624" y="43700"/>
                    <a:pt x="33719" y="41486"/>
                  </a:cubicBezTo>
                  <a:cubicBezTo>
                    <a:pt x="33719" y="41391"/>
                    <a:pt x="33743" y="41319"/>
                    <a:pt x="33803" y="41260"/>
                  </a:cubicBezTo>
                  <a:cubicBezTo>
                    <a:pt x="34243" y="40795"/>
                    <a:pt x="35232" y="39581"/>
                    <a:pt x="35136" y="38033"/>
                  </a:cubicBezTo>
                  <a:cubicBezTo>
                    <a:pt x="35112" y="37652"/>
                    <a:pt x="34862" y="37331"/>
                    <a:pt x="34505" y="37211"/>
                  </a:cubicBezTo>
                  <a:lnTo>
                    <a:pt x="30279" y="35747"/>
                  </a:lnTo>
                  <a:cubicBezTo>
                    <a:pt x="30219" y="35735"/>
                    <a:pt x="30171" y="35687"/>
                    <a:pt x="30136" y="35652"/>
                  </a:cubicBezTo>
                  <a:lnTo>
                    <a:pt x="28731" y="33842"/>
                  </a:lnTo>
                  <a:cubicBezTo>
                    <a:pt x="28719" y="33830"/>
                    <a:pt x="28719" y="33806"/>
                    <a:pt x="28707" y="33782"/>
                  </a:cubicBezTo>
                  <a:lnTo>
                    <a:pt x="28004" y="32354"/>
                  </a:lnTo>
                  <a:cubicBezTo>
                    <a:pt x="27885" y="32104"/>
                    <a:pt x="27647" y="31925"/>
                    <a:pt x="27373" y="31854"/>
                  </a:cubicBezTo>
                  <a:lnTo>
                    <a:pt x="23063" y="30794"/>
                  </a:lnTo>
                  <a:cubicBezTo>
                    <a:pt x="23004" y="30782"/>
                    <a:pt x="22956" y="30746"/>
                    <a:pt x="22909" y="30723"/>
                  </a:cubicBezTo>
                  <a:lnTo>
                    <a:pt x="21897" y="29818"/>
                  </a:lnTo>
                  <a:cubicBezTo>
                    <a:pt x="21742" y="29675"/>
                    <a:pt x="21527" y="29591"/>
                    <a:pt x="21301" y="29580"/>
                  </a:cubicBezTo>
                  <a:lnTo>
                    <a:pt x="19206" y="29484"/>
                  </a:lnTo>
                  <a:cubicBezTo>
                    <a:pt x="19146" y="29484"/>
                    <a:pt x="19087" y="29472"/>
                    <a:pt x="19027" y="29425"/>
                  </a:cubicBezTo>
                  <a:lnTo>
                    <a:pt x="18908" y="29341"/>
                  </a:lnTo>
                  <a:cubicBezTo>
                    <a:pt x="18825" y="29282"/>
                    <a:pt x="18777" y="29187"/>
                    <a:pt x="18777" y="29080"/>
                  </a:cubicBezTo>
                  <a:cubicBezTo>
                    <a:pt x="18765" y="28984"/>
                    <a:pt x="18801" y="28877"/>
                    <a:pt x="18896" y="28818"/>
                  </a:cubicBezTo>
                  <a:lnTo>
                    <a:pt x="19063" y="28687"/>
                  </a:lnTo>
                  <a:cubicBezTo>
                    <a:pt x="19182" y="28591"/>
                    <a:pt x="19206" y="28448"/>
                    <a:pt x="19146" y="28306"/>
                  </a:cubicBezTo>
                  <a:cubicBezTo>
                    <a:pt x="19097" y="28207"/>
                    <a:pt x="18991" y="28142"/>
                    <a:pt x="18876" y="28142"/>
                  </a:cubicBezTo>
                  <a:cubicBezTo>
                    <a:pt x="18851" y="28142"/>
                    <a:pt x="18826" y="28145"/>
                    <a:pt x="18801" y="28151"/>
                  </a:cubicBezTo>
                  <a:lnTo>
                    <a:pt x="17896" y="28341"/>
                  </a:lnTo>
                  <a:cubicBezTo>
                    <a:pt x="17729" y="28389"/>
                    <a:pt x="17586" y="28460"/>
                    <a:pt x="17467" y="28568"/>
                  </a:cubicBezTo>
                  <a:lnTo>
                    <a:pt x="15991" y="29889"/>
                  </a:lnTo>
                  <a:cubicBezTo>
                    <a:pt x="15943" y="29949"/>
                    <a:pt x="15872" y="29972"/>
                    <a:pt x="15801" y="29972"/>
                  </a:cubicBezTo>
                  <a:lnTo>
                    <a:pt x="14384" y="30080"/>
                  </a:lnTo>
                  <a:lnTo>
                    <a:pt x="14300" y="30080"/>
                  </a:lnTo>
                  <a:lnTo>
                    <a:pt x="13265" y="29413"/>
                  </a:lnTo>
                  <a:cubicBezTo>
                    <a:pt x="13253" y="29401"/>
                    <a:pt x="13229" y="29401"/>
                    <a:pt x="13193" y="29377"/>
                  </a:cubicBezTo>
                  <a:cubicBezTo>
                    <a:pt x="13086" y="29341"/>
                    <a:pt x="13003" y="29246"/>
                    <a:pt x="12967" y="29127"/>
                  </a:cubicBezTo>
                  <a:cubicBezTo>
                    <a:pt x="12967" y="29115"/>
                    <a:pt x="12955" y="29103"/>
                    <a:pt x="12955" y="29080"/>
                  </a:cubicBezTo>
                  <a:lnTo>
                    <a:pt x="12038" y="26579"/>
                  </a:lnTo>
                  <a:cubicBezTo>
                    <a:pt x="12014" y="26520"/>
                    <a:pt x="12038" y="26448"/>
                    <a:pt x="12062" y="26389"/>
                  </a:cubicBezTo>
                  <a:lnTo>
                    <a:pt x="12788" y="24948"/>
                  </a:lnTo>
                  <a:cubicBezTo>
                    <a:pt x="12907" y="24710"/>
                    <a:pt x="12931" y="24424"/>
                    <a:pt x="12824" y="24174"/>
                  </a:cubicBezTo>
                  <a:lnTo>
                    <a:pt x="12455" y="23234"/>
                  </a:lnTo>
                  <a:cubicBezTo>
                    <a:pt x="12300" y="22862"/>
                    <a:pt x="11940" y="22634"/>
                    <a:pt x="11559" y="22634"/>
                  </a:cubicBezTo>
                  <a:cubicBezTo>
                    <a:pt x="11501" y="22634"/>
                    <a:pt x="11442" y="22639"/>
                    <a:pt x="11383" y="22650"/>
                  </a:cubicBezTo>
                  <a:lnTo>
                    <a:pt x="10086" y="22924"/>
                  </a:lnTo>
                  <a:cubicBezTo>
                    <a:pt x="10064" y="22929"/>
                    <a:pt x="10041" y="22931"/>
                    <a:pt x="10019" y="22931"/>
                  </a:cubicBezTo>
                  <a:cubicBezTo>
                    <a:pt x="9932" y="22931"/>
                    <a:pt x="9845" y="22895"/>
                    <a:pt x="9788" y="22829"/>
                  </a:cubicBezTo>
                  <a:cubicBezTo>
                    <a:pt x="9716" y="22757"/>
                    <a:pt x="9669" y="22638"/>
                    <a:pt x="9693" y="22531"/>
                  </a:cubicBezTo>
                  <a:lnTo>
                    <a:pt x="9907" y="21555"/>
                  </a:lnTo>
                  <a:cubicBezTo>
                    <a:pt x="9919" y="21448"/>
                    <a:pt x="9990" y="21364"/>
                    <a:pt x="10097" y="21317"/>
                  </a:cubicBezTo>
                  <a:lnTo>
                    <a:pt x="11645" y="20686"/>
                  </a:lnTo>
                  <a:cubicBezTo>
                    <a:pt x="11675" y="20674"/>
                    <a:pt x="11714" y="20668"/>
                    <a:pt x="11754" y="20668"/>
                  </a:cubicBezTo>
                  <a:cubicBezTo>
                    <a:pt x="11794" y="20668"/>
                    <a:pt x="11836" y="20674"/>
                    <a:pt x="11871" y="20686"/>
                  </a:cubicBezTo>
                  <a:lnTo>
                    <a:pt x="15455" y="21912"/>
                  </a:lnTo>
                  <a:lnTo>
                    <a:pt x="16324" y="22293"/>
                  </a:lnTo>
                  <a:cubicBezTo>
                    <a:pt x="16445" y="22349"/>
                    <a:pt x="16574" y="22376"/>
                    <a:pt x="16702" y="22376"/>
                  </a:cubicBezTo>
                  <a:cubicBezTo>
                    <a:pt x="16979" y="22376"/>
                    <a:pt x="17253" y="22251"/>
                    <a:pt x="17432" y="22031"/>
                  </a:cubicBezTo>
                  <a:lnTo>
                    <a:pt x="17944" y="21400"/>
                  </a:lnTo>
                  <a:cubicBezTo>
                    <a:pt x="18134" y="21162"/>
                    <a:pt x="18194" y="20852"/>
                    <a:pt x="18122" y="20555"/>
                  </a:cubicBezTo>
                  <a:lnTo>
                    <a:pt x="17229" y="17269"/>
                  </a:lnTo>
                  <a:cubicBezTo>
                    <a:pt x="17194" y="17173"/>
                    <a:pt x="17217" y="17078"/>
                    <a:pt x="17277" y="16995"/>
                  </a:cubicBezTo>
                  <a:lnTo>
                    <a:pt x="18468" y="15256"/>
                  </a:lnTo>
                  <a:lnTo>
                    <a:pt x="20527" y="12196"/>
                  </a:lnTo>
                  <a:cubicBezTo>
                    <a:pt x="20575" y="12113"/>
                    <a:pt x="20646" y="12077"/>
                    <a:pt x="20742" y="12054"/>
                  </a:cubicBezTo>
                  <a:lnTo>
                    <a:pt x="29695" y="10172"/>
                  </a:lnTo>
                  <a:cubicBezTo>
                    <a:pt x="29898" y="10125"/>
                    <a:pt x="30052" y="10030"/>
                    <a:pt x="30195" y="9899"/>
                  </a:cubicBezTo>
                  <a:lnTo>
                    <a:pt x="31838" y="8136"/>
                  </a:lnTo>
                  <a:cubicBezTo>
                    <a:pt x="31862" y="8136"/>
                    <a:pt x="31874" y="8125"/>
                    <a:pt x="31886" y="8113"/>
                  </a:cubicBezTo>
                  <a:lnTo>
                    <a:pt x="33588" y="6851"/>
                  </a:lnTo>
                  <a:cubicBezTo>
                    <a:pt x="33612" y="6827"/>
                    <a:pt x="33624" y="6815"/>
                    <a:pt x="33660" y="6803"/>
                  </a:cubicBezTo>
                  <a:lnTo>
                    <a:pt x="35803" y="5934"/>
                  </a:lnTo>
                  <a:cubicBezTo>
                    <a:pt x="36089" y="5815"/>
                    <a:pt x="36291" y="5565"/>
                    <a:pt x="36363" y="5267"/>
                  </a:cubicBezTo>
                  <a:lnTo>
                    <a:pt x="36982" y="2541"/>
                  </a:lnTo>
                  <a:cubicBezTo>
                    <a:pt x="37041" y="2291"/>
                    <a:pt x="36994" y="2029"/>
                    <a:pt x="36839" y="1814"/>
                  </a:cubicBezTo>
                  <a:cubicBezTo>
                    <a:pt x="36708" y="1612"/>
                    <a:pt x="36470" y="1457"/>
                    <a:pt x="36220" y="1409"/>
                  </a:cubicBezTo>
                  <a:lnTo>
                    <a:pt x="27481" y="16"/>
                  </a:lnTo>
                  <a:cubicBezTo>
                    <a:pt x="27425" y="5"/>
                    <a:pt x="27370" y="0"/>
                    <a:pt x="2731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" name="Google Shape;184;p28"/>
          <p:cNvGrpSpPr/>
          <p:nvPr/>
        </p:nvGrpSpPr>
        <p:grpSpPr>
          <a:xfrm>
            <a:off x="6981011" y="1736299"/>
            <a:ext cx="3317106" cy="2634668"/>
            <a:chOff x="3275400" y="1702825"/>
            <a:chExt cx="1966625" cy="1562025"/>
          </a:xfrm>
        </p:grpSpPr>
        <p:sp>
          <p:nvSpPr>
            <p:cNvPr id="185" name="Google Shape;185;p28"/>
            <p:cNvSpPr/>
            <p:nvPr/>
          </p:nvSpPr>
          <p:spPr>
            <a:xfrm>
              <a:off x="3420000" y="1702825"/>
              <a:ext cx="1599675" cy="1562025"/>
            </a:xfrm>
            <a:custGeom>
              <a:avLst/>
              <a:gdLst/>
              <a:ahLst/>
              <a:cxnLst/>
              <a:rect l="l" t="t" r="r" b="b"/>
              <a:pathLst>
                <a:path w="63987" h="62481" extrusionOk="0">
                  <a:moveTo>
                    <a:pt x="24024" y="12626"/>
                  </a:moveTo>
                  <a:cubicBezTo>
                    <a:pt x="23911" y="12764"/>
                    <a:pt x="23798" y="12922"/>
                    <a:pt x="23684" y="13069"/>
                  </a:cubicBezTo>
                  <a:cubicBezTo>
                    <a:pt x="23684" y="13057"/>
                    <a:pt x="23696" y="13022"/>
                    <a:pt x="23708" y="12986"/>
                  </a:cubicBezTo>
                  <a:cubicBezTo>
                    <a:pt x="23810" y="12862"/>
                    <a:pt x="23922" y="12749"/>
                    <a:pt x="24024" y="12626"/>
                  </a:cubicBezTo>
                  <a:close/>
                  <a:moveTo>
                    <a:pt x="22077" y="21892"/>
                  </a:moveTo>
                  <a:lnTo>
                    <a:pt x="22077" y="21892"/>
                  </a:lnTo>
                  <a:cubicBezTo>
                    <a:pt x="21791" y="22416"/>
                    <a:pt x="21529" y="22952"/>
                    <a:pt x="21315" y="23487"/>
                  </a:cubicBezTo>
                  <a:cubicBezTo>
                    <a:pt x="21375" y="23094"/>
                    <a:pt x="21446" y="22713"/>
                    <a:pt x="21529" y="22309"/>
                  </a:cubicBezTo>
                  <a:cubicBezTo>
                    <a:pt x="21560" y="22357"/>
                    <a:pt x="21612" y="22388"/>
                    <a:pt x="21669" y="22388"/>
                  </a:cubicBezTo>
                  <a:cubicBezTo>
                    <a:pt x="21723" y="22388"/>
                    <a:pt x="21781" y="22360"/>
                    <a:pt x="21827" y="22297"/>
                  </a:cubicBezTo>
                  <a:cubicBezTo>
                    <a:pt x="21910" y="22166"/>
                    <a:pt x="21982" y="22023"/>
                    <a:pt x="22077" y="21892"/>
                  </a:cubicBezTo>
                  <a:close/>
                  <a:moveTo>
                    <a:pt x="20279" y="12522"/>
                  </a:moveTo>
                  <a:cubicBezTo>
                    <a:pt x="20708" y="13974"/>
                    <a:pt x="21148" y="15522"/>
                    <a:pt x="21779" y="16927"/>
                  </a:cubicBezTo>
                  <a:cubicBezTo>
                    <a:pt x="21267" y="19153"/>
                    <a:pt x="20851" y="21404"/>
                    <a:pt x="20529" y="23666"/>
                  </a:cubicBezTo>
                  <a:cubicBezTo>
                    <a:pt x="19946" y="21773"/>
                    <a:pt x="19231" y="19939"/>
                    <a:pt x="18731" y="18022"/>
                  </a:cubicBezTo>
                  <a:cubicBezTo>
                    <a:pt x="18731" y="18010"/>
                    <a:pt x="18731" y="18010"/>
                    <a:pt x="18708" y="18010"/>
                  </a:cubicBezTo>
                  <a:cubicBezTo>
                    <a:pt x="19089" y="16153"/>
                    <a:pt x="19624" y="14308"/>
                    <a:pt x="20279" y="12522"/>
                  </a:cubicBezTo>
                  <a:close/>
                  <a:moveTo>
                    <a:pt x="18588" y="18689"/>
                  </a:moveTo>
                  <a:cubicBezTo>
                    <a:pt x="19029" y="20558"/>
                    <a:pt x="19517" y="22440"/>
                    <a:pt x="20363" y="24154"/>
                  </a:cubicBezTo>
                  <a:cubicBezTo>
                    <a:pt x="20374" y="24202"/>
                    <a:pt x="20410" y="24214"/>
                    <a:pt x="20434" y="24225"/>
                  </a:cubicBezTo>
                  <a:cubicBezTo>
                    <a:pt x="20410" y="24452"/>
                    <a:pt x="20374" y="24690"/>
                    <a:pt x="20351" y="24916"/>
                  </a:cubicBezTo>
                  <a:cubicBezTo>
                    <a:pt x="19767" y="23475"/>
                    <a:pt x="19053" y="22070"/>
                    <a:pt x="18410" y="20677"/>
                  </a:cubicBezTo>
                  <a:cubicBezTo>
                    <a:pt x="18386" y="20618"/>
                    <a:pt x="18338" y="20582"/>
                    <a:pt x="18291" y="20582"/>
                  </a:cubicBezTo>
                  <a:cubicBezTo>
                    <a:pt x="18386" y="19939"/>
                    <a:pt x="18469" y="19320"/>
                    <a:pt x="18588" y="18689"/>
                  </a:cubicBezTo>
                  <a:close/>
                  <a:moveTo>
                    <a:pt x="19898" y="26357"/>
                  </a:moveTo>
                  <a:lnTo>
                    <a:pt x="19898" y="26357"/>
                  </a:lnTo>
                  <a:cubicBezTo>
                    <a:pt x="19958" y="26511"/>
                    <a:pt x="20041" y="26654"/>
                    <a:pt x="20124" y="26785"/>
                  </a:cubicBezTo>
                  <a:cubicBezTo>
                    <a:pt x="20112" y="26928"/>
                    <a:pt x="20101" y="27047"/>
                    <a:pt x="20077" y="27142"/>
                  </a:cubicBezTo>
                  <a:cubicBezTo>
                    <a:pt x="20017" y="26881"/>
                    <a:pt x="19958" y="26631"/>
                    <a:pt x="19898" y="26357"/>
                  </a:cubicBezTo>
                  <a:close/>
                  <a:moveTo>
                    <a:pt x="18231" y="21094"/>
                  </a:moveTo>
                  <a:cubicBezTo>
                    <a:pt x="18886" y="22606"/>
                    <a:pt x="19505" y="24166"/>
                    <a:pt x="20279" y="25630"/>
                  </a:cubicBezTo>
                  <a:cubicBezTo>
                    <a:pt x="20255" y="25773"/>
                    <a:pt x="20232" y="25928"/>
                    <a:pt x="20220" y="26071"/>
                  </a:cubicBezTo>
                  <a:cubicBezTo>
                    <a:pt x="20053" y="25714"/>
                    <a:pt x="19874" y="25357"/>
                    <a:pt x="19720" y="24999"/>
                  </a:cubicBezTo>
                  <a:cubicBezTo>
                    <a:pt x="19398" y="24261"/>
                    <a:pt x="19065" y="23499"/>
                    <a:pt x="18743" y="22761"/>
                  </a:cubicBezTo>
                  <a:cubicBezTo>
                    <a:pt x="18719" y="22708"/>
                    <a:pt x="18671" y="22686"/>
                    <a:pt x="18622" y="22686"/>
                  </a:cubicBezTo>
                  <a:cubicBezTo>
                    <a:pt x="18525" y="22686"/>
                    <a:pt x="18422" y="22770"/>
                    <a:pt x="18469" y="22880"/>
                  </a:cubicBezTo>
                  <a:cubicBezTo>
                    <a:pt x="18791" y="23630"/>
                    <a:pt x="19100" y="24380"/>
                    <a:pt x="19410" y="25142"/>
                  </a:cubicBezTo>
                  <a:cubicBezTo>
                    <a:pt x="19577" y="25916"/>
                    <a:pt x="19755" y="26690"/>
                    <a:pt x="19922" y="27464"/>
                  </a:cubicBezTo>
                  <a:cubicBezTo>
                    <a:pt x="19931" y="27518"/>
                    <a:pt x="19973" y="27544"/>
                    <a:pt x="20019" y="27544"/>
                  </a:cubicBezTo>
                  <a:cubicBezTo>
                    <a:pt x="20034" y="27544"/>
                    <a:pt x="20050" y="27541"/>
                    <a:pt x="20065" y="27535"/>
                  </a:cubicBezTo>
                  <a:lnTo>
                    <a:pt x="20065" y="27535"/>
                  </a:lnTo>
                  <a:cubicBezTo>
                    <a:pt x="19958" y="28547"/>
                    <a:pt x="19874" y="29559"/>
                    <a:pt x="19803" y="30571"/>
                  </a:cubicBezTo>
                  <a:cubicBezTo>
                    <a:pt x="19410" y="29559"/>
                    <a:pt x="18946" y="28595"/>
                    <a:pt x="18505" y="27595"/>
                  </a:cubicBezTo>
                  <a:cubicBezTo>
                    <a:pt x="18481" y="27535"/>
                    <a:pt x="18427" y="27510"/>
                    <a:pt x="18370" y="27510"/>
                  </a:cubicBezTo>
                  <a:cubicBezTo>
                    <a:pt x="18255" y="27510"/>
                    <a:pt x="18124" y="27607"/>
                    <a:pt x="18172" y="27726"/>
                  </a:cubicBezTo>
                  <a:cubicBezTo>
                    <a:pt x="18648" y="28857"/>
                    <a:pt x="19089" y="30000"/>
                    <a:pt x="19648" y="31095"/>
                  </a:cubicBezTo>
                  <a:cubicBezTo>
                    <a:pt x="19684" y="31131"/>
                    <a:pt x="19708" y="31167"/>
                    <a:pt x="19755" y="31167"/>
                  </a:cubicBezTo>
                  <a:cubicBezTo>
                    <a:pt x="19720" y="31512"/>
                    <a:pt x="19708" y="31845"/>
                    <a:pt x="19696" y="32203"/>
                  </a:cubicBezTo>
                  <a:cubicBezTo>
                    <a:pt x="19291" y="31155"/>
                    <a:pt x="18803" y="30107"/>
                    <a:pt x="18350" y="29071"/>
                  </a:cubicBezTo>
                  <a:cubicBezTo>
                    <a:pt x="18333" y="29027"/>
                    <a:pt x="18295" y="29003"/>
                    <a:pt x="18253" y="29003"/>
                  </a:cubicBezTo>
                  <a:cubicBezTo>
                    <a:pt x="18238" y="29003"/>
                    <a:pt x="18223" y="29006"/>
                    <a:pt x="18207" y="29012"/>
                  </a:cubicBezTo>
                  <a:cubicBezTo>
                    <a:pt x="17910" y="26357"/>
                    <a:pt x="17934" y="23714"/>
                    <a:pt x="18231" y="21094"/>
                  </a:cubicBezTo>
                  <a:close/>
                  <a:moveTo>
                    <a:pt x="18565" y="31572"/>
                  </a:moveTo>
                  <a:lnTo>
                    <a:pt x="18565" y="31572"/>
                  </a:lnTo>
                  <a:cubicBezTo>
                    <a:pt x="18684" y="31881"/>
                    <a:pt x="18803" y="32179"/>
                    <a:pt x="18922" y="32488"/>
                  </a:cubicBezTo>
                  <a:cubicBezTo>
                    <a:pt x="18862" y="32369"/>
                    <a:pt x="18815" y="32250"/>
                    <a:pt x="18755" y="32131"/>
                  </a:cubicBezTo>
                  <a:cubicBezTo>
                    <a:pt x="18743" y="32072"/>
                    <a:pt x="18696" y="32048"/>
                    <a:pt x="18648" y="32024"/>
                  </a:cubicBezTo>
                  <a:cubicBezTo>
                    <a:pt x="18624" y="31881"/>
                    <a:pt x="18588" y="31714"/>
                    <a:pt x="18565" y="31572"/>
                  </a:cubicBezTo>
                  <a:close/>
                  <a:moveTo>
                    <a:pt x="18279" y="29571"/>
                  </a:moveTo>
                  <a:lnTo>
                    <a:pt x="18279" y="29571"/>
                  </a:lnTo>
                  <a:cubicBezTo>
                    <a:pt x="18731" y="30679"/>
                    <a:pt x="19148" y="31786"/>
                    <a:pt x="19684" y="32857"/>
                  </a:cubicBezTo>
                  <a:cubicBezTo>
                    <a:pt x="19648" y="32917"/>
                    <a:pt x="19648" y="32977"/>
                    <a:pt x="19648" y="33060"/>
                  </a:cubicBezTo>
                  <a:cubicBezTo>
                    <a:pt x="19303" y="32286"/>
                    <a:pt x="18910" y="31512"/>
                    <a:pt x="18565" y="30750"/>
                  </a:cubicBezTo>
                  <a:cubicBezTo>
                    <a:pt x="18529" y="30691"/>
                    <a:pt x="18469" y="30679"/>
                    <a:pt x="18434" y="30679"/>
                  </a:cubicBezTo>
                  <a:cubicBezTo>
                    <a:pt x="18374" y="30298"/>
                    <a:pt x="18327" y="29929"/>
                    <a:pt x="18279" y="29571"/>
                  </a:cubicBezTo>
                  <a:close/>
                  <a:moveTo>
                    <a:pt x="27863" y="973"/>
                  </a:moveTo>
                  <a:lnTo>
                    <a:pt x="27863" y="973"/>
                  </a:lnTo>
                  <a:cubicBezTo>
                    <a:pt x="28995" y="4425"/>
                    <a:pt x="29292" y="7676"/>
                    <a:pt x="27792" y="11117"/>
                  </a:cubicBezTo>
                  <a:cubicBezTo>
                    <a:pt x="27756" y="11117"/>
                    <a:pt x="27744" y="11129"/>
                    <a:pt x="27732" y="11152"/>
                  </a:cubicBezTo>
                  <a:cubicBezTo>
                    <a:pt x="27387" y="11581"/>
                    <a:pt x="27078" y="11986"/>
                    <a:pt x="26744" y="12426"/>
                  </a:cubicBezTo>
                  <a:cubicBezTo>
                    <a:pt x="26638" y="12574"/>
                    <a:pt x="26786" y="12770"/>
                    <a:pt x="26946" y="12770"/>
                  </a:cubicBezTo>
                  <a:cubicBezTo>
                    <a:pt x="26966" y="12770"/>
                    <a:pt x="26986" y="12766"/>
                    <a:pt x="27006" y="12760"/>
                  </a:cubicBezTo>
                  <a:lnTo>
                    <a:pt x="27006" y="12760"/>
                  </a:lnTo>
                  <a:cubicBezTo>
                    <a:pt x="27256" y="13319"/>
                    <a:pt x="27090" y="13843"/>
                    <a:pt x="26506" y="14308"/>
                  </a:cubicBezTo>
                  <a:cubicBezTo>
                    <a:pt x="26408" y="14486"/>
                    <a:pt x="26577" y="14698"/>
                    <a:pt x="26748" y="14698"/>
                  </a:cubicBezTo>
                  <a:cubicBezTo>
                    <a:pt x="26806" y="14698"/>
                    <a:pt x="26863" y="14674"/>
                    <a:pt x="26911" y="14617"/>
                  </a:cubicBezTo>
                  <a:lnTo>
                    <a:pt x="26911" y="14617"/>
                  </a:lnTo>
                  <a:cubicBezTo>
                    <a:pt x="25292" y="16605"/>
                    <a:pt x="24482" y="19975"/>
                    <a:pt x="23792" y="22523"/>
                  </a:cubicBezTo>
                  <a:cubicBezTo>
                    <a:pt x="22994" y="25333"/>
                    <a:pt x="22279" y="28297"/>
                    <a:pt x="22148" y="31226"/>
                  </a:cubicBezTo>
                  <a:cubicBezTo>
                    <a:pt x="21887" y="31488"/>
                    <a:pt x="21732" y="31953"/>
                    <a:pt x="21660" y="32488"/>
                  </a:cubicBezTo>
                  <a:cubicBezTo>
                    <a:pt x="21077" y="33715"/>
                    <a:pt x="20422" y="34989"/>
                    <a:pt x="20041" y="36286"/>
                  </a:cubicBezTo>
                  <a:cubicBezTo>
                    <a:pt x="20053" y="35894"/>
                    <a:pt x="20077" y="35513"/>
                    <a:pt x="20101" y="35120"/>
                  </a:cubicBezTo>
                  <a:cubicBezTo>
                    <a:pt x="20874" y="33691"/>
                    <a:pt x="21482" y="32131"/>
                    <a:pt x="22148" y="30655"/>
                  </a:cubicBezTo>
                  <a:cubicBezTo>
                    <a:pt x="22213" y="30526"/>
                    <a:pt x="22103" y="30408"/>
                    <a:pt x="21995" y="30408"/>
                  </a:cubicBezTo>
                  <a:cubicBezTo>
                    <a:pt x="21944" y="30408"/>
                    <a:pt x="21893" y="30435"/>
                    <a:pt x="21863" y="30500"/>
                  </a:cubicBezTo>
                  <a:cubicBezTo>
                    <a:pt x="21315" y="31607"/>
                    <a:pt x="20708" y="32715"/>
                    <a:pt x="20172" y="33846"/>
                  </a:cubicBezTo>
                  <a:cubicBezTo>
                    <a:pt x="20398" y="30405"/>
                    <a:pt x="20755" y="27000"/>
                    <a:pt x="21291" y="23606"/>
                  </a:cubicBezTo>
                  <a:cubicBezTo>
                    <a:pt x="21298" y="23686"/>
                    <a:pt x="21385" y="23739"/>
                    <a:pt x="21470" y="23739"/>
                  </a:cubicBezTo>
                  <a:cubicBezTo>
                    <a:pt x="21525" y="23739"/>
                    <a:pt x="21580" y="23717"/>
                    <a:pt x="21613" y="23666"/>
                  </a:cubicBezTo>
                  <a:cubicBezTo>
                    <a:pt x="21698" y="23520"/>
                    <a:pt x="21784" y="23381"/>
                    <a:pt x="21865" y="23243"/>
                  </a:cubicBezTo>
                  <a:lnTo>
                    <a:pt x="21865" y="23243"/>
                  </a:lnTo>
                  <a:cubicBezTo>
                    <a:pt x="21670" y="23580"/>
                    <a:pt x="21478" y="23912"/>
                    <a:pt x="21303" y="24261"/>
                  </a:cubicBezTo>
                  <a:cubicBezTo>
                    <a:pt x="21267" y="24333"/>
                    <a:pt x="21333" y="24425"/>
                    <a:pt x="21403" y="24425"/>
                  </a:cubicBezTo>
                  <a:cubicBezTo>
                    <a:pt x="21426" y="24425"/>
                    <a:pt x="21449" y="24416"/>
                    <a:pt x="21470" y="24392"/>
                  </a:cubicBezTo>
                  <a:cubicBezTo>
                    <a:pt x="21982" y="23785"/>
                    <a:pt x="22327" y="23035"/>
                    <a:pt x="22660" y="22309"/>
                  </a:cubicBezTo>
                  <a:cubicBezTo>
                    <a:pt x="22691" y="22205"/>
                    <a:pt x="22624" y="22111"/>
                    <a:pt x="22543" y="22111"/>
                  </a:cubicBezTo>
                  <a:cubicBezTo>
                    <a:pt x="22531" y="22111"/>
                    <a:pt x="22518" y="22113"/>
                    <a:pt x="22506" y="22118"/>
                  </a:cubicBezTo>
                  <a:cubicBezTo>
                    <a:pt x="22982" y="21249"/>
                    <a:pt x="23446" y="20392"/>
                    <a:pt x="23970" y="19558"/>
                  </a:cubicBezTo>
                  <a:cubicBezTo>
                    <a:pt x="24061" y="19402"/>
                    <a:pt x="23923" y="19262"/>
                    <a:pt x="23787" y="19262"/>
                  </a:cubicBezTo>
                  <a:cubicBezTo>
                    <a:pt x="23726" y="19262"/>
                    <a:pt x="23665" y="19290"/>
                    <a:pt x="23625" y="19356"/>
                  </a:cubicBezTo>
                  <a:cubicBezTo>
                    <a:pt x="23411" y="19677"/>
                    <a:pt x="23220" y="19999"/>
                    <a:pt x="23018" y="20332"/>
                  </a:cubicBezTo>
                  <a:cubicBezTo>
                    <a:pt x="23637" y="19272"/>
                    <a:pt x="24232" y="18201"/>
                    <a:pt x="24863" y="17129"/>
                  </a:cubicBezTo>
                  <a:cubicBezTo>
                    <a:pt x="24945" y="16982"/>
                    <a:pt x="24812" y="16840"/>
                    <a:pt x="24683" y="16840"/>
                  </a:cubicBezTo>
                  <a:cubicBezTo>
                    <a:pt x="24624" y="16840"/>
                    <a:pt x="24567" y="16869"/>
                    <a:pt x="24530" y="16939"/>
                  </a:cubicBezTo>
                  <a:cubicBezTo>
                    <a:pt x="23530" y="18630"/>
                    <a:pt x="22506" y="20296"/>
                    <a:pt x="21565" y="22023"/>
                  </a:cubicBezTo>
                  <a:cubicBezTo>
                    <a:pt x="21648" y="21618"/>
                    <a:pt x="21720" y="21201"/>
                    <a:pt x="21791" y="20808"/>
                  </a:cubicBezTo>
                  <a:cubicBezTo>
                    <a:pt x="23041" y="18868"/>
                    <a:pt x="24280" y="16939"/>
                    <a:pt x="25530" y="14998"/>
                  </a:cubicBezTo>
                  <a:cubicBezTo>
                    <a:pt x="25630" y="14831"/>
                    <a:pt x="25478" y="14681"/>
                    <a:pt x="25329" y="14681"/>
                  </a:cubicBezTo>
                  <a:cubicBezTo>
                    <a:pt x="25266" y="14681"/>
                    <a:pt x="25203" y="14708"/>
                    <a:pt x="25161" y="14772"/>
                  </a:cubicBezTo>
                  <a:cubicBezTo>
                    <a:pt x="24113" y="16355"/>
                    <a:pt x="23089" y="17951"/>
                    <a:pt x="22041" y="19523"/>
                  </a:cubicBezTo>
                  <a:cubicBezTo>
                    <a:pt x="22101" y="19261"/>
                    <a:pt x="22148" y="18975"/>
                    <a:pt x="22208" y="18701"/>
                  </a:cubicBezTo>
                  <a:cubicBezTo>
                    <a:pt x="22375" y="17975"/>
                    <a:pt x="22541" y="17260"/>
                    <a:pt x="22732" y="16534"/>
                  </a:cubicBezTo>
                  <a:cubicBezTo>
                    <a:pt x="22756" y="16522"/>
                    <a:pt x="22791" y="16498"/>
                    <a:pt x="22815" y="16475"/>
                  </a:cubicBezTo>
                  <a:cubicBezTo>
                    <a:pt x="23934" y="15105"/>
                    <a:pt x="24839" y="13522"/>
                    <a:pt x="25935" y="12129"/>
                  </a:cubicBezTo>
                  <a:cubicBezTo>
                    <a:pt x="26034" y="11993"/>
                    <a:pt x="25921" y="11817"/>
                    <a:pt x="25794" y="11817"/>
                  </a:cubicBezTo>
                  <a:cubicBezTo>
                    <a:pt x="25753" y="11817"/>
                    <a:pt x="25710" y="11835"/>
                    <a:pt x="25673" y="11879"/>
                  </a:cubicBezTo>
                  <a:cubicBezTo>
                    <a:pt x="24815" y="12915"/>
                    <a:pt x="23863" y="13998"/>
                    <a:pt x="23101" y="15165"/>
                  </a:cubicBezTo>
                  <a:cubicBezTo>
                    <a:pt x="23172" y="14879"/>
                    <a:pt x="23256" y="14581"/>
                    <a:pt x="23339" y="14296"/>
                  </a:cubicBezTo>
                  <a:cubicBezTo>
                    <a:pt x="24530" y="12891"/>
                    <a:pt x="25530" y="11200"/>
                    <a:pt x="26613" y="9712"/>
                  </a:cubicBezTo>
                  <a:cubicBezTo>
                    <a:pt x="26656" y="9652"/>
                    <a:pt x="26601" y="9599"/>
                    <a:pt x="26541" y="9599"/>
                  </a:cubicBezTo>
                  <a:cubicBezTo>
                    <a:pt x="26517" y="9599"/>
                    <a:pt x="26491" y="9608"/>
                    <a:pt x="26470" y="9628"/>
                  </a:cubicBezTo>
                  <a:cubicBezTo>
                    <a:pt x="25881" y="10377"/>
                    <a:pt x="25259" y="11114"/>
                    <a:pt x="24656" y="11882"/>
                  </a:cubicBezTo>
                  <a:lnTo>
                    <a:pt x="24656" y="11882"/>
                  </a:lnTo>
                  <a:cubicBezTo>
                    <a:pt x="25575" y="10704"/>
                    <a:pt x="26452" y="9495"/>
                    <a:pt x="27340" y="8331"/>
                  </a:cubicBezTo>
                  <a:cubicBezTo>
                    <a:pt x="27430" y="8204"/>
                    <a:pt x="27329" y="8051"/>
                    <a:pt x="27223" y="8051"/>
                  </a:cubicBezTo>
                  <a:cubicBezTo>
                    <a:pt x="27189" y="8051"/>
                    <a:pt x="27154" y="8067"/>
                    <a:pt x="27125" y="8104"/>
                  </a:cubicBezTo>
                  <a:cubicBezTo>
                    <a:pt x="26125" y="9355"/>
                    <a:pt x="25065" y="10581"/>
                    <a:pt x="24065" y="11843"/>
                  </a:cubicBezTo>
                  <a:cubicBezTo>
                    <a:pt x="25208" y="8152"/>
                    <a:pt x="26554" y="4580"/>
                    <a:pt x="27863" y="973"/>
                  </a:cubicBezTo>
                  <a:close/>
                  <a:moveTo>
                    <a:pt x="21589" y="33262"/>
                  </a:moveTo>
                  <a:lnTo>
                    <a:pt x="21589" y="33262"/>
                  </a:lnTo>
                  <a:cubicBezTo>
                    <a:pt x="21541" y="34048"/>
                    <a:pt x="21553" y="34846"/>
                    <a:pt x="21434" y="35298"/>
                  </a:cubicBezTo>
                  <a:cubicBezTo>
                    <a:pt x="21148" y="36429"/>
                    <a:pt x="20196" y="37465"/>
                    <a:pt x="20232" y="38596"/>
                  </a:cubicBezTo>
                  <a:cubicBezTo>
                    <a:pt x="20136" y="38608"/>
                    <a:pt x="20041" y="38620"/>
                    <a:pt x="19946" y="38620"/>
                  </a:cubicBezTo>
                  <a:cubicBezTo>
                    <a:pt x="19958" y="38037"/>
                    <a:pt x="19993" y="37441"/>
                    <a:pt x="20017" y="36870"/>
                  </a:cubicBezTo>
                  <a:cubicBezTo>
                    <a:pt x="20028" y="36873"/>
                    <a:pt x="20039" y="36874"/>
                    <a:pt x="20051" y="36874"/>
                  </a:cubicBezTo>
                  <a:cubicBezTo>
                    <a:pt x="20090" y="36874"/>
                    <a:pt x="20132" y="36857"/>
                    <a:pt x="20160" y="36810"/>
                  </a:cubicBezTo>
                  <a:cubicBezTo>
                    <a:pt x="20172" y="36763"/>
                    <a:pt x="20196" y="36715"/>
                    <a:pt x="20220" y="36691"/>
                  </a:cubicBezTo>
                  <a:lnTo>
                    <a:pt x="20220" y="36691"/>
                  </a:lnTo>
                  <a:cubicBezTo>
                    <a:pt x="20184" y="36822"/>
                    <a:pt x="20160" y="36965"/>
                    <a:pt x="20136" y="37108"/>
                  </a:cubicBezTo>
                  <a:cubicBezTo>
                    <a:pt x="20129" y="37205"/>
                    <a:pt x="20224" y="37274"/>
                    <a:pt x="20317" y="37274"/>
                  </a:cubicBezTo>
                  <a:cubicBezTo>
                    <a:pt x="20372" y="37274"/>
                    <a:pt x="20427" y="37249"/>
                    <a:pt x="20458" y="37191"/>
                  </a:cubicBezTo>
                  <a:cubicBezTo>
                    <a:pt x="20613" y="36882"/>
                    <a:pt x="20672" y="36525"/>
                    <a:pt x="20779" y="36191"/>
                  </a:cubicBezTo>
                  <a:cubicBezTo>
                    <a:pt x="20910" y="35798"/>
                    <a:pt x="21077" y="35405"/>
                    <a:pt x="21244" y="35024"/>
                  </a:cubicBezTo>
                  <a:cubicBezTo>
                    <a:pt x="21293" y="34910"/>
                    <a:pt x="21201" y="34813"/>
                    <a:pt x="21113" y="34813"/>
                  </a:cubicBezTo>
                  <a:cubicBezTo>
                    <a:pt x="21072" y="34813"/>
                    <a:pt x="21032" y="34833"/>
                    <a:pt x="21005" y="34882"/>
                  </a:cubicBezTo>
                  <a:cubicBezTo>
                    <a:pt x="20994" y="34917"/>
                    <a:pt x="20958" y="34965"/>
                    <a:pt x="20946" y="34989"/>
                  </a:cubicBezTo>
                  <a:cubicBezTo>
                    <a:pt x="21172" y="34429"/>
                    <a:pt x="21363" y="33846"/>
                    <a:pt x="21589" y="33262"/>
                  </a:cubicBezTo>
                  <a:close/>
                  <a:moveTo>
                    <a:pt x="19005" y="33608"/>
                  </a:moveTo>
                  <a:cubicBezTo>
                    <a:pt x="19148" y="33881"/>
                    <a:pt x="19291" y="34155"/>
                    <a:pt x="19470" y="34393"/>
                  </a:cubicBezTo>
                  <a:cubicBezTo>
                    <a:pt x="19505" y="34441"/>
                    <a:pt x="19541" y="34453"/>
                    <a:pt x="19589" y="34453"/>
                  </a:cubicBezTo>
                  <a:cubicBezTo>
                    <a:pt x="19589" y="34691"/>
                    <a:pt x="19577" y="34929"/>
                    <a:pt x="19577" y="35167"/>
                  </a:cubicBezTo>
                  <a:cubicBezTo>
                    <a:pt x="19553" y="35215"/>
                    <a:pt x="19553" y="35263"/>
                    <a:pt x="19577" y="35286"/>
                  </a:cubicBezTo>
                  <a:cubicBezTo>
                    <a:pt x="19541" y="36417"/>
                    <a:pt x="19541" y="37549"/>
                    <a:pt x="19553" y="38668"/>
                  </a:cubicBezTo>
                  <a:cubicBezTo>
                    <a:pt x="19517" y="38668"/>
                    <a:pt x="19458" y="38680"/>
                    <a:pt x="19410" y="38680"/>
                  </a:cubicBezTo>
                  <a:cubicBezTo>
                    <a:pt x="19410" y="38680"/>
                    <a:pt x="19410" y="38668"/>
                    <a:pt x="19398" y="38632"/>
                  </a:cubicBezTo>
                  <a:cubicBezTo>
                    <a:pt x="18946" y="37441"/>
                    <a:pt x="18410" y="36310"/>
                    <a:pt x="17969" y="35143"/>
                  </a:cubicBezTo>
                  <a:lnTo>
                    <a:pt x="17969" y="35143"/>
                  </a:lnTo>
                  <a:cubicBezTo>
                    <a:pt x="18017" y="35198"/>
                    <a:pt x="18077" y="35221"/>
                    <a:pt x="18136" y="35221"/>
                  </a:cubicBezTo>
                  <a:cubicBezTo>
                    <a:pt x="18283" y="35221"/>
                    <a:pt x="18420" y="35075"/>
                    <a:pt x="18327" y="34905"/>
                  </a:cubicBezTo>
                  <a:cubicBezTo>
                    <a:pt x="17849" y="34068"/>
                    <a:pt x="17758" y="33910"/>
                    <a:pt x="18045" y="33910"/>
                  </a:cubicBezTo>
                  <a:cubicBezTo>
                    <a:pt x="18195" y="33910"/>
                    <a:pt x="18448" y="33953"/>
                    <a:pt x="18803" y="33965"/>
                  </a:cubicBezTo>
                  <a:cubicBezTo>
                    <a:pt x="18946" y="33965"/>
                    <a:pt x="19065" y="33810"/>
                    <a:pt x="19029" y="33667"/>
                  </a:cubicBezTo>
                  <a:cubicBezTo>
                    <a:pt x="19029" y="33643"/>
                    <a:pt x="19005" y="33619"/>
                    <a:pt x="19005" y="33608"/>
                  </a:cubicBezTo>
                  <a:close/>
                  <a:moveTo>
                    <a:pt x="53236" y="38513"/>
                  </a:moveTo>
                  <a:lnTo>
                    <a:pt x="53236" y="38513"/>
                  </a:lnTo>
                  <a:cubicBezTo>
                    <a:pt x="53224" y="38596"/>
                    <a:pt x="53212" y="38680"/>
                    <a:pt x="53200" y="38751"/>
                  </a:cubicBezTo>
                  <a:cubicBezTo>
                    <a:pt x="53164" y="38811"/>
                    <a:pt x="53152" y="38894"/>
                    <a:pt x="53140" y="38977"/>
                  </a:cubicBezTo>
                  <a:lnTo>
                    <a:pt x="53140" y="39013"/>
                  </a:lnTo>
                  <a:cubicBezTo>
                    <a:pt x="53117" y="39073"/>
                    <a:pt x="53105" y="39132"/>
                    <a:pt x="53081" y="39192"/>
                  </a:cubicBezTo>
                  <a:cubicBezTo>
                    <a:pt x="53057" y="39215"/>
                    <a:pt x="53081" y="39227"/>
                    <a:pt x="53057" y="39239"/>
                  </a:cubicBezTo>
                  <a:lnTo>
                    <a:pt x="53057" y="39263"/>
                  </a:lnTo>
                  <a:cubicBezTo>
                    <a:pt x="52998" y="39275"/>
                    <a:pt x="52926" y="39287"/>
                    <a:pt x="52867" y="39311"/>
                  </a:cubicBezTo>
                  <a:cubicBezTo>
                    <a:pt x="52828" y="39234"/>
                    <a:pt x="52760" y="39181"/>
                    <a:pt x="52673" y="39181"/>
                  </a:cubicBezTo>
                  <a:cubicBezTo>
                    <a:pt x="52651" y="39181"/>
                    <a:pt x="52628" y="39184"/>
                    <a:pt x="52605" y="39192"/>
                  </a:cubicBezTo>
                  <a:cubicBezTo>
                    <a:pt x="52557" y="39204"/>
                    <a:pt x="52521" y="39204"/>
                    <a:pt x="52486" y="39215"/>
                  </a:cubicBezTo>
                  <a:cubicBezTo>
                    <a:pt x="52509" y="39168"/>
                    <a:pt x="52497" y="39108"/>
                    <a:pt x="52450" y="39084"/>
                  </a:cubicBezTo>
                  <a:lnTo>
                    <a:pt x="52188" y="38953"/>
                  </a:lnTo>
                  <a:cubicBezTo>
                    <a:pt x="52171" y="38945"/>
                    <a:pt x="52155" y="38941"/>
                    <a:pt x="52140" y="38941"/>
                  </a:cubicBezTo>
                  <a:cubicBezTo>
                    <a:pt x="52046" y="38941"/>
                    <a:pt x="51989" y="39081"/>
                    <a:pt x="52081" y="39132"/>
                  </a:cubicBezTo>
                  <a:cubicBezTo>
                    <a:pt x="52164" y="39168"/>
                    <a:pt x="52247" y="39215"/>
                    <a:pt x="52331" y="39263"/>
                  </a:cubicBezTo>
                  <a:cubicBezTo>
                    <a:pt x="52212" y="39287"/>
                    <a:pt x="52105" y="39323"/>
                    <a:pt x="51986" y="39334"/>
                  </a:cubicBezTo>
                  <a:cubicBezTo>
                    <a:pt x="51914" y="39204"/>
                    <a:pt x="51795" y="39084"/>
                    <a:pt x="51676" y="38977"/>
                  </a:cubicBezTo>
                  <a:cubicBezTo>
                    <a:pt x="52200" y="38834"/>
                    <a:pt x="52724" y="38680"/>
                    <a:pt x="53236" y="38513"/>
                  </a:cubicBezTo>
                  <a:close/>
                  <a:moveTo>
                    <a:pt x="51176" y="39132"/>
                  </a:moveTo>
                  <a:lnTo>
                    <a:pt x="51188" y="39144"/>
                  </a:lnTo>
                  <a:cubicBezTo>
                    <a:pt x="51307" y="39227"/>
                    <a:pt x="51366" y="39346"/>
                    <a:pt x="51426" y="39454"/>
                  </a:cubicBezTo>
                  <a:cubicBezTo>
                    <a:pt x="51200" y="39513"/>
                    <a:pt x="50985" y="39573"/>
                    <a:pt x="50771" y="39632"/>
                  </a:cubicBezTo>
                  <a:cubicBezTo>
                    <a:pt x="50831" y="39513"/>
                    <a:pt x="50843" y="39370"/>
                    <a:pt x="50843" y="39215"/>
                  </a:cubicBezTo>
                  <a:cubicBezTo>
                    <a:pt x="50950" y="39192"/>
                    <a:pt x="51069" y="39156"/>
                    <a:pt x="51176" y="39132"/>
                  </a:cubicBezTo>
                  <a:close/>
                  <a:moveTo>
                    <a:pt x="49426" y="39585"/>
                  </a:moveTo>
                  <a:cubicBezTo>
                    <a:pt x="49485" y="39739"/>
                    <a:pt x="49580" y="39858"/>
                    <a:pt x="49688" y="39966"/>
                  </a:cubicBezTo>
                  <a:cubicBezTo>
                    <a:pt x="49592" y="39989"/>
                    <a:pt x="49485" y="40025"/>
                    <a:pt x="49402" y="40049"/>
                  </a:cubicBezTo>
                  <a:cubicBezTo>
                    <a:pt x="49426" y="39966"/>
                    <a:pt x="49438" y="39870"/>
                    <a:pt x="49414" y="39763"/>
                  </a:cubicBezTo>
                  <a:cubicBezTo>
                    <a:pt x="49402" y="39704"/>
                    <a:pt x="49342" y="39644"/>
                    <a:pt x="49283" y="39620"/>
                  </a:cubicBezTo>
                  <a:cubicBezTo>
                    <a:pt x="49307" y="39620"/>
                    <a:pt x="49366" y="39608"/>
                    <a:pt x="49426" y="39585"/>
                  </a:cubicBezTo>
                  <a:close/>
                  <a:moveTo>
                    <a:pt x="47271" y="40096"/>
                  </a:moveTo>
                  <a:cubicBezTo>
                    <a:pt x="47306" y="40156"/>
                    <a:pt x="47330" y="40239"/>
                    <a:pt x="47342" y="40335"/>
                  </a:cubicBezTo>
                  <a:cubicBezTo>
                    <a:pt x="47326" y="40326"/>
                    <a:pt x="47304" y="40312"/>
                    <a:pt x="47284" y="40312"/>
                  </a:cubicBezTo>
                  <a:cubicBezTo>
                    <a:pt x="47275" y="40312"/>
                    <a:pt x="47266" y="40315"/>
                    <a:pt x="47259" y="40323"/>
                  </a:cubicBezTo>
                  <a:cubicBezTo>
                    <a:pt x="47244" y="40324"/>
                    <a:pt x="47229" y="40324"/>
                    <a:pt x="47215" y="40324"/>
                  </a:cubicBezTo>
                  <a:cubicBezTo>
                    <a:pt x="47064" y="40324"/>
                    <a:pt x="46980" y="40266"/>
                    <a:pt x="46925" y="40168"/>
                  </a:cubicBezTo>
                  <a:cubicBezTo>
                    <a:pt x="47033" y="40144"/>
                    <a:pt x="47152" y="40108"/>
                    <a:pt x="47271" y="40096"/>
                  </a:cubicBezTo>
                  <a:close/>
                  <a:moveTo>
                    <a:pt x="48390" y="39846"/>
                  </a:moveTo>
                  <a:cubicBezTo>
                    <a:pt x="48426" y="40037"/>
                    <a:pt x="48521" y="40204"/>
                    <a:pt x="48699" y="40287"/>
                  </a:cubicBezTo>
                  <a:cubicBezTo>
                    <a:pt x="48616" y="40323"/>
                    <a:pt x="48509" y="40347"/>
                    <a:pt x="48414" y="40382"/>
                  </a:cubicBezTo>
                  <a:cubicBezTo>
                    <a:pt x="48402" y="40323"/>
                    <a:pt x="48366" y="40239"/>
                    <a:pt x="48330" y="40180"/>
                  </a:cubicBezTo>
                  <a:cubicBezTo>
                    <a:pt x="48287" y="40130"/>
                    <a:pt x="48228" y="40110"/>
                    <a:pt x="48166" y="40110"/>
                  </a:cubicBezTo>
                  <a:cubicBezTo>
                    <a:pt x="48108" y="40110"/>
                    <a:pt x="48048" y="40127"/>
                    <a:pt x="47997" y="40156"/>
                  </a:cubicBezTo>
                  <a:cubicBezTo>
                    <a:pt x="47985" y="40120"/>
                    <a:pt x="47985" y="40096"/>
                    <a:pt x="47973" y="40061"/>
                  </a:cubicBezTo>
                  <a:cubicBezTo>
                    <a:pt x="47949" y="40037"/>
                    <a:pt x="47937" y="39989"/>
                    <a:pt x="47925" y="39966"/>
                  </a:cubicBezTo>
                  <a:cubicBezTo>
                    <a:pt x="48080" y="39918"/>
                    <a:pt x="48235" y="39870"/>
                    <a:pt x="48390" y="39846"/>
                  </a:cubicBezTo>
                  <a:close/>
                  <a:moveTo>
                    <a:pt x="47449" y="40692"/>
                  </a:moveTo>
                  <a:cubicBezTo>
                    <a:pt x="47449" y="40692"/>
                    <a:pt x="47449" y="40704"/>
                    <a:pt x="47461" y="40704"/>
                  </a:cubicBezTo>
                  <a:cubicBezTo>
                    <a:pt x="47449" y="40704"/>
                    <a:pt x="47449" y="40704"/>
                    <a:pt x="47437" y="40716"/>
                  </a:cubicBezTo>
                  <a:cubicBezTo>
                    <a:pt x="47437" y="40704"/>
                    <a:pt x="47449" y="40704"/>
                    <a:pt x="47449" y="40692"/>
                  </a:cubicBezTo>
                  <a:close/>
                  <a:moveTo>
                    <a:pt x="46294" y="40299"/>
                  </a:moveTo>
                  <a:cubicBezTo>
                    <a:pt x="46354" y="40537"/>
                    <a:pt x="46473" y="40763"/>
                    <a:pt x="46687" y="40882"/>
                  </a:cubicBezTo>
                  <a:cubicBezTo>
                    <a:pt x="46735" y="40906"/>
                    <a:pt x="46782" y="40906"/>
                    <a:pt x="46830" y="40930"/>
                  </a:cubicBezTo>
                  <a:cubicBezTo>
                    <a:pt x="46675" y="40989"/>
                    <a:pt x="46532" y="41025"/>
                    <a:pt x="46366" y="41097"/>
                  </a:cubicBezTo>
                  <a:cubicBezTo>
                    <a:pt x="46330" y="40989"/>
                    <a:pt x="46271" y="40894"/>
                    <a:pt x="46151" y="40858"/>
                  </a:cubicBezTo>
                  <a:cubicBezTo>
                    <a:pt x="46140" y="40835"/>
                    <a:pt x="46140" y="40835"/>
                    <a:pt x="46140" y="40823"/>
                  </a:cubicBezTo>
                  <a:cubicBezTo>
                    <a:pt x="46092" y="40751"/>
                    <a:pt x="46068" y="40692"/>
                    <a:pt x="46032" y="40620"/>
                  </a:cubicBezTo>
                  <a:cubicBezTo>
                    <a:pt x="45997" y="40537"/>
                    <a:pt x="45961" y="40454"/>
                    <a:pt x="45937" y="40358"/>
                  </a:cubicBezTo>
                  <a:cubicBezTo>
                    <a:pt x="46044" y="40347"/>
                    <a:pt x="46175" y="40323"/>
                    <a:pt x="46294" y="40299"/>
                  </a:cubicBezTo>
                  <a:close/>
                  <a:moveTo>
                    <a:pt x="45294" y="40501"/>
                  </a:moveTo>
                  <a:cubicBezTo>
                    <a:pt x="45354" y="40775"/>
                    <a:pt x="45425" y="41168"/>
                    <a:pt x="45604" y="41359"/>
                  </a:cubicBezTo>
                  <a:cubicBezTo>
                    <a:pt x="45544" y="41394"/>
                    <a:pt x="45473" y="41406"/>
                    <a:pt x="45413" y="41430"/>
                  </a:cubicBezTo>
                  <a:cubicBezTo>
                    <a:pt x="45401" y="41406"/>
                    <a:pt x="45378" y="41359"/>
                    <a:pt x="45366" y="41335"/>
                  </a:cubicBezTo>
                  <a:cubicBezTo>
                    <a:pt x="45342" y="41287"/>
                    <a:pt x="45306" y="41251"/>
                    <a:pt x="45258" y="41228"/>
                  </a:cubicBezTo>
                  <a:cubicBezTo>
                    <a:pt x="45175" y="41013"/>
                    <a:pt x="45104" y="40799"/>
                    <a:pt x="45044" y="40573"/>
                  </a:cubicBezTo>
                  <a:cubicBezTo>
                    <a:pt x="45044" y="40573"/>
                    <a:pt x="45044" y="40561"/>
                    <a:pt x="45020" y="40561"/>
                  </a:cubicBezTo>
                  <a:cubicBezTo>
                    <a:pt x="45116" y="40525"/>
                    <a:pt x="45199" y="40513"/>
                    <a:pt x="45294" y="40501"/>
                  </a:cubicBezTo>
                  <a:close/>
                  <a:moveTo>
                    <a:pt x="34340" y="37739"/>
                  </a:moveTo>
                  <a:cubicBezTo>
                    <a:pt x="37386" y="38305"/>
                    <a:pt x="40571" y="38507"/>
                    <a:pt x="43764" y="38507"/>
                  </a:cubicBezTo>
                  <a:cubicBezTo>
                    <a:pt x="45613" y="38507"/>
                    <a:pt x="47465" y="38439"/>
                    <a:pt x="49295" y="38334"/>
                  </a:cubicBezTo>
                  <a:lnTo>
                    <a:pt x="49295" y="38334"/>
                  </a:lnTo>
                  <a:cubicBezTo>
                    <a:pt x="43568" y="39489"/>
                    <a:pt x="37865" y="40739"/>
                    <a:pt x="32078" y="41609"/>
                  </a:cubicBezTo>
                  <a:cubicBezTo>
                    <a:pt x="32043" y="41597"/>
                    <a:pt x="32007" y="41585"/>
                    <a:pt x="31959" y="41585"/>
                  </a:cubicBezTo>
                  <a:cubicBezTo>
                    <a:pt x="26328" y="41573"/>
                    <a:pt x="20672" y="41239"/>
                    <a:pt x="15017" y="41108"/>
                  </a:cubicBezTo>
                  <a:cubicBezTo>
                    <a:pt x="13877" y="41049"/>
                    <a:pt x="12723" y="40993"/>
                    <a:pt x="11576" y="40993"/>
                  </a:cubicBezTo>
                  <a:cubicBezTo>
                    <a:pt x="10902" y="40993"/>
                    <a:pt x="10229" y="41012"/>
                    <a:pt x="9564" y="41061"/>
                  </a:cubicBezTo>
                  <a:lnTo>
                    <a:pt x="9147" y="41061"/>
                  </a:lnTo>
                  <a:cubicBezTo>
                    <a:pt x="17553" y="40168"/>
                    <a:pt x="25935" y="38692"/>
                    <a:pt x="34340" y="37739"/>
                  </a:cubicBezTo>
                  <a:close/>
                  <a:moveTo>
                    <a:pt x="6135" y="41537"/>
                  </a:moveTo>
                  <a:cubicBezTo>
                    <a:pt x="6182" y="41537"/>
                    <a:pt x="6242" y="41549"/>
                    <a:pt x="6289" y="41549"/>
                  </a:cubicBezTo>
                  <a:cubicBezTo>
                    <a:pt x="6123" y="41597"/>
                    <a:pt x="5944" y="41644"/>
                    <a:pt x="5777" y="41704"/>
                  </a:cubicBezTo>
                  <a:cubicBezTo>
                    <a:pt x="5777" y="41704"/>
                    <a:pt x="5777" y="41692"/>
                    <a:pt x="5765" y="41656"/>
                  </a:cubicBezTo>
                  <a:cubicBezTo>
                    <a:pt x="5754" y="41632"/>
                    <a:pt x="5754" y="41597"/>
                    <a:pt x="5730" y="41573"/>
                  </a:cubicBezTo>
                  <a:cubicBezTo>
                    <a:pt x="5849" y="41573"/>
                    <a:pt x="5992" y="41573"/>
                    <a:pt x="6111" y="41549"/>
                  </a:cubicBezTo>
                  <a:cubicBezTo>
                    <a:pt x="6123" y="41549"/>
                    <a:pt x="6123" y="41537"/>
                    <a:pt x="6135" y="41537"/>
                  </a:cubicBezTo>
                  <a:close/>
                  <a:moveTo>
                    <a:pt x="44449" y="40644"/>
                  </a:moveTo>
                  <a:cubicBezTo>
                    <a:pt x="44473" y="41001"/>
                    <a:pt x="44544" y="41347"/>
                    <a:pt x="44675" y="41692"/>
                  </a:cubicBezTo>
                  <a:cubicBezTo>
                    <a:pt x="44616" y="41704"/>
                    <a:pt x="44580" y="41716"/>
                    <a:pt x="44520" y="41751"/>
                  </a:cubicBezTo>
                  <a:cubicBezTo>
                    <a:pt x="44449" y="41466"/>
                    <a:pt x="44163" y="41251"/>
                    <a:pt x="44068" y="40978"/>
                  </a:cubicBezTo>
                  <a:cubicBezTo>
                    <a:pt x="44032" y="40835"/>
                    <a:pt x="43937" y="40775"/>
                    <a:pt x="43830" y="40763"/>
                  </a:cubicBezTo>
                  <a:cubicBezTo>
                    <a:pt x="44044" y="40716"/>
                    <a:pt x="44246" y="40692"/>
                    <a:pt x="44449" y="40644"/>
                  </a:cubicBezTo>
                  <a:close/>
                  <a:moveTo>
                    <a:pt x="43663" y="40763"/>
                  </a:moveTo>
                  <a:cubicBezTo>
                    <a:pt x="43568" y="40835"/>
                    <a:pt x="43461" y="40954"/>
                    <a:pt x="43508" y="41120"/>
                  </a:cubicBezTo>
                  <a:cubicBezTo>
                    <a:pt x="43568" y="41370"/>
                    <a:pt x="43711" y="41751"/>
                    <a:pt x="43949" y="41942"/>
                  </a:cubicBezTo>
                  <a:cubicBezTo>
                    <a:pt x="43830" y="41978"/>
                    <a:pt x="43699" y="42013"/>
                    <a:pt x="43580" y="42061"/>
                  </a:cubicBezTo>
                  <a:cubicBezTo>
                    <a:pt x="43532" y="41894"/>
                    <a:pt x="43401" y="41799"/>
                    <a:pt x="43294" y="41656"/>
                  </a:cubicBezTo>
                  <a:cubicBezTo>
                    <a:pt x="43163" y="41478"/>
                    <a:pt x="43068" y="41251"/>
                    <a:pt x="43044" y="41025"/>
                  </a:cubicBezTo>
                  <a:cubicBezTo>
                    <a:pt x="43044" y="40978"/>
                    <a:pt x="43008" y="40930"/>
                    <a:pt x="42984" y="40882"/>
                  </a:cubicBezTo>
                  <a:cubicBezTo>
                    <a:pt x="43211" y="40835"/>
                    <a:pt x="43449" y="40811"/>
                    <a:pt x="43663" y="40763"/>
                  </a:cubicBezTo>
                  <a:close/>
                  <a:moveTo>
                    <a:pt x="42461" y="40989"/>
                  </a:moveTo>
                  <a:cubicBezTo>
                    <a:pt x="42461" y="41001"/>
                    <a:pt x="42449" y="41013"/>
                    <a:pt x="42461" y="41049"/>
                  </a:cubicBezTo>
                  <a:cubicBezTo>
                    <a:pt x="42472" y="41406"/>
                    <a:pt x="42627" y="41990"/>
                    <a:pt x="42937" y="42287"/>
                  </a:cubicBezTo>
                  <a:cubicBezTo>
                    <a:pt x="42782" y="42347"/>
                    <a:pt x="42615" y="42382"/>
                    <a:pt x="42449" y="42430"/>
                  </a:cubicBezTo>
                  <a:cubicBezTo>
                    <a:pt x="42389" y="42347"/>
                    <a:pt x="42318" y="42263"/>
                    <a:pt x="42258" y="42144"/>
                  </a:cubicBezTo>
                  <a:cubicBezTo>
                    <a:pt x="42091" y="41906"/>
                    <a:pt x="42020" y="41644"/>
                    <a:pt x="41960" y="41359"/>
                  </a:cubicBezTo>
                  <a:cubicBezTo>
                    <a:pt x="41934" y="41208"/>
                    <a:pt x="41806" y="41139"/>
                    <a:pt x="41674" y="41139"/>
                  </a:cubicBezTo>
                  <a:cubicBezTo>
                    <a:pt x="41503" y="41139"/>
                    <a:pt x="41326" y="41253"/>
                    <a:pt x="41353" y="41454"/>
                  </a:cubicBezTo>
                  <a:cubicBezTo>
                    <a:pt x="41389" y="41751"/>
                    <a:pt x="41508" y="42299"/>
                    <a:pt x="41746" y="42644"/>
                  </a:cubicBezTo>
                  <a:cubicBezTo>
                    <a:pt x="41568" y="42704"/>
                    <a:pt x="41389" y="42740"/>
                    <a:pt x="41210" y="42799"/>
                  </a:cubicBezTo>
                  <a:lnTo>
                    <a:pt x="41198" y="42799"/>
                  </a:lnTo>
                  <a:cubicBezTo>
                    <a:pt x="41175" y="42644"/>
                    <a:pt x="41079" y="42478"/>
                    <a:pt x="41008" y="42299"/>
                  </a:cubicBezTo>
                  <a:cubicBezTo>
                    <a:pt x="40877" y="41954"/>
                    <a:pt x="40722" y="41609"/>
                    <a:pt x="40591" y="41275"/>
                  </a:cubicBezTo>
                  <a:cubicBezTo>
                    <a:pt x="41210" y="41180"/>
                    <a:pt x="41841" y="41097"/>
                    <a:pt x="42461" y="40989"/>
                  </a:cubicBezTo>
                  <a:close/>
                  <a:moveTo>
                    <a:pt x="38293" y="42966"/>
                  </a:moveTo>
                  <a:lnTo>
                    <a:pt x="38293" y="42966"/>
                  </a:lnTo>
                  <a:cubicBezTo>
                    <a:pt x="38299" y="42972"/>
                    <a:pt x="38299" y="42975"/>
                    <a:pt x="38298" y="42975"/>
                  </a:cubicBezTo>
                  <a:cubicBezTo>
                    <a:pt x="38296" y="42975"/>
                    <a:pt x="38293" y="42972"/>
                    <a:pt x="38293" y="42966"/>
                  </a:cubicBezTo>
                  <a:close/>
                  <a:moveTo>
                    <a:pt x="39996" y="41347"/>
                  </a:moveTo>
                  <a:lnTo>
                    <a:pt x="39996" y="41394"/>
                  </a:lnTo>
                  <a:cubicBezTo>
                    <a:pt x="40127" y="41763"/>
                    <a:pt x="40258" y="42144"/>
                    <a:pt x="40401" y="42513"/>
                  </a:cubicBezTo>
                  <a:cubicBezTo>
                    <a:pt x="40436" y="42668"/>
                    <a:pt x="40484" y="42811"/>
                    <a:pt x="40556" y="42954"/>
                  </a:cubicBezTo>
                  <a:cubicBezTo>
                    <a:pt x="40341" y="43013"/>
                    <a:pt x="40127" y="43073"/>
                    <a:pt x="39901" y="43109"/>
                  </a:cubicBezTo>
                  <a:cubicBezTo>
                    <a:pt x="40020" y="42954"/>
                    <a:pt x="39913" y="42680"/>
                    <a:pt x="39794" y="42502"/>
                  </a:cubicBezTo>
                  <a:cubicBezTo>
                    <a:pt x="39567" y="42168"/>
                    <a:pt x="39413" y="41799"/>
                    <a:pt x="39305" y="41406"/>
                  </a:cubicBezTo>
                  <a:cubicBezTo>
                    <a:pt x="39532" y="41406"/>
                    <a:pt x="39758" y="41370"/>
                    <a:pt x="39996" y="41347"/>
                  </a:cubicBezTo>
                  <a:close/>
                  <a:moveTo>
                    <a:pt x="54164" y="42835"/>
                  </a:moveTo>
                  <a:lnTo>
                    <a:pt x="54164" y="42835"/>
                  </a:lnTo>
                  <a:cubicBezTo>
                    <a:pt x="54129" y="42918"/>
                    <a:pt x="54129" y="43013"/>
                    <a:pt x="54224" y="43061"/>
                  </a:cubicBezTo>
                  <a:lnTo>
                    <a:pt x="54355" y="43144"/>
                  </a:lnTo>
                  <a:lnTo>
                    <a:pt x="53950" y="42918"/>
                  </a:lnTo>
                  <a:cubicBezTo>
                    <a:pt x="54033" y="42894"/>
                    <a:pt x="54093" y="42859"/>
                    <a:pt x="54164" y="42835"/>
                  </a:cubicBezTo>
                  <a:close/>
                  <a:moveTo>
                    <a:pt x="38686" y="41513"/>
                  </a:moveTo>
                  <a:cubicBezTo>
                    <a:pt x="38722" y="41882"/>
                    <a:pt x="38829" y="42251"/>
                    <a:pt x="38984" y="42597"/>
                  </a:cubicBezTo>
                  <a:cubicBezTo>
                    <a:pt x="39091" y="42811"/>
                    <a:pt x="39234" y="43144"/>
                    <a:pt x="39472" y="43228"/>
                  </a:cubicBezTo>
                  <a:cubicBezTo>
                    <a:pt x="39186" y="43311"/>
                    <a:pt x="38901" y="43383"/>
                    <a:pt x="38627" y="43442"/>
                  </a:cubicBezTo>
                  <a:cubicBezTo>
                    <a:pt x="38651" y="43383"/>
                    <a:pt x="38686" y="43323"/>
                    <a:pt x="38686" y="43228"/>
                  </a:cubicBezTo>
                  <a:cubicBezTo>
                    <a:pt x="38686" y="43109"/>
                    <a:pt x="38603" y="43013"/>
                    <a:pt x="38520" y="42966"/>
                  </a:cubicBezTo>
                  <a:lnTo>
                    <a:pt x="38508" y="42954"/>
                  </a:lnTo>
                  <a:cubicBezTo>
                    <a:pt x="38460" y="42930"/>
                    <a:pt x="38436" y="42894"/>
                    <a:pt x="38436" y="42811"/>
                  </a:cubicBezTo>
                  <a:cubicBezTo>
                    <a:pt x="38341" y="42668"/>
                    <a:pt x="38281" y="42502"/>
                    <a:pt x="38210" y="42335"/>
                  </a:cubicBezTo>
                  <a:cubicBezTo>
                    <a:pt x="38091" y="42085"/>
                    <a:pt x="37972" y="41835"/>
                    <a:pt x="37841" y="41585"/>
                  </a:cubicBezTo>
                  <a:cubicBezTo>
                    <a:pt x="38115" y="41585"/>
                    <a:pt x="38400" y="41549"/>
                    <a:pt x="38686" y="41513"/>
                  </a:cubicBezTo>
                  <a:close/>
                  <a:moveTo>
                    <a:pt x="37150" y="41692"/>
                  </a:moveTo>
                  <a:cubicBezTo>
                    <a:pt x="37269" y="42013"/>
                    <a:pt x="37388" y="42323"/>
                    <a:pt x="37508" y="42656"/>
                  </a:cubicBezTo>
                  <a:cubicBezTo>
                    <a:pt x="37603" y="42906"/>
                    <a:pt x="37662" y="43252"/>
                    <a:pt x="37841" y="43454"/>
                  </a:cubicBezTo>
                  <a:cubicBezTo>
                    <a:pt x="37900" y="43514"/>
                    <a:pt x="37972" y="43561"/>
                    <a:pt x="38055" y="43597"/>
                  </a:cubicBezTo>
                  <a:cubicBezTo>
                    <a:pt x="37865" y="43633"/>
                    <a:pt x="37686" y="43680"/>
                    <a:pt x="37496" y="43728"/>
                  </a:cubicBezTo>
                  <a:cubicBezTo>
                    <a:pt x="37579" y="43514"/>
                    <a:pt x="37519" y="43275"/>
                    <a:pt x="37257" y="43240"/>
                  </a:cubicBezTo>
                  <a:cubicBezTo>
                    <a:pt x="37150" y="43025"/>
                    <a:pt x="37103" y="42716"/>
                    <a:pt x="37043" y="42537"/>
                  </a:cubicBezTo>
                  <a:cubicBezTo>
                    <a:pt x="36960" y="42263"/>
                    <a:pt x="36865" y="42001"/>
                    <a:pt x="36781" y="41716"/>
                  </a:cubicBezTo>
                  <a:cubicBezTo>
                    <a:pt x="36900" y="41716"/>
                    <a:pt x="37031" y="41704"/>
                    <a:pt x="37150" y="41692"/>
                  </a:cubicBezTo>
                  <a:close/>
                  <a:moveTo>
                    <a:pt x="54251" y="40194"/>
                  </a:moveTo>
                  <a:cubicBezTo>
                    <a:pt x="54540" y="40194"/>
                    <a:pt x="54758" y="40253"/>
                    <a:pt x="54867" y="40394"/>
                  </a:cubicBezTo>
                  <a:cubicBezTo>
                    <a:pt x="54819" y="40525"/>
                    <a:pt x="54795" y="40680"/>
                    <a:pt x="54783" y="40835"/>
                  </a:cubicBezTo>
                  <a:cubicBezTo>
                    <a:pt x="54760" y="41097"/>
                    <a:pt x="54700" y="41394"/>
                    <a:pt x="54783" y="41632"/>
                  </a:cubicBezTo>
                  <a:cubicBezTo>
                    <a:pt x="54795" y="41668"/>
                    <a:pt x="54831" y="41716"/>
                    <a:pt x="54879" y="41728"/>
                  </a:cubicBezTo>
                  <a:cubicBezTo>
                    <a:pt x="54879" y="41763"/>
                    <a:pt x="54867" y="41775"/>
                    <a:pt x="54867" y="41811"/>
                  </a:cubicBezTo>
                  <a:lnTo>
                    <a:pt x="54867" y="41835"/>
                  </a:lnTo>
                  <a:cubicBezTo>
                    <a:pt x="54831" y="41847"/>
                    <a:pt x="54819" y="41882"/>
                    <a:pt x="54819" y="41906"/>
                  </a:cubicBezTo>
                  <a:cubicBezTo>
                    <a:pt x="53629" y="42263"/>
                    <a:pt x="52462" y="42621"/>
                    <a:pt x="51307" y="43002"/>
                  </a:cubicBezTo>
                  <a:cubicBezTo>
                    <a:pt x="51319" y="42966"/>
                    <a:pt x="51331" y="42942"/>
                    <a:pt x="51319" y="42894"/>
                  </a:cubicBezTo>
                  <a:cubicBezTo>
                    <a:pt x="51295" y="42740"/>
                    <a:pt x="51259" y="42621"/>
                    <a:pt x="51212" y="42478"/>
                  </a:cubicBezTo>
                  <a:cubicBezTo>
                    <a:pt x="51183" y="42388"/>
                    <a:pt x="51110" y="42349"/>
                    <a:pt x="51037" y="42349"/>
                  </a:cubicBezTo>
                  <a:cubicBezTo>
                    <a:pt x="50925" y="42349"/>
                    <a:pt x="50811" y="42441"/>
                    <a:pt x="50854" y="42585"/>
                  </a:cubicBezTo>
                  <a:cubicBezTo>
                    <a:pt x="50902" y="42740"/>
                    <a:pt x="50962" y="42859"/>
                    <a:pt x="51033" y="43013"/>
                  </a:cubicBezTo>
                  <a:cubicBezTo>
                    <a:pt x="51045" y="43037"/>
                    <a:pt x="51069" y="43037"/>
                    <a:pt x="51093" y="43061"/>
                  </a:cubicBezTo>
                  <a:cubicBezTo>
                    <a:pt x="50164" y="43359"/>
                    <a:pt x="49223" y="43668"/>
                    <a:pt x="48283" y="43978"/>
                  </a:cubicBezTo>
                  <a:cubicBezTo>
                    <a:pt x="48199" y="43716"/>
                    <a:pt x="48045" y="43454"/>
                    <a:pt x="47937" y="43192"/>
                  </a:cubicBezTo>
                  <a:cubicBezTo>
                    <a:pt x="47830" y="42894"/>
                    <a:pt x="47747" y="42597"/>
                    <a:pt x="47675" y="42299"/>
                  </a:cubicBezTo>
                  <a:lnTo>
                    <a:pt x="49188" y="41811"/>
                  </a:lnTo>
                  <a:cubicBezTo>
                    <a:pt x="49584" y="41672"/>
                    <a:pt x="52808" y="40194"/>
                    <a:pt x="54251" y="40194"/>
                  </a:cubicBezTo>
                  <a:close/>
                  <a:moveTo>
                    <a:pt x="36031" y="41811"/>
                  </a:moveTo>
                  <a:cubicBezTo>
                    <a:pt x="36138" y="42216"/>
                    <a:pt x="36257" y="42621"/>
                    <a:pt x="36365" y="43037"/>
                  </a:cubicBezTo>
                  <a:cubicBezTo>
                    <a:pt x="36436" y="43323"/>
                    <a:pt x="36484" y="43740"/>
                    <a:pt x="36734" y="43930"/>
                  </a:cubicBezTo>
                  <a:cubicBezTo>
                    <a:pt x="36543" y="43978"/>
                    <a:pt x="36353" y="44037"/>
                    <a:pt x="36138" y="44085"/>
                  </a:cubicBezTo>
                  <a:cubicBezTo>
                    <a:pt x="36150" y="44061"/>
                    <a:pt x="36186" y="44049"/>
                    <a:pt x="36198" y="44026"/>
                  </a:cubicBezTo>
                  <a:cubicBezTo>
                    <a:pt x="36412" y="43728"/>
                    <a:pt x="36210" y="43406"/>
                    <a:pt x="36114" y="43097"/>
                  </a:cubicBezTo>
                  <a:lnTo>
                    <a:pt x="35757" y="42025"/>
                  </a:lnTo>
                  <a:cubicBezTo>
                    <a:pt x="35722" y="41942"/>
                    <a:pt x="35662" y="41882"/>
                    <a:pt x="35603" y="41835"/>
                  </a:cubicBezTo>
                  <a:cubicBezTo>
                    <a:pt x="35757" y="41835"/>
                    <a:pt x="35888" y="41823"/>
                    <a:pt x="36031" y="41811"/>
                  </a:cubicBezTo>
                  <a:close/>
                  <a:moveTo>
                    <a:pt x="35222" y="41882"/>
                  </a:moveTo>
                  <a:lnTo>
                    <a:pt x="35222" y="41882"/>
                  </a:lnTo>
                  <a:cubicBezTo>
                    <a:pt x="35126" y="41954"/>
                    <a:pt x="35079" y="42061"/>
                    <a:pt x="35114" y="42204"/>
                  </a:cubicBezTo>
                  <a:cubicBezTo>
                    <a:pt x="35198" y="42561"/>
                    <a:pt x="35305" y="42942"/>
                    <a:pt x="35400" y="43299"/>
                  </a:cubicBezTo>
                  <a:cubicBezTo>
                    <a:pt x="35472" y="43609"/>
                    <a:pt x="35483" y="43978"/>
                    <a:pt x="35817" y="44109"/>
                  </a:cubicBezTo>
                  <a:cubicBezTo>
                    <a:pt x="35841" y="44133"/>
                    <a:pt x="35876" y="44133"/>
                    <a:pt x="35900" y="44145"/>
                  </a:cubicBezTo>
                  <a:cubicBezTo>
                    <a:pt x="35769" y="44168"/>
                    <a:pt x="35626" y="44216"/>
                    <a:pt x="35495" y="44252"/>
                  </a:cubicBezTo>
                  <a:cubicBezTo>
                    <a:pt x="35579" y="43918"/>
                    <a:pt x="35352" y="43597"/>
                    <a:pt x="35222" y="43275"/>
                  </a:cubicBezTo>
                  <a:cubicBezTo>
                    <a:pt x="35031" y="42871"/>
                    <a:pt x="34876" y="42478"/>
                    <a:pt x="34698" y="42073"/>
                  </a:cubicBezTo>
                  <a:cubicBezTo>
                    <a:pt x="34662" y="42013"/>
                    <a:pt x="34626" y="41966"/>
                    <a:pt x="34579" y="41942"/>
                  </a:cubicBezTo>
                  <a:cubicBezTo>
                    <a:pt x="34781" y="41918"/>
                    <a:pt x="35007" y="41894"/>
                    <a:pt x="35222" y="41882"/>
                  </a:cubicBezTo>
                  <a:close/>
                  <a:moveTo>
                    <a:pt x="47342" y="42406"/>
                  </a:moveTo>
                  <a:cubicBezTo>
                    <a:pt x="47402" y="42728"/>
                    <a:pt x="47485" y="43061"/>
                    <a:pt x="47580" y="43371"/>
                  </a:cubicBezTo>
                  <a:cubicBezTo>
                    <a:pt x="47664" y="43609"/>
                    <a:pt x="47735" y="43895"/>
                    <a:pt x="47866" y="44109"/>
                  </a:cubicBezTo>
                  <a:cubicBezTo>
                    <a:pt x="47735" y="44168"/>
                    <a:pt x="47580" y="44228"/>
                    <a:pt x="47437" y="44276"/>
                  </a:cubicBezTo>
                  <a:cubicBezTo>
                    <a:pt x="47342" y="43692"/>
                    <a:pt x="47092" y="43097"/>
                    <a:pt x="46866" y="42549"/>
                  </a:cubicBezTo>
                  <a:cubicBezTo>
                    <a:pt x="47033" y="42502"/>
                    <a:pt x="47199" y="42466"/>
                    <a:pt x="47342" y="42406"/>
                  </a:cubicBezTo>
                  <a:close/>
                  <a:moveTo>
                    <a:pt x="54772" y="42597"/>
                  </a:moveTo>
                  <a:cubicBezTo>
                    <a:pt x="54724" y="42680"/>
                    <a:pt x="54724" y="42799"/>
                    <a:pt x="54843" y="42859"/>
                  </a:cubicBezTo>
                  <a:lnTo>
                    <a:pt x="55117" y="43002"/>
                  </a:lnTo>
                  <a:cubicBezTo>
                    <a:pt x="55145" y="43013"/>
                    <a:pt x="55175" y="43019"/>
                    <a:pt x="55205" y="43019"/>
                  </a:cubicBezTo>
                  <a:cubicBezTo>
                    <a:pt x="55266" y="43019"/>
                    <a:pt x="55327" y="42998"/>
                    <a:pt x="55367" y="42966"/>
                  </a:cubicBezTo>
                  <a:lnTo>
                    <a:pt x="55379" y="42978"/>
                  </a:lnTo>
                  <a:cubicBezTo>
                    <a:pt x="56153" y="43502"/>
                    <a:pt x="57224" y="43609"/>
                    <a:pt x="58141" y="43764"/>
                  </a:cubicBezTo>
                  <a:cubicBezTo>
                    <a:pt x="58439" y="43823"/>
                    <a:pt x="58748" y="43883"/>
                    <a:pt x="59070" y="43930"/>
                  </a:cubicBezTo>
                  <a:cubicBezTo>
                    <a:pt x="59010" y="44002"/>
                    <a:pt x="58998" y="44109"/>
                    <a:pt x="59046" y="44192"/>
                  </a:cubicBezTo>
                  <a:lnTo>
                    <a:pt x="59058" y="44204"/>
                  </a:lnTo>
                  <a:cubicBezTo>
                    <a:pt x="58986" y="44168"/>
                    <a:pt x="58879" y="44145"/>
                    <a:pt x="58879" y="44145"/>
                  </a:cubicBezTo>
                  <a:cubicBezTo>
                    <a:pt x="58849" y="44134"/>
                    <a:pt x="58820" y="44130"/>
                    <a:pt x="58794" y="44130"/>
                  </a:cubicBezTo>
                  <a:cubicBezTo>
                    <a:pt x="58631" y="44130"/>
                    <a:pt x="58541" y="44301"/>
                    <a:pt x="58582" y="44454"/>
                  </a:cubicBezTo>
                  <a:lnTo>
                    <a:pt x="58510" y="44454"/>
                  </a:lnTo>
                  <a:cubicBezTo>
                    <a:pt x="58474" y="44442"/>
                    <a:pt x="58451" y="44407"/>
                    <a:pt x="58415" y="44395"/>
                  </a:cubicBezTo>
                  <a:cubicBezTo>
                    <a:pt x="58343" y="44347"/>
                    <a:pt x="58272" y="44323"/>
                    <a:pt x="58177" y="44276"/>
                  </a:cubicBezTo>
                  <a:cubicBezTo>
                    <a:pt x="58034" y="44204"/>
                    <a:pt x="57867" y="44109"/>
                    <a:pt x="57724" y="44037"/>
                  </a:cubicBezTo>
                  <a:cubicBezTo>
                    <a:pt x="57708" y="44029"/>
                    <a:pt x="57691" y="44025"/>
                    <a:pt x="57676" y="44025"/>
                  </a:cubicBezTo>
                  <a:cubicBezTo>
                    <a:pt x="57580" y="44025"/>
                    <a:pt x="57515" y="44165"/>
                    <a:pt x="57617" y="44216"/>
                  </a:cubicBezTo>
                  <a:cubicBezTo>
                    <a:pt x="57748" y="44287"/>
                    <a:pt x="57879" y="44371"/>
                    <a:pt x="57998" y="44442"/>
                  </a:cubicBezTo>
                  <a:cubicBezTo>
                    <a:pt x="57879" y="44442"/>
                    <a:pt x="57748" y="44442"/>
                    <a:pt x="57629" y="44454"/>
                  </a:cubicBezTo>
                  <a:cubicBezTo>
                    <a:pt x="57224" y="44252"/>
                    <a:pt x="56796" y="44073"/>
                    <a:pt x="56379" y="43871"/>
                  </a:cubicBezTo>
                  <a:cubicBezTo>
                    <a:pt x="55688" y="43549"/>
                    <a:pt x="55034" y="43180"/>
                    <a:pt x="54379" y="42775"/>
                  </a:cubicBezTo>
                  <a:cubicBezTo>
                    <a:pt x="54367" y="42775"/>
                    <a:pt x="54367" y="42775"/>
                    <a:pt x="54355" y="42763"/>
                  </a:cubicBezTo>
                  <a:cubicBezTo>
                    <a:pt x="54486" y="42704"/>
                    <a:pt x="54617" y="42656"/>
                    <a:pt x="54772" y="42597"/>
                  </a:cubicBezTo>
                  <a:close/>
                  <a:moveTo>
                    <a:pt x="56610" y="44517"/>
                  </a:moveTo>
                  <a:cubicBezTo>
                    <a:pt x="56611" y="44517"/>
                    <a:pt x="56611" y="44520"/>
                    <a:pt x="56605" y="44526"/>
                  </a:cubicBezTo>
                  <a:cubicBezTo>
                    <a:pt x="56605" y="44520"/>
                    <a:pt x="56608" y="44517"/>
                    <a:pt x="56610" y="44517"/>
                  </a:cubicBezTo>
                  <a:close/>
                  <a:moveTo>
                    <a:pt x="34233" y="41990"/>
                  </a:moveTo>
                  <a:lnTo>
                    <a:pt x="34233" y="41990"/>
                  </a:lnTo>
                  <a:cubicBezTo>
                    <a:pt x="34114" y="42061"/>
                    <a:pt x="34043" y="42192"/>
                    <a:pt x="34090" y="42347"/>
                  </a:cubicBezTo>
                  <a:cubicBezTo>
                    <a:pt x="34221" y="42763"/>
                    <a:pt x="34364" y="43180"/>
                    <a:pt x="34507" y="43597"/>
                  </a:cubicBezTo>
                  <a:cubicBezTo>
                    <a:pt x="34602" y="43895"/>
                    <a:pt x="34662" y="44228"/>
                    <a:pt x="34888" y="44442"/>
                  </a:cubicBezTo>
                  <a:cubicBezTo>
                    <a:pt x="34769" y="44466"/>
                    <a:pt x="34650" y="44514"/>
                    <a:pt x="34531" y="44549"/>
                  </a:cubicBezTo>
                  <a:cubicBezTo>
                    <a:pt x="34519" y="44514"/>
                    <a:pt x="34519" y="44466"/>
                    <a:pt x="34483" y="44430"/>
                  </a:cubicBezTo>
                  <a:cubicBezTo>
                    <a:pt x="34448" y="44287"/>
                    <a:pt x="34412" y="44156"/>
                    <a:pt x="34364" y="44026"/>
                  </a:cubicBezTo>
                  <a:cubicBezTo>
                    <a:pt x="34305" y="43835"/>
                    <a:pt x="34245" y="43621"/>
                    <a:pt x="34209" y="43430"/>
                  </a:cubicBezTo>
                  <a:cubicBezTo>
                    <a:pt x="34067" y="42966"/>
                    <a:pt x="33936" y="42490"/>
                    <a:pt x="33805" y="42025"/>
                  </a:cubicBezTo>
                  <a:cubicBezTo>
                    <a:pt x="33948" y="42013"/>
                    <a:pt x="34090" y="42001"/>
                    <a:pt x="34233" y="41990"/>
                  </a:cubicBezTo>
                  <a:close/>
                  <a:moveTo>
                    <a:pt x="53605" y="43073"/>
                  </a:moveTo>
                  <a:cubicBezTo>
                    <a:pt x="53629" y="43109"/>
                    <a:pt x="53640" y="43144"/>
                    <a:pt x="53688" y="43180"/>
                  </a:cubicBezTo>
                  <a:cubicBezTo>
                    <a:pt x="54141" y="43490"/>
                    <a:pt x="54605" y="43799"/>
                    <a:pt x="55081" y="44097"/>
                  </a:cubicBezTo>
                  <a:cubicBezTo>
                    <a:pt x="55343" y="44264"/>
                    <a:pt x="55569" y="44442"/>
                    <a:pt x="55843" y="44585"/>
                  </a:cubicBezTo>
                  <a:cubicBezTo>
                    <a:pt x="55724" y="44609"/>
                    <a:pt x="55617" y="44621"/>
                    <a:pt x="55498" y="44633"/>
                  </a:cubicBezTo>
                  <a:cubicBezTo>
                    <a:pt x="55545" y="44561"/>
                    <a:pt x="55545" y="44442"/>
                    <a:pt x="55462" y="44383"/>
                  </a:cubicBezTo>
                  <a:cubicBezTo>
                    <a:pt x="54783" y="43918"/>
                    <a:pt x="54010" y="43561"/>
                    <a:pt x="53271" y="43204"/>
                  </a:cubicBezTo>
                  <a:cubicBezTo>
                    <a:pt x="53390" y="43156"/>
                    <a:pt x="53486" y="43109"/>
                    <a:pt x="53605" y="43073"/>
                  </a:cubicBezTo>
                  <a:close/>
                  <a:moveTo>
                    <a:pt x="52902" y="43359"/>
                  </a:moveTo>
                  <a:cubicBezTo>
                    <a:pt x="53676" y="43811"/>
                    <a:pt x="54450" y="44311"/>
                    <a:pt x="55284" y="44668"/>
                  </a:cubicBezTo>
                  <a:lnTo>
                    <a:pt x="54926" y="44704"/>
                  </a:lnTo>
                  <a:cubicBezTo>
                    <a:pt x="54236" y="44192"/>
                    <a:pt x="53402" y="43835"/>
                    <a:pt x="52605" y="43478"/>
                  </a:cubicBezTo>
                  <a:cubicBezTo>
                    <a:pt x="52700" y="43430"/>
                    <a:pt x="52795" y="43394"/>
                    <a:pt x="52902" y="43359"/>
                  </a:cubicBezTo>
                  <a:close/>
                  <a:moveTo>
                    <a:pt x="33162" y="42073"/>
                  </a:moveTo>
                  <a:lnTo>
                    <a:pt x="33162" y="42192"/>
                  </a:lnTo>
                  <a:lnTo>
                    <a:pt x="33650" y="44109"/>
                  </a:lnTo>
                  <a:cubicBezTo>
                    <a:pt x="33709" y="44323"/>
                    <a:pt x="33745" y="44561"/>
                    <a:pt x="33817" y="44764"/>
                  </a:cubicBezTo>
                  <a:cubicBezTo>
                    <a:pt x="33745" y="44799"/>
                    <a:pt x="33638" y="44823"/>
                    <a:pt x="33531" y="44859"/>
                  </a:cubicBezTo>
                  <a:cubicBezTo>
                    <a:pt x="33495" y="44490"/>
                    <a:pt x="33352" y="44109"/>
                    <a:pt x="33245" y="43752"/>
                  </a:cubicBezTo>
                  <a:cubicBezTo>
                    <a:pt x="33090" y="43240"/>
                    <a:pt x="32936" y="42704"/>
                    <a:pt x="32769" y="42180"/>
                  </a:cubicBezTo>
                  <a:cubicBezTo>
                    <a:pt x="32757" y="42144"/>
                    <a:pt x="32745" y="42132"/>
                    <a:pt x="32733" y="42109"/>
                  </a:cubicBezTo>
                  <a:cubicBezTo>
                    <a:pt x="32876" y="42085"/>
                    <a:pt x="33031" y="42073"/>
                    <a:pt x="33162" y="42073"/>
                  </a:cubicBezTo>
                  <a:close/>
                  <a:moveTo>
                    <a:pt x="52045" y="43692"/>
                  </a:moveTo>
                  <a:cubicBezTo>
                    <a:pt x="52712" y="44085"/>
                    <a:pt x="53402" y="44514"/>
                    <a:pt x="54117" y="44823"/>
                  </a:cubicBezTo>
                  <a:cubicBezTo>
                    <a:pt x="53950" y="44859"/>
                    <a:pt x="53807" y="44883"/>
                    <a:pt x="53640" y="44918"/>
                  </a:cubicBezTo>
                  <a:cubicBezTo>
                    <a:pt x="52926" y="44561"/>
                    <a:pt x="52188" y="44252"/>
                    <a:pt x="51450" y="43930"/>
                  </a:cubicBezTo>
                  <a:cubicBezTo>
                    <a:pt x="51640" y="43859"/>
                    <a:pt x="51855" y="43787"/>
                    <a:pt x="52045" y="43692"/>
                  </a:cubicBezTo>
                  <a:close/>
                  <a:moveTo>
                    <a:pt x="46521" y="42656"/>
                  </a:moveTo>
                  <a:cubicBezTo>
                    <a:pt x="46675" y="43240"/>
                    <a:pt x="46818" y="43871"/>
                    <a:pt x="47104" y="44395"/>
                  </a:cubicBezTo>
                  <a:cubicBezTo>
                    <a:pt x="46925" y="44454"/>
                    <a:pt x="46782" y="44502"/>
                    <a:pt x="46628" y="44561"/>
                  </a:cubicBezTo>
                  <a:cubicBezTo>
                    <a:pt x="46568" y="44371"/>
                    <a:pt x="46485" y="44168"/>
                    <a:pt x="46425" y="43990"/>
                  </a:cubicBezTo>
                  <a:cubicBezTo>
                    <a:pt x="46306" y="43633"/>
                    <a:pt x="46151" y="43311"/>
                    <a:pt x="46009" y="42966"/>
                  </a:cubicBezTo>
                  <a:cubicBezTo>
                    <a:pt x="45984" y="42909"/>
                    <a:pt x="45941" y="42886"/>
                    <a:pt x="45895" y="42886"/>
                  </a:cubicBezTo>
                  <a:cubicBezTo>
                    <a:pt x="45806" y="42886"/>
                    <a:pt x="45707" y="42975"/>
                    <a:pt x="45723" y="43085"/>
                  </a:cubicBezTo>
                  <a:cubicBezTo>
                    <a:pt x="45806" y="43490"/>
                    <a:pt x="45901" y="43871"/>
                    <a:pt x="46020" y="44264"/>
                  </a:cubicBezTo>
                  <a:cubicBezTo>
                    <a:pt x="46068" y="44407"/>
                    <a:pt x="46092" y="44573"/>
                    <a:pt x="46140" y="44728"/>
                  </a:cubicBezTo>
                  <a:cubicBezTo>
                    <a:pt x="45890" y="44811"/>
                    <a:pt x="45628" y="44907"/>
                    <a:pt x="45389" y="44978"/>
                  </a:cubicBezTo>
                  <a:cubicBezTo>
                    <a:pt x="45294" y="44347"/>
                    <a:pt x="45008" y="43692"/>
                    <a:pt x="44770" y="43156"/>
                  </a:cubicBezTo>
                  <a:cubicBezTo>
                    <a:pt x="45366" y="43002"/>
                    <a:pt x="45949" y="42823"/>
                    <a:pt x="46521" y="42656"/>
                  </a:cubicBezTo>
                  <a:close/>
                  <a:moveTo>
                    <a:pt x="32586" y="45187"/>
                  </a:moveTo>
                  <a:cubicBezTo>
                    <a:pt x="32589" y="45187"/>
                    <a:pt x="32594" y="45188"/>
                    <a:pt x="32602" y="45192"/>
                  </a:cubicBezTo>
                  <a:cubicBezTo>
                    <a:pt x="32586" y="45192"/>
                    <a:pt x="32581" y="45187"/>
                    <a:pt x="32586" y="45187"/>
                  </a:cubicBezTo>
                  <a:close/>
                  <a:moveTo>
                    <a:pt x="32257" y="42323"/>
                  </a:moveTo>
                  <a:lnTo>
                    <a:pt x="32257" y="42359"/>
                  </a:lnTo>
                  <a:cubicBezTo>
                    <a:pt x="32388" y="42894"/>
                    <a:pt x="32507" y="43430"/>
                    <a:pt x="32638" y="43966"/>
                  </a:cubicBezTo>
                  <a:cubicBezTo>
                    <a:pt x="32733" y="44335"/>
                    <a:pt x="32793" y="44752"/>
                    <a:pt x="32971" y="45097"/>
                  </a:cubicBezTo>
                  <a:cubicBezTo>
                    <a:pt x="32840" y="45109"/>
                    <a:pt x="32721" y="45157"/>
                    <a:pt x="32602" y="45192"/>
                  </a:cubicBezTo>
                  <a:cubicBezTo>
                    <a:pt x="32578" y="45180"/>
                    <a:pt x="32566" y="45169"/>
                    <a:pt x="32555" y="45169"/>
                  </a:cubicBezTo>
                  <a:cubicBezTo>
                    <a:pt x="32543" y="45157"/>
                    <a:pt x="32507" y="45157"/>
                    <a:pt x="32495" y="45157"/>
                  </a:cubicBezTo>
                  <a:cubicBezTo>
                    <a:pt x="32495" y="45109"/>
                    <a:pt x="32483" y="45061"/>
                    <a:pt x="32447" y="45002"/>
                  </a:cubicBezTo>
                  <a:lnTo>
                    <a:pt x="32400" y="44823"/>
                  </a:lnTo>
                  <a:cubicBezTo>
                    <a:pt x="32364" y="44597"/>
                    <a:pt x="32316" y="44395"/>
                    <a:pt x="32281" y="44168"/>
                  </a:cubicBezTo>
                  <a:cubicBezTo>
                    <a:pt x="32209" y="43728"/>
                    <a:pt x="32138" y="43264"/>
                    <a:pt x="32090" y="42799"/>
                  </a:cubicBezTo>
                  <a:cubicBezTo>
                    <a:pt x="32090" y="42740"/>
                    <a:pt x="32043" y="42716"/>
                    <a:pt x="32007" y="42692"/>
                  </a:cubicBezTo>
                  <a:cubicBezTo>
                    <a:pt x="32150" y="42621"/>
                    <a:pt x="32245" y="42478"/>
                    <a:pt x="32245" y="42323"/>
                  </a:cubicBezTo>
                  <a:close/>
                  <a:moveTo>
                    <a:pt x="1348" y="45109"/>
                  </a:moveTo>
                  <a:cubicBezTo>
                    <a:pt x="1360" y="45109"/>
                    <a:pt x="1384" y="45109"/>
                    <a:pt x="1408" y="45121"/>
                  </a:cubicBezTo>
                  <a:cubicBezTo>
                    <a:pt x="1324" y="45157"/>
                    <a:pt x="1265" y="45192"/>
                    <a:pt x="1193" y="45228"/>
                  </a:cubicBezTo>
                  <a:cubicBezTo>
                    <a:pt x="1205" y="45180"/>
                    <a:pt x="1241" y="45157"/>
                    <a:pt x="1313" y="45121"/>
                  </a:cubicBezTo>
                  <a:cubicBezTo>
                    <a:pt x="1324" y="45121"/>
                    <a:pt x="1324" y="45109"/>
                    <a:pt x="1348" y="45109"/>
                  </a:cubicBezTo>
                  <a:close/>
                  <a:moveTo>
                    <a:pt x="8313" y="41823"/>
                  </a:moveTo>
                  <a:cubicBezTo>
                    <a:pt x="13546" y="42364"/>
                    <a:pt x="18920" y="42432"/>
                    <a:pt x="24234" y="42432"/>
                  </a:cubicBezTo>
                  <a:cubicBezTo>
                    <a:pt x="24881" y="42432"/>
                    <a:pt x="25528" y="42431"/>
                    <a:pt x="26173" y="42430"/>
                  </a:cubicBezTo>
                  <a:cubicBezTo>
                    <a:pt x="27911" y="42549"/>
                    <a:pt x="29649" y="42656"/>
                    <a:pt x="31364" y="42716"/>
                  </a:cubicBezTo>
                  <a:cubicBezTo>
                    <a:pt x="31328" y="42990"/>
                    <a:pt x="31328" y="43264"/>
                    <a:pt x="31316" y="43549"/>
                  </a:cubicBezTo>
                  <a:cubicBezTo>
                    <a:pt x="31316" y="43787"/>
                    <a:pt x="31292" y="44026"/>
                    <a:pt x="31316" y="44264"/>
                  </a:cubicBezTo>
                  <a:lnTo>
                    <a:pt x="31316" y="44347"/>
                  </a:lnTo>
                  <a:cubicBezTo>
                    <a:pt x="31388" y="44633"/>
                    <a:pt x="31435" y="44930"/>
                    <a:pt x="31435" y="45228"/>
                  </a:cubicBezTo>
                  <a:lnTo>
                    <a:pt x="31435" y="45335"/>
                  </a:lnTo>
                  <a:cubicBezTo>
                    <a:pt x="31352" y="45228"/>
                    <a:pt x="31257" y="45204"/>
                    <a:pt x="31138" y="45169"/>
                  </a:cubicBezTo>
                  <a:cubicBezTo>
                    <a:pt x="31078" y="45109"/>
                    <a:pt x="30995" y="45061"/>
                    <a:pt x="30888" y="45061"/>
                  </a:cubicBezTo>
                  <a:cubicBezTo>
                    <a:pt x="22696" y="44430"/>
                    <a:pt x="14409" y="44145"/>
                    <a:pt x="6206" y="43668"/>
                  </a:cubicBezTo>
                  <a:cubicBezTo>
                    <a:pt x="6266" y="43633"/>
                    <a:pt x="6313" y="43597"/>
                    <a:pt x="6349" y="43537"/>
                  </a:cubicBezTo>
                  <a:cubicBezTo>
                    <a:pt x="6385" y="43394"/>
                    <a:pt x="6385" y="43264"/>
                    <a:pt x="6373" y="43133"/>
                  </a:cubicBezTo>
                  <a:cubicBezTo>
                    <a:pt x="6432" y="43073"/>
                    <a:pt x="6492" y="43013"/>
                    <a:pt x="6551" y="42942"/>
                  </a:cubicBezTo>
                  <a:cubicBezTo>
                    <a:pt x="6679" y="42804"/>
                    <a:pt x="6563" y="42618"/>
                    <a:pt x="6411" y="42618"/>
                  </a:cubicBezTo>
                  <a:cubicBezTo>
                    <a:pt x="6380" y="42618"/>
                    <a:pt x="6346" y="42626"/>
                    <a:pt x="6313" y="42644"/>
                  </a:cubicBezTo>
                  <a:cubicBezTo>
                    <a:pt x="6289" y="42656"/>
                    <a:pt x="6254" y="42668"/>
                    <a:pt x="6206" y="42680"/>
                  </a:cubicBezTo>
                  <a:cubicBezTo>
                    <a:pt x="6182" y="42609"/>
                    <a:pt x="6135" y="42537"/>
                    <a:pt x="6111" y="42466"/>
                  </a:cubicBezTo>
                  <a:cubicBezTo>
                    <a:pt x="6051" y="42323"/>
                    <a:pt x="6004" y="42204"/>
                    <a:pt x="5944" y="42073"/>
                  </a:cubicBezTo>
                  <a:cubicBezTo>
                    <a:pt x="6730" y="41966"/>
                    <a:pt x="7516" y="41882"/>
                    <a:pt x="8313" y="41823"/>
                  </a:cubicBezTo>
                  <a:close/>
                  <a:moveTo>
                    <a:pt x="32019" y="44407"/>
                  </a:moveTo>
                  <a:cubicBezTo>
                    <a:pt x="32043" y="44692"/>
                    <a:pt x="32054" y="45085"/>
                    <a:pt x="32209" y="45347"/>
                  </a:cubicBezTo>
                  <a:cubicBezTo>
                    <a:pt x="32126" y="45383"/>
                    <a:pt x="32043" y="45419"/>
                    <a:pt x="31959" y="45454"/>
                  </a:cubicBezTo>
                  <a:cubicBezTo>
                    <a:pt x="31983" y="45228"/>
                    <a:pt x="31947" y="44966"/>
                    <a:pt x="31900" y="44728"/>
                  </a:cubicBezTo>
                  <a:cubicBezTo>
                    <a:pt x="31959" y="44621"/>
                    <a:pt x="32007" y="44514"/>
                    <a:pt x="32019" y="44407"/>
                  </a:cubicBezTo>
                  <a:close/>
                  <a:moveTo>
                    <a:pt x="9706" y="46538"/>
                  </a:moveTo>
                  <a:lnTo>
                    <a:pt x="9706" y="46538"/>
                  </a:lnTo>
                  <a:cubicBezTo>
                    <a:pt x="11028" y="46585"/>
                    <a:pt x="12362" y="46645"/>
                    <a:pt x="13683" y="46716"/>
                  </a:cubicBezTo>
                  <a:cubicBezTo>
                    <a:pt x="14814" y="46776"/>
                    <a:pt x="15945" y="46883"/>
                    <a:pt x="17076" y="47014"/>
                  </a:cubicBezTo>
                  <a:cubicBezTo>
                    <a:pt x="16207" y="46954"/>
                    <a:pt x="15350" y="46907"/>
                    <a:pt x="14469" y="46895"/>
                  </a:cubicBezTo>
                  <a:cubicBezTo>
                    <a:pt x="12814" y="46847"/>
                    <a:pt x="11242" y="46728"/>
                    <a:pt x="9706" y="46538"/>
                  </a:cubicBezTo>
                  <a:close/>
                  <a:moveTo>
                    <a:pt x="6885" y="44133"/>
                  </a:moveTo>
                  <a:cubicBezTo>
                    <a:pt x="13087" y="45285"/>
                    <a:pt x="19709" y="46027"/>
                    <a:pt x="26127" y="46027"/>
                  </a:cubicBezTo>
                  <a:cubicBezTo>
                    <a:pt x="27730" y="46027"/>
                    <a:pt x="29320" y="45980"/>
                    <a:pt x="30888" y="45883"/>
                  </a:cubicBezTo>
                  <a:cubicBezTo>
                    <a:pt x="31054" y="45871"/>
                    <a:pt x="31150" y="45788"/>
                    <a:pt x="31209" y="45692"/>
                  </a:cubicBezTo>
                  <a:cubicBezTo>
                    <a:pt x="31245" y="45692"/>
                    <a:pt x="31257" y="45704"/>
                    <a:pt x="31292" y="45704"/>
                  </a:cubicBezTo>
                  <a:cubicBezTo>
                    <a:pt x="31376" y="45704"/>
                    <a:pt x="31435" y="45657"/>
                    <a:pt x="31471" y="45597"/>
                  </a:cubicBezTo>
                  <a:cubicBezTo>
                    <a:pt x="31471" y="45621"/>
                    <a:pt x="31471" y="45645"/>
                    <a:pt x="31483" y="45657"/>
                  </a:cubicBezTo>
                  <a:cubicBezTo>
                    <a:pt x="31412" y="45692"/>
                    <a:pt x="31352" y="45716"/>
                    <a:pt x="31269" y="45752"/>
                  </a:cubicBezTo>
                  <a:cubicBezTo>
                    <a:pt x="31076" y="45848"/>
                    <a:pt x="31181" y="46145"/>
                    <a:pt x="31368" y="46145"/>
                  </a:cubicBezTo>
                  <a:cubicBezTo>
                    <a:pt x="31390" y="46145"/>
                    <a:pt x="31412" y="46142"/>
                    <a:pt x="31435" y="46133"/>
                  </a:cubicBezTo>
                  <a:cubicBezTo>
                    <a:pt x="32816" y="45704"/>
                    <a:pt x="34257" y="45347"/>
                    <a:pt x="35722" y="45002"/>
                  </a:cubicBezTo>
                  <a:lnTo>
                    <a:pt x="35722" y="45002"/>
                  </a:lnTo>
                  <a:cubicBezTo>
                    <a:pt x="33686" y="45752"/>
                    <a:pt x="31673" y="46585"/>
                    <a:pt x="29721" y="47562"/>
                  </a:cubicBezTo>
                  <a:cubicBezTo>
                    <a:pt x="29733" y="47502"/>
                    <a:pt x="29768" y="47443"/>
                    <a:pt x="29780" y="47383"/>
                  </a:cubicBezTo>
                  <a:cubicBezTo>
                    <a:pt x="29836" y="47210"/>
                    <a:pt x="29682" y="47073"/>
                    <a:pt x="29530" y="47073"/>
                  </a:cubicBezTo>
                  <a:cubicBezTo>
                    <a:pt x="29453" y="47073"/>
                    <a:pt x="29376" y="47108"/>
                    <a:pt x="29328" y="47193"/>
                  </a:cubicBezTo>
                  <a:cubicBezTo>
                    <a:pt x="28875" y="47978"/>
                    <a:pt x="27852" y="48074"/>
                    <a:pt x="27066" y="48490"/>
                  </a:cubicBezTo>
                  <a:cubicBezTo>
                    <a:pt x="26994" y="48455"/>
                    <a:pt x="26947" y="48443"/>
                    <a:pt x="26887" y="48431"/>
                  </a:cubicBezTo>
                  <a:cubicBezTo>
                    <a:pt x="26863" y="48276"/>
                    <a:pt x="26768" y="48193"/>
                    <a:pt x="26649" y="48157"/>
                  </a:cubicBezTo>
                  <a:cubicBezTo>
                    <a:pt x="26613" y="48145"/>
                    <a:pt x="26589" y="48133"/>
                    <a:pt x="26554" y="48133"/>
                  </a:cubicBezTo>
                  <a:cubicBezTo>
                    <a:pt x="24708" y="47847"/>
                    <a:pt x="22851" y="47585"/>
                    <a:pt x="21005" y="47371"/>
                  </a:cubicBezTo>
                  <a:cubicBezTo>
                    <a:pt x="17103" y="46323"/>
                    <a:pt x="12897" y="46226"/>
                    <a:pt x="8788" y="46226"/>
                  </a:cubicBezTo>
                  <a:cubicBezTo>
                    <a:pt x="8371" y="46226"/>
                    <a:pt x="7954" y="46227"/>
                    <a:pt x="7539" y="46228"/>
                  </a:cubicBezTo>
                  <a:cubicBezTo>
                    <a:pt x="5992" y="45954"/>
                    <a:pt x="4444" y="45597"/>
                    <a:pt x="2872" y="45169"/>
                  </a:cubicBezTo>
                  <a:cubicBezTo>
                    <a:pt x="3218" y="45061"/>
                    <a:pt x="3575" y="44966"/>
                    <a:pt x="3932" y="44871"/>
                  </a:cubicBezTo>
                  <a:cubicBezTo>
                    <a:pt x="4861" y="44645"/>
                    <a:pt x="5849" y="44609"/>
                    <a:pt x="6730" y="44252"/>
                  </a:cubicBezTo>
                  <a:cubicBezTo>
                    <a:pt x="6789" y="44216"/>
                    <a:pt x="6849" y="44168"/>
                    <a:pt x="6885" y="44133"/>
                  </a:cubicBezTo>
                  <a:close/>
                  <a:moveTo>
                    <a:pt x="24292" y="48490"/>
                  </a:moveTo>
                  <a:lnTo>
                    <a:pt x="24292" y="48490"/>
                  </a:lnTo>
                  <a:cubicBezTo>
                    <a:pt x="24518" y="48526"/>
                    <a:pt x="24744" y="48574"/>
                    <a:pt x="24982" y="48609"/>
                  </a:cubicBezTo>
                  <a:cubicBezTo>
                    <a:pt x="24804" y="48609"/>
                    <a:pt x="24625" y="48574"/>
                    <a:pt x="24458" y="48562"/>
                  </a:cubicBezTo>
                  <a:cubicBezTo>
                    <a:pt x="24399" y="48526"/>
                    <a:pt x="24351" y="48514"/>
                    <a:pt x="24292" y="48490"/>
                  </a:cubicBezTo>
                  <a:close/>
                  <a:moveTo>
                    <a:pt x="2182" y="45359"/>
                  </a:moveTo>
                  <a:cubicBezTo>
                    <a:pt x="3277" y="45704"/>
                    <a:pt x="4372" y="45990"/>
                    <a:pt x="5480" y="46216"/>
                  </a:cubicBezTo>
                  <a:cubicBezTo>
                    <a:pt x="4825" y="46216"/>
                    <a:pt x="4182" y="46216"/>
                    <a:pt x="3551" y="46192"/>
                  </a:cubicBezTo>
                  <a:cubicBezTo>
                    <a:pt x="3491" y="46192"/>
                    <a:pt x="3491" y="46300"/>
                    <a:pt x="3551" y="46300"/>
                  </a:cubicBezTo>
                  <a:cubicBezTo>
                    <a:pt x="4527" y="46347"/>
                    <a:pt x="5527" y="46371"/>
                    <a:pt x="6504" y="46407"/>
                  </a:cubicBezTo>
                  <a:cubicBezTo>
                    <a:pt x="11719" y="47359"/>
                    <a:pt x="16981" y="47407"/>
                    <a:pt x="22268" y="48145"/>
                  </a:cubicBezTo>
                  <a:cubicBezTo>
                    <a:pt x="22660" y="48312"/>
                    <a:pt x="23375" y="48633"/>
                    <a:pt x="24042" y="49038"/>
                  </a:cubicBezTo>
                  <a:cubicBezTo>
                    <a:pt x="17100" y="47776"/>
                    <a:pt x="9992" y="48157"/>
                    <a:pt x="3098" y="46395"/>
                  </a:cubicBezTo>
                  <a:cubicBezTo>
                    <a:pt x="3051" y="46252"/>
                    <a:pt x="3015" y="46121"/>
                    <a:pt x="2967" y="46014"/>
                  </a:cubicBezTo>
                  <a:cubicBezTo>
                    <a:pt x="2908" y="45895"/>
                    <a:pt x="2789" y="45800"/>
                    <a:pt x="2658" y="45752"/>
                  </a:cubicBezTo>
                  <a:cubicBezTo>
                    <a:pt x="2617" y="45671"/>
                    <a:pt x="2542" y="45616"/>
                    <a:pt x="2448" y="45616"/>
                  </a:cubicBezTo>
                  <a:cubicBezTo>
                    <a:pt x="2431" y="45616"/>
                    <a:pt x="2414" y="45617"/>
                    <a:pt x="2396" y="45621"/>
                  </a:cubicBezTo>
                  <a:cubicBezTo>
                    <a:pt x="2216" y="45666"/>
                    <a:pt x="2015" y="45725"/>
                    <a:pt x="1825" y="45725"/>
                  </a:cubicBezTo>
                  <a:cubicBezTo>
                    <a:pt x="1764" y="45725"/>
                    <a:pt x="1704" y="45719"/>
                    <a:pt x="1646" y="45704"/>
                  </a:cubicBezTo>
                  <a:cubicBezTo>
                    <a:pt x="1598" y="45692"/>
                    <a:pt x="1539" y="45657"/>
                    <a:pt x="1467" y="45597"/>
                  </a:cubicBezTo>
                  <a:cubicBezTo>
                    <a:pt x="1705" y="45514"/>
                    <a:pt x="1944" y="45442"/>
                    <a:pt x="2182" y="45359"/>
                  </a:cubicBezTo>
                  <a:close/>
                  <a:moveTo>
                    <a:pt x="24601" y="49419"/>
                  </a:moveTo>
                  <a:cubicBezTo>
                    <a:pt x="24625" y="49443"/>
                    <a:pt x="24649" y="49455"/>
                    <a:pt x="24661" y="49467"/>
                  </a:cubicBezTo>
                  <a:cubicBezTo>
                    <a:pt x="24637" y="49467"/>
                    <a:pt x="24625" y="49467"/>
                    <a:pt x="24589" y="49455"/>
                  </a:cubicBezTo>
                  <a:cubicBezTo>
                    <a:pt x="24589" y="49443"/>
                    <a:pt x="24601" y="49443"/>
                    <a:pt x="24601" y="49419"/>
                  </a:cubicBezTo>
                  <a:close/>
                  <a:moveTo>
                    <a:pt x="27697" y="49729"/>
                  </a:moveTo>
                  <a:cubicBezTo>
                    <a:pt x="27697" y="49741"/>
                    <a:pt x="27709" y="49752"/>
                    <a:pt x="27709" y="49764"/>
                  </a:cubicBezTo>
                  <a:cubicBezTo>
                    <a:pt x="27697" y="49752"/>
                    <a:pt x="27685" y="49741"/>
                    <a:pt x="27673" y="49741"/>
                  </a:cubicBezTo>
                  <a:cubicBezTo>
                    <a:pt x="27673" y="49729"/>
                    <a:pt x="27685" y="49729"/>
                    <a:pt x="27697" y="49729"/>
                  </a:cubicBezTo>
                  <a:close/>
                  <a:moveTo>
                    <a:pt x="25542" y="49229"/>
                  </a:moveTo>
                  <a:cubicBezTo>
                    <a:pt x="25613" y="49229"/>
                    <a:pt x="25697" y="49252"/>
                    <a:pt x="25756" y="49252"/>
                  </a:cubicBezTo>
                  <a:cubicBezTo>
                    <a:pt x="26089" y="49467"/>
                    <a:pt x="26423" y="49681"/>
                    <a:pt x="26768" y="49907"/>
                  </a:cubicBezTo>
                  <a:cubicBezTo>
                    <a:pt x="26994" y="50062"/>
                    <a:pt x="27256" y="50229"/>
                    <a:pt x="27506" y="50360"/>
                  </a:cubicBezTo>
                  <a:cubicBezTo>
                    <a:pt x="27435" y="50336"/>
                    <a:pt x="27375" y="50324"/>
                    <a:pt x="27316" y="50288"/>
                  </a:cubicBezTo>
                  <a:cubicBezTo>
                    <a:pt x="26887" y="50110"/>
                    <a:pt x="26447" y="49919"/>
                    <a:pt x="26030" y="49693"/>
                  </a:cubicBezTo>
                  <a:cubicBezTo>
                    <a:pt x="25994" y="49681"/>
                    <a:pt x="25958" y="49657"/>
                    <a:pt x="25911" y="49657"/>
                  </a:cubicBezTo>
                  <a:cubicBezTo>
                    <a:pt x="25816" y="49502"/>
                    <a:pt x="25697" y="49360"/>
                    <a:pt x="25542" y="49229"/>
                  </a:cubicBezTo>
                  <a:close/>
                  <a:moveTo>
                    <a:pt x="4003" y="47931"/>
                  </a:moveTo>
                  <a:cubicBezTo>
                    <a:pt x="11028" y="48681"/>
                    <a:pt x="18041" y="49705"/>
                    <a:pt x="25077" y="50145"/>
                  </a:cubicBezTo>
                  <a:lnTo>
                    <a:pt x="25101" y="50145"/>
                  </a:lnTo>
                  <a:cubicBezTo>
                    <a:pt x="25077" y="50252"/>
                    <a:pt x="25006" y="50383"/>
                    <a:pt x="24935" y="50514"/>
                  </a:cubicBezTo>
                  <a:cubicBezTo>
                    <a:pt x="24899" y="50503"/>
                    <a:pt x="24863" y="50479"/>
                    <a:pt x="24815" y="50479"/>
                  </a:cubicBezTo>
                  <a:cubicBezTo>
                    <a:pt x="17838" y="50157"/>
                    <a:pt x="10897" y="49026"/>
                    <a:pt x="4003" y="47931"/>
                  </a:cubicBezTo>
                  <a:close/>
                  <a:moveTo>
                    <a:pt x="26137" y="50360"/>
                  </a:moveTo>
                  <a:cubicBezTo>
                    <a:pt x="26423" y="50538"/>
                    <a:pt x="26697" y="50705"/>
                    <a:pt x="26982" y="50848"/>
                  </a:cubicBezTo>
                  <a:cubicBezTo>
                    <a:pt x="27185" y="50955"/>
                    <a:pt x="27387" y="51074"/>
                    <a:pt x="27613" y="51134"/>
                  </a:cubicBezTo>
                  <a:lnTo>
                    <a:pt x="27602" y="51145"/>
                  </a:lnTo>
                  <a:cubicBezTo>
                    <a:pt x="27423" y="51062"/>
                    <a:pt x="27221" y="51003"/>
                    <a:pt x="27042" y="50907"/>
                  </a:cubicBezTo>
                  <a:cubicBezTo>
                    <a:pt x="26744" y="50776"/>
                    <a:pt x="26435" y="50645"/>
                    <a:pt x="26137" y="50514"/>
                  </a:cubicBezTo>
                  <a:lnTo>
                    <a:pt x="26137" y="50360"/>
                  </a:lnTo>
                  <a:close/>
                  <a:moveTo>
                    <a:pt x="3206" y="46812"/>
                  </a:moveTo>
                  <a:lnTo>
                    <a:pt x="3206" y="46812"/>
                  </a:lnTo>
                  <a:cubicBezTo>
                    <a:pt x="4420" y="47193"/>
                    <a:pt x="5694" y="47538"/>
                    <a:pt x="7004" y="47847"/>
                  </a:cubicBezTo>
                  <a:cubicBezTo>
                    <a:pt x="5896" y="47764"/>
                    <a:pt x="4801" y="47669"/>
                    <a:pt x="3706" y="47562"/>
                  </a:cubicBezTo>
                  <a:cubicBezTo>
                    <a:pt x="3702" y="47561"/>
                    <a:pt x="3698" y="47561"/>
                    <a:pt x="3694" y="47561"/>
                  </a:cubicBezTo>
                  <a:cubicBezTo>
                    <a:pt x="3480" y="47561"/>
                    <a:pt x="3483" y="47884"/>
                    <a:pt x="3706" y="47907"/>
                  </a:cubicBezTo>
                  <a:cubicBezTo>
                    <a:pt x="3753" y="47907"/>
                    <a:pt x="3813" y="47919"/>
                    <a:pt x="3860" y="47919"/>
                  </a:cubicBezTo>
                  <a:cubicBezTo>
                    <a:pt x="3753" y="47943"/>
                    <a:pt x="3729" y="48074"/>
                    <a:pt x="3825" y="48097"/>
                  </a:cubicBezTo>
                  <a:cubicBezTo>
                    <a:pt x="10647" y="49633"/>
                    <a:pt x="17529" y="50360"/>
                    <a:pt x="24470" y="51098"/>
                  </a:cubicBezTo>
                  <a:cubicBezTo>
                    <a:pt x="24434" y="51169"/>
                    <a:pt x="24470" y="51253"/>
                    <a:pt x="24530" y="51300"/>
                  </a:cubicBezTo>
                  <a:cubicBezTo>
                    <a:pt x="24601" y="51372"/>
                    <a:pt x="24673" y="51395"/>
                    <a:pt x="24756" y="51407"/>
                  </a:cubicBezTo>
                  <a:cubicBezTo>
                    <a:pt x="24601" y="51467"/>
                    <a:pt x="24458" y="51526"/>
                    <a:pt x="24268" y="51574"/>
                  </a:cubicBezTo>
                  <a:cubicBezTo>
                    <a:pt x="24220" y="51586"/>
                    <a:pt x="24184" y="51598"/>
                    <a:pt x="24161" y="51634"/>
                  </a:cubicBezTo>
                  <a:cubicBezTo>
                    <a:pt x="24101" y="51610"/>
                    <a:pt x="24042" y="51610"/>
                    <a:pt x="23982" y="51598"/>
                  </a:cubicBezTo>
                  <a:cubicBezTo>
                    <a:pt x="23934" y="51538"/>
                    <a:pt x="23863" y="51515"/>
                    <a:pt x="23768" y="51515"/>
                  </a:cubicBezTo>
                  <a:cubicBezTo>
                    <a:pt x="23661" y="51515"/>
                    <a:pt x="23589" y="51526"/>
                    <a:pt x="23506" y="51550"/>
                  </a:cubicBezTo>
                  <a:cubicBezTo>
                    <a:pt x="23113" y="51532"/>
                    <a:pt x="22714" y="51529"/>
                    <a:pt x="22333" y="51529"/>
                  </a:cubicBezTo>
                  <a:cubicBezTo>
                    <a:pt x="22142" y="51529"/>
                    <a:pt x="21956" y="51530"/>
                    <a:pt x="21778" y="51530"/>
                  </a:cubicBezTo>
                  <a:cubicBezTo>
                    <a:pt x="21599" y="51530"/>
                    <a:pt x="21428" y="51529"/>
                    <a:pt x="21267" y="51526"/>
                  </a:cubicBezTo>
                  <a:cubicBezTo>
                    <a:pt x="21089" y="51526"/>
                    <a:pt x="20970" y="51634"/>
                    <a:pt x="20910" y="51765"/>
                  </a:cubicBezTo>
                  <a:cubicBezTo>
                    <a:pt x="20660" y="51729"/>
                    <a:pt x="20398" y="51717"/>
                    <a:pt x="20136" y="51717"/>
                  </a:cubicBezTo>
                  <a:lnTo>
                    <a:pt x="20124" y="51717"/>
                  </a:lnTo>
                  <a:cubicBezTo>
                    <a:pt x="20089" y="51705"/>
                    <a:pt x="20053" y="51705"/>
                    <a:pt x="20017" y="51693"/>
                  </a:cubicBezTo>
                  <a:cubicBezTo>
                    <a:pt x="19874" y="51657"/>
                    <a:pt x="19720" y="51574"/>
                    <a:pt x="19577" y="51574"/>
                  </a:cubicBezTo>
                  <a:cubicBezTo>
                    <a:pt x="19543" y="51569"/>
                    <a:pt x="19510" y="51566"/>
                    <a:pt x="19477" y="51566"/>
                  </a:cubicBezTo>
                  <a:cubicBezTo>
                    <a:pt x="19368" y="51566"/>
                    <a:pt x="19261" y="51592"/>
                    <a:pt x="19160" y="51610"/>
                  </a:cubicBezTo>
                  <a:cubicBezTo>
                    <a:pt x="19124" y="51550"/>
                    <a:pt x="19077" y="51526"/>
                    <a:pt x="19005" y="51503"/>
                  </a:cubicBezTo>
                  <a:cubicBezTo>
                    <a:pt x="14528" y="50764"/>
                    <a:pt x="10076" y="50217"/>
                    <a:pt x="5646" y="49383"/>
                  </a:cubicBezTo>
                  <a:cubicBezTo>
                    <a:pt x="5623" y="49360"/>
                    <a:pt x="5611" y="49348"/>
                    <a:pt x="5587" y="49336"/>
                  </a:cubicBezTo>
                  <a:cubicBezTo>
                    <a:pt x="4753" y="48967"/>
                    <a:pt x="3706" y="48871"/>
                    <a:pt x="2777" y="48740"/>
                  </a:cubicBezTo>
                  <a:cubicBezTo>
                    <a:pt x="2265" y="48633"/>
                    <a:pt x="1777" y="48538"/>
                    <a:pt x="1289" y="48431"/>
                  </a:cubicBezTo>
                  <a:lnTo>
                    <a:pt x="1289" y="48324"/>
                  </a:lnTo>
                  <a:cubicBezTo>
                    <a:pt x="1289" y="48276"/>
                    <a:pt x="1265" y="48228"/>
                    <a:pt x="1253" y="48205"/>
                  </a:cubicBezTo>
                  <a:cubicBezTo>
                    <a:pt x="1324" y="48145"/>
                    <a:pt x="1432" y="48097"/>
                    <a:pt x="1515" y="48086"/>
                  </a:cubicBezTo>
                  <a:cubicBezTo>
                    <a:pt x="1545" y="48082"/>
                    <a:pt x="1576" y="48080"/>
                    <a:pt x="1608" y="48080"/>
                  </a:cubicBezTo>
                  <a:cubicBezTo>
                    <a:pt x="1774" y="48080"/>
                    <a:pt x="1954" y="48127"/>
                    <a:pt x="2134" y="48157"/>
                  </a:cubicBezTo>
                  <a:cubicBezTo>
                    <a:pt x="2301" y="48193"/>
                    <a:pt x="2456" y="48240"/>
                    <a:pt x="2622" y="48252"/>
                  </a:cubicBezTo>
                  <a:cubicBezTo>
                    <a:pt x="2668" y="48283"/>
                    <a:pt x="2721" y="48298"/>
                    <a:pt x="2773" y="48298"/>
                  </a:cubicBezTo>
                  <a:cubicBezTo>
                    <a:pt x="2843" y="48298"/>
                    <a:pt x="2913" y="48271"/>
                    <a:pt x="2967" y="48217"/>
                  </a:cubicBezTo>
                  <a:cubicBezTo>
                    <a:pt x="3003" y="48205"/>
                    <a:pt x="3075" y="48193"/>
                    <a:pt x="3110" y="48157"/>
                  </a:cubicBezTo>
                  <a:cubicBezTo>
                    <a:pt x="3229" y="48097"/>
                    <a:pt x="3218" y="47943"/>
                    <a:pt x="3134" y="47859"/>
                  </a:cubicBezTo>
                  <a:cubicBezTo>
                    <a:pt x="3229" y="47538"/>
                    <a:pt x="3241" y="47169"/>
                    <a:pt x="3206" y="46812"/>
                  </a:cubicBezTo>
                  <a:close/>
                  <a:moveTo>
                    <a:pt x="25899" y="51467"/>
                  </a:moveTo>
                  <a:cubicBezTo>
                    <a:pt x="26101" y="51598"/>
                    <a:pt x="26328" y="51729"/>
                    <a:pt x="26542" y="51872"/>
                  </a:cubicBezTo>
                  <a:cubicBezTo>
                    <a:pt x="26720" y="51967"/>
                    <a:pt x="26899" y="52110"/>
                    <a:pt x="27078" y="52181"/>
                  </a:cubicBezTo>
                  <a:cubicBezTo>
                    <a:pt x="27090" y="52205"/>
                    <a:pt x="27113" y="52241"/>
                    <a:pt x="27149" y="52253"/>
                  </a:cubicBezTo>
                  <a:cubicBezTo>
                    <a:pt x="27137" y="52253"/>
                    <a:pt x="27090" y="52288"/>
                    <a:pt x="27042" y="52288"/>
                  </a:cubicBezTo>
                  <a:cubicBezTo>
                    <a:pt x="27030" y="52288"/>
                    <a:pt x="27006" y="52300"/>
                    <a:pt x="26982" y="52300"/>
                  </a:cubicBezTo>
                  <a:cubicBezTo>
                    <a:pt x="26804" y="52134"/>
                    <a:pt x="26554" y="52027"/>
                    <a:pt x="26316" y="51943"/>
                  </a:cubicBezTo>
                  <a:cubicBezTo>
                    <a:pt x="26101" y="51848"/>
                    <a:pt x="25887" y="51776"/>
                    <a:pt x="25661" y="51705"/>
                  </a:cubicBezTo>
                  <a:cubicBezTo>
                    <a:pt x="25744" y="51634"/>
                    <a:pt x="25827" y="51550"/>
                    <a:pt x="25899" y="51467"/>
                  </a:cubicBezTo>
                  <a:close/>
                  <a:moveTo>
                    <a:pt x="4563" y="53551"/>
                  </a:moveTo>
                  <a:lnTo>
                    <a:pt x="4563" y="53551"/>
                  </a:lnTo>
                  <a:cubicBezTo>
                    <a:pt x="4515" y="53670"/>
                    <a:pt x="4468" y="53777"/>
                    <a:pt x="4408" y="53896"/>
                  </a:cubicBezTo>
                  <a:lnTo>
                    <a:pt x="4408" y="53908"/>
                  </a:lnTo>
                  <a:cubicBezTo>
                    <a:pt x="4396" y="53908"/>
                    <a:pt x="4372" y="53896"/>
                    <a:pt x="4372" y="53896"/>
                  </a:cubicBezTo>
                  <a:cubicBezTo>
                    <a:pt x="4396" y="53860"/>
                    <a:pt x="4408" y="53848"/>
                    <a:pt x="4420" y="53812"/>
                  </a:cubicBezTo>
                  <a:cubicBezTo>
                    <a:pt x="4480" y="53729"/>
                    <a:pt x="4515" y="53634"/>
                    <a:pt x="4563" y="53551"/>
                  </a:cubicBezTo>
                  <a:close/>
                  <a:moveTo>
                    <a:pt x="22779" y="52550"/>
                  </a:moveTo>
                  <a:cubicBezTo>
                    <a:pt x="22863" y="52562"/>
                    <a:pt x="22970" y="52562"/>
                    <a:pt x="23077" y="52562"/>
                  </a:cubicBezTo>
                  <a:cubicBezTo>
                    <a:pt x="23208" y="52848"/>
                    <a:pt x="23315" y="53122"/>
                    <a:pt x="23411" y="53384"/>
                  </a:cubicBezTo>
                  <a:cubicBezTo>
                    <a:pt x="23399" y="53396"/>
                    <a:pt x="23399" y="53420"/>
                    <a:pt x="23399" y="53443"/>
                  </a:cubicBezTo>
                  <a:cubicBezTo>
                    <a:pt x="23446" y="53622"/>
                    <a:pt x="23494" y="53812"/>
                    <a:pt x="23530" y="53991"/>
                  </a:cubicBezTo>
                  <a:cubicBezTo>
                    <a:pt x="23315" y="53479"/>
                    <a:pt x="23041" y="52967"/>
                    <a:pt x="22779" y="52550"/>
                  </a:cubicBezTo>
                  <a:close/>
                  <a:moveTo>
                    <a:pt x="19458" y="52122"/>
                  </a:moveTo>
                  <a:cubicBezTo>
                    <a:pt x="19470" y="52122"/>
                    <a:pt x="19470" y="52122"/>
                    <a:pt x="19481" y="52134"/>
                  </a:cubicBezTo>
                  <a:cubicBezTo>
                    <a:pt x="19624" y="52169"/>
                    <a:pt x="19755" y="52146"/>
                    <a:pt x="19874" y="52181"/>
                  </a:cubicBezTo>
                  <a:cubicBezTo>
                    <a:pt x="20077" y="52217"/>
                    <a:pt x="20279" y="52324"/>
                    <a:pt x="20482" y="52419"/>
                  </a:cubicBezTo>
                  <a:cubicBezTo>
                    <a:pt x="20470" y="52443"/>
                    <a:pt x="20470" y="52491"/>
                    <a:pt x="20482" y="52550"/>
                  </a:cubicBezTo>
                  <a:cubicBezTo>
                    <a:pt x="20672" y="53098"/>
                    <a:pt x="20851" y="53634"/>
                    <a:pt x="21017" y="54170"/>
                  </a:cubicBezTo>
                  <a:cubicBezTo>
                    <a:pt x="20973" y="54131"/>
                    <a:pt x="20928" y="54114"/>
                    <a:pt x="20887" y="54114"/>
                  </a:cubicBezTo>
                  <a:cubicBezTo>
                    <a:pt x="20829" y="54114"/>
                    <a:pt x="20781" y="54149"/>
                    <a:pt x="20767" y="54205"/>
                  </a:cubicBezTo>
                  <a:cubicBezTo>
                    <a:pt x="20577" y="53372"/>
                    <a:pt x="20160" y="52634"/>
                    <a:pt x="19458" y="52122"/>
                  </a:cubicBezTo>
                  <a:close/>
                  <a:moveTo>
                    <a:pt x="4932" y="54146"/>
                  </a:moveTo>
                  <a:cubicBezTo>
                    <a:pt x="5099" y="54253"/>
                    <a:pt x="5265" y="54336"/>
                    <a:pt x="5432" y="54443"/>
                  </a:cubicBezTo>
                  <a:cubicBezTo>
                    <a:pt x="5349" y="54396"/>
                    <a:pt x="5253" y="54372"/>
                    <a:pt x="5158" y="54324"/>
                  </a:cubicBezTo>
                  <a:cubicBezTo>
                    <a:pt x="5063" y="54277"/>
                    <a:pt x="4968" y="54229"/>
                    <a:pt x="4896" y="54170"/>
                  </a:cubicBezTo>
                  <a:cubicBezTo>
                    <a:pt x="4920" y="54170"/>
                    <a:pt x="4932" y="54158"/>
                    <a:pt x="4932" y="54146"/>
                  </a:cubicBezTo>
                  <a:close/>
                  <a:moveTo>
                    <a:pt x="21184" y="54967"/>
                  </a:moveTo>
                  <a:cubicBezTo>
                    <a:pt x="21255" y="55289"/>
                    <a:pt x="21315" y="55634"/>
                    <a:pt x="21363" y="55967"/>
                  </a:cubicBezTo>
                  <a:cubicBezTo>
                    <a:pt x="21327" y="55944"/>
                    <a:pt x="21255" y="55908"/>
                    <a:pt x="21172" y="55908"/>
                  </a:cubicBezTo>
                  <a:cubicBezTo>
                    <a:pt x="21089" y="55908"/>
                    <a:pt x="21017" y="55956"/>
                    <a:pt x="20970" y="56015"/>
                  </a:cubicBezTo>
                  <a:cubicBezTo>
                    <a:pt x="20934" y="56003"/>
                    <a:pt x="20898" y="56003"/>
                    <a:pt x="20851" y="55991"/>
                  </a:cubicBezTo>
                  <a:cubicBezTo>
                    <a:pt x="20874" y="55801"/>
                    <a:pt x="20874" y="55610"/>
                    <a:pt x="20874" y="55420"/>
                  </a:cubicBezTo>
                  <a:cubicBezTo>
                    <a:pt x="21029" y="55301"/>
                    <a:pt x="21136" y="55146"/>
                    <a:pt x="21184" y="54967"/>
                  </a:cubicBezTo>
                  <a:close/>
                  <a:moveTo>
                    <a:pt x="4682" y="50002"/>
                  </a:moveTo>
                  <a:cubicBezTo>
                    <a:pt x="5301" y="50133"/>
                    <a:pt x="5908" y="50229"/>
                    <a:pt x="6527" y="50241"/>
                  </a:cubicBezTo>
                  <a:cubicBezTo>
                    <a:pt x="6587" y="50241"/>
                    <a:pt x="6611" y="50217"/>
                    <a:pt x="6647" y="50169"/>
                  </a:cubicBezTo>
                  <a:cubicBezTo>
                    <a:pt x="9623" y="50907"/>
                    <a:pt x="12683" y="51526"/>
                    <a:pt x="15719" y="51824"/>
                  </a:cubicBezTo>
                  <a:cubicBezTo>
                    <a:pt x="15612" y="51896"/>
                    <a:pt x="15612" y="52062"/>
                    <a:pt x="15767" y="52110"/>
                  </a:cubicBezTo>
                  <a:cubicBezTo>
                    <a:pt x="16922" y="52527"/>
                    <a:pt x="17993" y="53122"/>
                    <a:pt x="19148" y="53539"/>
                  </a:cubicBezTo>
                  <a:cubicBezTo>
                    <a:pt x="19164" y="53545"/>
                    <a:pt x="19180" y="53548"/>
                    <a:pt x="19194" y="53548"/>
                  </a:cubicBezTo>
                  <a:cubicBezTo>
                    <a:pt x="19305" y="53548"/>
                    <a:pt x="19349" y="53364"/>
                    <a:pt x="19243" y="53300"/>
                  </a:cubicBezTo>
                  <a:cubicBezTo>
                    <a:pt x="18315" y="52622"/>
                    <a:pt x="17124" y="52229"/>
                    <a:pt x="16029" y="51848"/>
                  </a:cubicBezTo>
                  <a:lnTo>
                    <a:pt x="16029" y="51848"/>
                  </a:lnTo>
                  <a:cubicBezTo>
                    <a:pt x="16981" y="51943"/>
                    <a:pt x="17957" y="52003"/>
                    <a:pt x="18886" y="52015"/>
                  </a:cubicBezTo>
                  <a:cubicBezTo>
                    <a:pt x="18886" y="52062"/>
                    <a:pt x="18886" y="52110"/>
                    <a:pt x="18934" y="52134"/>
                  </a:cubicBezTo>
                  <a:cubicBezTo>
                    <a:pt x="19862" y="52896"/>
                    <a:pt x="20279" y="53979"/>
                    <a:pt x="20339" y="55158"/>
                  </a:cubicBezTo>
                  <a:cubicBezTo>
                    <a:pt x="17029" y="53860"/>
                    <a:pt x="13874" y="52300"/>
                    <a:pt x="10480" y="51205"/>
                  </a:cubicBezTo>
                  <a:cubicBezTo>
                    <a:pt x="10470" y="51202"/>
                    <a:pt x="10460" y="51201"/>
                    <a:pt x="10450" y="51201"/>
                  </a:cubicBezTo>
                  <a:cubicBezTo>
                    <a:pt x="10336" y="51201"/>
                    <a:pt x="10266" y="51376"/>
                    <a:pt x="10397" y="51431"/>
                  </a:cubicBezTo>
                  <a:cubicBezTo>
                    <a:pt x="13624" y="52955"/>
                    <a:pt x="17029" y="53979"/>
                    <a:pt x="20351" y="55277"/>
                  </a:cubicBezTo>
                  <a:lnTo>
                    <a:pt x="20351" y="55872"/>
                  </a:lnTo>
                  <a:cubicBezTo>
                    <a:pt x="20220" y="55896"/>
                    <a:pt x="20136" y="56027"/>
                    <a:pt x="20136" y="56146"/>
                  </a:cubicBezTo>
                  <a:cubicBezTo>
                    <a:pt x="20124" y="56146"/>
                    <a:pt x="20124" y="56134"/>
                    <a:pt x="20112" y="56134"/>
                  </a:cubicBezTo>
                  <a:cubicBezTo>
                    <a:pt x="15255" y="53789"/>
                    <a:pt x="9897" y="51943"/>
                    <a:pt x="4813" y="50181"/>
                  </a:cubicBezTo>
                  <a:lnTo>
                    <a:pt x="4765" y="50181"/>
                  </a:lnTo>
                  <a:lnTo>
                    <a:pt x="4682" y="50002"/>
                  </a:lnTo>
                  <a:close/>
                  <a:moveTo>
                    <a:pt x="21446" y="56598"/>
                  </a:moveTo>
                  <a:cubicBezTo>
                    <a:pt x="21446" y="56670"/>
                    <a:pt x="21470" y="56753"/>
                    <a:pt x="21470" y="56837"/>
                  </a:cubicBezTo>
                  <a:cubicBezTo>
                    <a:pt x="21482" y="57146"/>
                    <a:pt x="21482" y="57527"/>
                    <a:pt x="21482" y="57896"/>
                  </a:cubicBezTo>
                  <a:cubicBezTo>
                    <a:pt x="21305" y="57720"/>
                    <a:pt x="21008" y="57648"/>
                    <a:pt x="20743" y="57648"/>
                  </a:cubicBezTo>
                  <a:cubicBezTo>
                    <a:pt x="20686" y="57648"/>
                    <a:pt x="20630" y="57652"/>
                    <a:pt x="20577" y="57658"/>
                  </a:cubicBezTo>
                  <a:cubicBezTo>
                    <a:pt x="20601" y="57551"/>
                    <a:pt x="20636" y="57444"/>
                    <a:pt x="20648" y="57349"/>
                  </a:cubicBezTo>
                  <a:cubicBezTo>
                    <a:pt x="20814" y="57448"/>
                    <a:pt x="20986" y="57536"/>
                    <a:pt x="21139" y="57536"/>
                  </a:cubicBezTo>
                  <a:cubicBezTo>
                    <a:pt x="21206" y="57536"/>
                    <a:pt x="21269" y="57519"/>
                    <a:pt x="21327" y="57480"/>
                  </a:cubicBezTo>
                  <a:cubicBezTo>
                    <a:pt x="21422" y="57396"/>
                    <a:pt x="21470" y="57313"/>
                    <a:pt x="21446" y="57194"/>
                  </a:cubicBezTo>
                  <a:cubicBezTo>
                    <a:pt x="21434" y="57099"/>
                    <a:pt x="21363" y="57051"/>
                    <a:pt x="21267" y="57015"/>
                  </a:cubicBezTo>
                  <a:cubicBezTo>
                    <a:pt x="21244" y="57003"/>
                    <a:pt x="21196" y="56979"/>
                    <a:pt x="21148" y="56968"/>
                  </a:cubicBezTo>
                  <a:cubicBezTo>
                    <a:pt x="21077" y="56944"/>
                    <a:pt x="21005" y="56932"/>
                    <a:pt x="20934" y="56896"/>
                  </a:cubicBezTo>
                  <a:cubicBezTo>
                    <a:pt x="20874" y="56884"/>
                    <a:pt x="20815" y="56849"/>
                    <a:pt x="20767" y="56837"/>
                  </a:cubicBezTo>
                  <a:cubicBezTo>
                    <a:pt x="20779" y="56765"/>
                    <a:pt x="20791" y="56670"/>
                    <a:pt x="20803" y="56598"/>
                  </a:cubicBezTo>
                  <a:cubicBezTo>
                    <a:pt x="20928" y="56658"/>
                    <a:pt x="21064" y="56702"/>
                    <a:pt x="21187" y="56702"/>
                  </a:cubicBezTo>
                  <a:cubicBezTo>
                    <a:pt x="21286" y="56702"/>
                    <a:pt x="21377" y="56673"/>
                    <a:pt x="21446" y="56598"/>
                  </a:cubicBezTo>
                  <a:close/>
                  <a:moveTo>
                    <a:pt x="15653" y="58483"/>
                  </a:moveTo>
                  <a:cubicBezTo>
                    <a:pt x="15626" y="58483"/>
                    <a:pt x="15608" y="58541"/>
                    <a:pt x="15648" y="58551"/>
                  </a:cubicBezTo>
                  <a:cubicBezTo>
                    <a:pt x="15804" y="58622"/>
                    <a:pt x="15956" y="58696"/>
                    <a:pt x="16104" y="58775"/>
                  </a:cubicBezTo>
                  <a:lnTo>
                    <a:pt x="16104" y="58775"/>
                  </a:lnTo>
                  <a:cubicBezTo>
                    <a:pt x="15958" y="58685"/>
                    <a:pt x="15814" y="58591"/>
                    <a:pt x="15671" y="58492"/>
                  </a:cubicBezTo>
                  <a:cubicBezTo>
                    <a:pt x="15665" y="58485"/>
                    <a:pt x="15659" y="58483"/>
                    <a:pt x="15653" y="58483"/>
                  </a:cubicBezTo>
                  <a:close/>
                  <a:moveTo>
                    <a:pt x="20589" y="58087"/>
                  </a:moveTo>
                  <a:cubicBezTo>
                    <a:pt x="20770" y="58278"/>
                    <a:pt x="21037" y="58454"/>
                    <a:pt x="21270" y="58454"/>
                  </a:cubicBezTo>
                  <a:cubicBezTo>
                    <a:pt x="21327" y="58454"/>
                    <a:pt x="21383" y="58444"/>
                    <a:pt x="21434" y="58420"/>
                  </a:cubicBezTo>
                  <a:lnTo>
                    <a:pt x="21434" y="58420"/>
                  </a:lnTo>
                  <a:cubicBezTo>
                    <a:pt x="21434" y="58515"/>
                    <a:pt x="21422" y="58658"/>
                    <a:pt x="21410" y="58777"/>
                  </a:cubicBezTo>
                  <a:cubicBezTo>
                    <a:pt x="21184" y="58515"/>
                    <a:pt x="20672" y="58444"/>
                    <a:pt x="20351" y="58373"/>
                  </a:cubicBezTo>
                  <a:cubicBezTo>
                    <a:pt x="20363" y="58337"/>
                    <a:pt x="20363" y="58313"/>
                    <a:pt x="20374" y="58277"/>
                  </a:cubicBezTo>
                  <a:cubicBezTo>
                    <a:pt x="20493" y="58277"/>
                    <a:pt x="20577" y="58206"/>
                    <a:pt x="20589" y="58087"/>
                  </a:cubicBezTo>
                  <a:close/>
                  <a:moveTo>
                    <a:pt x="4884" y="50538"/>
                  </a:moveTo>
                  <a:lnTo>
                    <a:pt x="4884" y="50538"/>
                  </a:lnTo>
                  <a:cubicBezTo>
                    <a:pt x="9873" y="52527"/>
                    <a:pt x="14874" y="54741"/>
                    <a:pt x="19934" y="56515"/>
                  </a:cubicBezTo>
                  <a:cubicBezTo>
                    <a:pt x="19950" y="56519"/>
                    <a:pt x="19966" y="56521"/>
                    <a:pt x="19981" y="56521"/>
                  </a:cubicBezTo>
                  <a:cubicBezTo>
                    <a:pt x="20100" y="56521"/>
                    <a:pt x="20184" y="56406"/>
                    <a:pt x="20184" y="56301"/>
                  </a:cubicBezTo>
                  <a:cubicBezTo>
                    <a:pt x="20196" y="56313"/>
                    <a:pt x="20220" y="56337"/>
                    <a:pt x="20243" y="56348"/>
                  </a:cubicBezTo>
                  <a:cubicBezTo>
                    <a:pt x="20255" y="56348"/>
                    <a:pt x="20279" y="56360"/>
                    <a:pt x="20291" y="56360"/>
                  </a:cubicBezTo>
                  <a:cubicBezTo>
                    <a:pt x="20279" y="56491"/>
                    <a:pt x="20255" y="56634"/>
                    <a:pt x="20232" y="56777"/>
                  </a:cubicBezTo>
                  <a:cubicBezTo>
                    <a:pt x="20172" y="56837"/>
                    <a:pt x="20160" y="56932"/>
                    <a:pt x="20184" y="57015"/>
                  </a:cubicBezTo>
                  <a:cubicBezTo>
                    <a:pt x="20160" y="57182"/>
                    <a:pt x="20112" y="57360"/>
                    <a:pt x="20065" y="57527"/>
                  </a:cubicBezTo>
                  <a:cubicBezTo>
                    <a:pt x="18446" y="56527"/>
                    <a:pt x="16374" y="55956"/>
                    <a:pt x="14588" y="55420"/>
                  </a:cubicBezTo>
                  <a:cubicBezTo>
                    <a:pt x="14583" y="55419"/>
                    <a:pt x="14579" y="55418"/>
                    <a:pt x="14575" y="55418"/>
                  </a:cubicBezTo>
                  <a:cubicBezTo>
                    <a:pt x="14527" y="55418"/>
                    <a:pt x="14520" y="55482"/>
                    <a:pt x="14564" y="55515"/>
                  </a:cubicBezTo>
                  <a:cubicBezTo>
                    <a:pt x="16422" y="56217"/>
                    <a:pt x="18088" y="57289"/>
                    <a:pt x="19898" y="58075"/>
                  </a:cubicBezTo>
                  <a:cubicBezTo>
                    <a:pt x="19827" y="58313"/>
                    <a:pt x="19743" y="58551"/>
                    <a:pt x="19636" y="58789"/>
                  </a:cubicBezTo>
                  <a:cubicBezTo>
                    <a:pt x="14755" y="56777"/>
                    <a:pt x="9992" y="54515"/>
                    <a:pt x="5158" y="52419"/>
                  </a:cubicBezTo>
                  <a:lnTo>
                    <a:pt x="5158" y="52205"/>
                  </a:lnTo>
                  <a:cubicBezTo>
                    <a:pt x="5158" y="51955"/>
                    <a:pt x="5123" y="51705"/>
                    <a:pt x="5099" y="51455"/>
                  </a:cubicBezTo>
                  <a:lnTo>
                    <a:pt x="5099" y="51455"/>
                  </a:lnTo>
                  <a:cubicBezTo>
                    <a:pt x="7397" y="52550"/>
                    <a:pt x="9718" y="53610"/>
                    <a:pt x="12135" y="54467"/>
                  </a:cubicBezTo>
                  <a:cubicBezTo>
                    <a:pt x="12148" y="54472"/>
                    <a:pt x="12161" y="54475"/>
                    <a:pt x="12172" y="54475"/>
                  </a:cubicBezTo>
                  <a:cubicBezTo>
                    <a:pt x="12268" y="54475"/>
                    <a:pt x="12314" y="54318"/>
                    <a:pt x="12219" y="54265"/>
                  </a:cubicBezTo>
                  <a:cubicBezTo>
                    <a:pt x="9897" y="53039"/>
                    <a:pt x="7480" y="52027"/>
                    <a:pt x="5039" y="51062"/>
                  </a:cubicBezTo>
                  <a:cubicBezTo>
                    <a:pt x="5003" y="50884"/>
                    <a:pt x="4944" y="50705"/>
                    <a:pt x="4884" y="50538"/>
                  </a:cubicBezTo>
                  <a:close/>
                  <a:moveTo>
                    <a:pt x="16104" y="58775"/>
                  </a:moveTo>
                  <a:lnTo>
                    <a:pt x="16104" y="58775"/>
                  </a:lnTo>
                  <a:cubicBezTo>
                    <a:pt x="16288" y="58887"/>
                    <a:pt x="16477" y="58993"/>
                    <a:pt x="16671" y="59096"/>
                  </a:cubicBezTo>
                  <a:lnTo>
                    <a:pt x="16671" y="59096"/>
                  </a:lnTo>
                  <a:cubicBezTo>
                    <a:pt x="16486" y="58984"/>
                    <a:pt x="16298" y="58877"/>
                    <a:pt x="16104" y="58775"/>
                  </a:cubicBezTo>
                  <a:close/>
                  <a:moveTo>
                    <a:pt x="20220" y="58777"/>
                  </a:moveTo>
                  <a:cubicBezTo>
                    <a:pt x="20484" y="58950"/>
                    <a:pt x="20845" y="59245"/>
                    <a:pt x="21167" y="59245"/>
                  </a:cubicBezTo>
                  <a:cubicBezTo>
                    <a:pt x="21222" y="59245"/>
                    <a:pt x="21275" y="59237"/>
                    <a:pt x="21327" y="59218"/>
                  </a:cubicBezTo>
                  <a:lnTo>
                    <a:pt x="21327" y="59218"/>
                  </a:lnTo>
                  <a:cubicBezTo>
                    <a:pt x="21315" y="59313"/>
                    <a:pt x="21303" y="59396"/>
                    <a:pt x="21267" y="59480"/>
                  </a:cubicBezTo>
                  <a:cubicBezTo>
                    <a:pt x="21136" y="59396"/>
                    <a:pt x="20970" y="59337"/>
                    <a:pt x="20827" y="59277"/>
                  </a:cubicBezTo>
                  <a:cubicBezTo>
                    <a:pt x="20589" y="59182"/>
                    <a:pt x="20363" y="59087"/>
                    <a:pt x="20124" y="58992"/>
                  </a:cubicBezTo>
                  <a:lnTo>
                    <a:pt x="20220" y="58777"/>
                  </a:lnTo>
                  <a:close/>
                  <a:moveTo>
                    <a:pt x="11838" y="58194"/>
                  </a:moveTo>
                  <a:lnTo>
                    <a:pt x="11838" y="58194"/>
                  </a:lnTo>
                  <a:cubicBezTo>
                    <a:pt x="12159" y="58325"/>
                    <a:pt x="12504" y="58456"/>
                    <a:pt x="12838" y="58575"/>
                  </a:cubicBezTo>
                  <a:cubicBezTo>
                    <a:pt x="12873" y="58611"/>
                    <a:pt x="12921" y="58623"/>
                    <a:pt x="12969" y="58658"/>
                  </a:cubicBezTo>
                  <a:cubicBezTo>
                    <a:pt x="12933" y="58658"/>
                    <a:pt x="12921" y="58694"/>
                    <a:pt x="12969" y="58718"/>
                  </a:cubicBezTo>
                  <a:cubicBezTo>
                    <a:pt x="13159" y="58789"/>
                    <a:pt x="13338" y="58861"/>
                    <a:pt x="13516" y="58932"/>
                  </a:cubicBezTo>
                  <a:cubicBezTo>
                    <a:pt x="13979" y="59173"/>
                    <a:pt x="14426" y="59406"/>
                    <a:pt x="14877" y="59638"/>
                  </a:cubicBezTo>
                  <a:lnTo>
                    <a:pt x="14877" y="59638"/>
                  </a:lnTo>
                  <a:cubicBezTo>
                    <a:pt x="13858" y="59146"/>
                    <a:pt x="12859" y="58664"/>
                    <a:pt x="11838" y="58194"/>
                  </a:cubicBezTo>
                  <a:close/>
                  <a:moveTo>
                    <a:pt x="15166" y="59786"/>
                  </a:moveTo>
                  <a:cubicBezTo>
                    <a:pt x="15176" y="59791"/>
                    <a:pt x="15185" y="59796"/>
                    <a:pt x="15195" y="59801"/>
                  </a:cubicBezTo>
                  <a:cubicBezTo>
                    <a:pt x="15185" y="59796"/>
                    <a:pt x="15175" y="59791"/>
                    <a:pt x="15166" y="59786"/>
                  </a:cubicBezTo>
                  <a:close/>
                  <a:moveTo>
                    <a:pt x="7456" y="56229"/>
                  </a:moveTo>
                  <a:cubicBezTo>
                    <a:pt x="7837" y="56396"/>
                    <a:pt x="8194" y="56551"/>
                    <a:pt x="8563" y="56718"/>
                  </a:cubicBezTo>
                  <a:cubicBezTo>
                    <a:pt x="9290" y="57075"/>
                    <a:pt x="10016" y="57432"/>
                    <a:pt x="10766" y="57741"/>
                  </a:cubicBezTo>
                  <a:cubicBezTo>
                    <a:pt x="10659" y="57789"/>
                    <a:pt x="10611" y="57956"/>
                    <a:pt x="10730" y="58015"/>
                  </a:cubicBezTo>
                  <a:cubicBezTo>
                    <a:pt x="11981" y="58634"/>
                    <a:pt x="13243" y="59265"/>
                    <a:pt x="14493" y="59885"/>
                  </a:cubicBezTo>
                  <a:cubicBezTo>
                    <a:pt x="13088" y="59254"/>
                    <a:pt x="11766" y="58539"/>
                    <a:pt x="10838" y="58087"/>
                  </a:cubicBezTo>
                  <a:cubicBezTo>
                    <a:pt x="9683" y="57527"/>
                    <a:pt x="8563" y="56884"/>
                    <a:pt x="7456" y="56229"/>
                  </a:cubicBezTo>
                  <a:close/>
                  <a:moveTo>
                    <a:pt x="5158" y="52729"/>
                  </a:moveTo>
                  <a:cubicBezTo>
                    <a:pt x="9897" y="54932"/>
                    <a:pt x="14719" y="56944"/>
                    <a:pt x="19446" y="59218"/>
                  </a:cubicBezTo>
                  <a:cubicBezTo>
                    <a:pt x="19458" y="59254"/>
                    <a:pt x="19458" y="59254"/>
                    <a:pt x="19446" y="59254"/>
                  </a:cubicBezTo>
                  <a:cubicBezTo>
                    <a:pt x="19403" y="59235"/>
                    <a:pt x="19361" y="59226"/>
                    <a:pt x="19321" y="59226"/>
                  </a:cubicBezTo>
                  <a:cubicBezTo>
                    <a:pt x="19062" y="59226"/>
                    <a:pt x="18893" y="59582"/>
                    <a:pt x="19172" y="59706"/>
                  </a:cubicBezTo>
                  <a:cubicBezTo>
                    <a:pt x="19184" y="59706"/>
                    <a:pt x="19208" y="59730"/>
                    <a:pt x="19220" y="59730"/>
                  </a:cubicBezTo>
                  <a:cubicBezTo>
                    <a:pt x="19184" y="59766"/>
                    <a:pt x="19172" y="59813"/>
                    <a:pt x="19148" y="59861"/>
                  </a:cubicBezTo>
                  <a:lnTo>
                    <a:pt x="19124" y="59861"/>
                  </a:lnTo>
                  <a:cubicBezTo>
                    <a:pt x="19091" y="59842"/>
                    <a:pt x="19058" y="59834"/>
                    <a:pt x="19027" y="59834"/>
                  </a:cubicBezTo>
                  <a:cubicBezTo>
                    <a:pt x="18881" y="59834"/>
                    <a:pt x="18776" y="60019"/>
                    <a:pt x="18874" y="60147"/>
                  </a:cubicBezTo>
                  <a:cubicBezTo>
                    <a:pt x="18648" y="60039"/>
                    <a:pt x="18422" y="59932"/>
                    <a:pt x="18184" y="59825"/>
                  </a:cubicBezTo>
                  <a:cubicBezTo>
                    <a:pt x="18173" y="59794"/>
                    <a:pt x="18154" y="59763"/>
                    <a:pt x="18110" y="59763"/>
                  </a:cubicBezTo>
                  <a:cubicBezTo>
                    <a:pt x="18104" y="59763"/>
                    <a:pt x="18096" y="59764"/>
                    <a:pt x="18088" y="59766"/>
                  </a:cubicBezTo>
                  <a:lnTo>
                    <a:pt x="18041" y="59766"/>
                  </a:lnTo>
                  <a:cubicBezTo>
                    <a:pt x="17707" y="59623"/>
                    <a:pt x="17398" y="59456"/>
                    <a:pt x="17076" y="59313"/>
                  </a:cubicBezTo>
                  <a:cubicBezTo>
                    <a:pt x="16981" y="59265"/>
                    <a:pt x="16898" y="59206"/>
                    <a:pt x="16791" y="59158"/>
                  </a:cubicBezTo>
                  <a:cubicBezTo>
                    <a:pt x="16750" y="59138"/>
                    <a:pt x="16711" y="59117"/>
                    <a:pt x="16671" y="59096"/>
                  </a:cubicBezTo>
                  <a:lnTo>
                    <a:pt x="16671" y="59096"/>
                  </a:lnTo>
                  <a:cubicBezTo>
                    <a:pt x="16679" y="59101"/>
                    <a:pt x="16687" y="59106"/>
                    <a:pt x="16695" y="59111"/>
                  </a:cubicBezTo>
                  <a:cubicBezTo>
                    <a:pt x="15660" y="58623"/>
                    <a:pt x="14481" y="58325"/>
                    <a:pt x="13350" y="58099"/>
                  </a:cubicBezTo>
                  <a:cubicBezTo>
                    <a:pt x="12457" y="57694"/>
                    <a:pt x="11576" y="57313"/>
                    <a:pt x="10683" y="56908"/>
                  </a:cubicBezTo>
                  <a:cubicBezTo>
                    <a:pt x="8802" y="55896"/>
                    <a:pt x="6908" y="54908"/>
                    <a:pt x="4992" y="53955"/>
                  </a:cubicBezTo>
                  <a:cubicBezTo>
                    <a:pt x="5063" y="53753"/>
                    <a:pt x="5111" y="53515"/>
                    <a:pt x="5123" y="53277"/>
                  </a:cubicBezTo>
                  <a:cubicBezTo>
                    <a:pt x="6373" y="54277"/>
                    <a:pt x="7742" y="55086"/>
                    <a:pt x="9290" y="55539"/>
                  </a:cubicBezTo>
                  <a:cubicBezTo>
                    <a:pt x="9303" y="55544"/>
                    <a:pt x="9316" y="55546"/>
                    <a:pt x="9329" y="55546"/>
                  </a:cubicBezTo>
                  <a:cubicBezTo>
                    <a:pt x="9438" y="55546"/>
                    <a:pt x="9504" y="55375"/>
                    <a:pt x="9397" y="55301"/>
                  </a:cubicBezTo>
                  <a:cubicBezTo>
                    <a:pt x="7920" y="54610"/>
                    <a:pt x="6492" y="53860"/>
                    <a:pt x="5158" y="52955"/>
                  </a:cubicBezTo>
                  <a:lnTo>
                    <a:pt x="5158" y="52729"/>
                  </a:lnTo>
                  <a:close/>
                  <a:moveTo>
                    <a:pt x="15171" y="58908"/>
                  </a:moveTo>
                  <a:lnTo>
                    <a:pt x="15171" y="58908"/>
                  </a:lnTo>
                  <a:cubicBezTo>
                    <a:pt x="15850" y="59170"/>
                    <a:pt x="16541" y="59456"/>
                    <a:pt x="17243" y="59730"/>
                  </a:cubicBezTo>
                  <a:cubicBezTo>
                    <a:pt x="17264" y="59736"/>
                    <a:pt x="17284" y="59738"/>
                    <a:pt x="17301" y="59738"/>
                  </a:cubicBezTo>
                  <a:cubicBezTo>
                    <a:pt x="17395" y="59738"/>
                    <a:pt x="17445" y="59665"/>
                    <a:pt x="17445" y="59575"/>
                  </a:cubicBezTo>
                  <a:lnTo>
                    <a:pt x="17850" y="59837"/>
                  </a:lnTo>
                  <a:cubicBezTo>
                    <a:pt x="17838" y="59897"/>
                    <a:pt x="17862" y="59992"/>
                    <a:pt x="17957" y="59992"/>
                  </a:cubicBezTo>
                  <a:lnTo>
                    <a:pt x="18077" y="59992"/>
                  </a:lnTo>
                  <a:cubicBezTo>
                    <a:pt x="18291" y="60158"/>
                    <a:pt x="18529" y="60301"/>
                    <a:pt x="18755" y="60456"/>
                  </a:cubicBezTo>
                  <a:cubicBezTo>
                    <a:pt x="18755" y="60456"/>
                    <a:pt x="18755" y="60468"/>
                    <a:pt x="18743" y="60468"/>
                  </a:cubicBezTo>
                  <a:cubicBezTo>
                    <a:pt x="18731" y="60468"/>
                    <a:pt x="18708" y="60468"/>
                    <a:pt x="18696" y="60480"/>
                  </a:cubicBezTo>
                  <a:cubicBezTo>
                    <a:pt x="17517" y="59968"/>
                    <a:pt x="16350" y="59432"/>
                    <a:pt x="15171" y="58908"/>
                  </a:cubicBezTo>
                  <a:close/>
                  <a:moveTo>
                    <a:pt x="19958" y="59361"/>
                  </a:moveTo>
                  <a:cubicBezTo>
                    <a:pt x="20184" y="59480"/>
                    <a:pt x="20410" y="59623"/>
                    <a:pt x="20636" y="59742"/>
                  </a:cubicBezTo>
                  <a:cubicBezTo>
                    <a:pt x="20791" y="59825"/>
                    <a:pt x="20958" y="59932"/>
                    <a:pt x="21136" y="59956"/>
                  </a:cubicBezTo>
                  <a:cubicBezTo>
                    <a:pt x="21017" y="60278"/>
                    <a:pt x="20874" y="60563"/>
                    <a:pt x="20672" y="60813"/>
                  </a:cubicBezTo>
                  <a:cubicBezTo>
                    <a:pt x="20660" y="60778"/>
                    <a:pt x="20660" y="60754"/>
                    <a:pt x="20636" y="60718"/>
                  </a:cubicBezTo>
                  <a:cubicBezTo>
                    <a:pt x="20458" y="60516"/>
                    <a:pt x="20172" y="60408"/>
                    <a:pt x="19934" y="60289"/>
                  </a:cubicBezTo>
                  <a:cubicBezTo>
                    <a:pt x="19815" y="60230"/>
                    <a:pt x="19708" y="60170"/>
                    <a:pt x="19589" y="60111"/>
                  </a:cubicBezTo>
                  <a:cubicBezTo>
                    <a:pt x="19624" y="60063"/>
                    <a:pt x="19636" y="60004"/>
                    <a:pt x="19660" y="59968"/>
                  </a:cubicBezTo>
                  <a:cubicBezTo>
                    <a:pt x="19803" y="60027"/>
                    <a:pt x="19934" y="60099"/>
                    <a:pt x="20065" y="60158"/>
                  </a:cubicBezTo>
                  <a:cubicBezTo>
                    <a:pt x="20266" y="60254"/>
                    <a:pt x="20451" y="60373"/>
                    <a:pt x="20664" y="60373"/>
                  </a:cubicBezTo>
                  <a:cubicBezTo>
                    <a:pt x="20716" y="60373"/>
                    <a:pt x="20770" y="60365"/>
                    <a:pt x="20827" y="60349"/>
                  </a:cubicBezTo>
                  <a:cubicBezTo>
                    <a:pt x="20958" y="60313"/>
                    <a:pt x="21005" y="60170"/>
                    <a:pt x="20946" y="60051"/>
                  </a:cubicBezTo>
                  <a:cubicBezTo>
                    <a:pt x="20827" y="59801"/>
                    <a:pt x="20541" y="59742"/>
                    <a:pt x="20303" y="59623"/>
                  </a:cubicBezTo>
                  <a:cubicBezTo>
                    <a:pt x="20172" y="59563"/>
                    <a:pt x="20053" y="59504"/>
                    <a:pt x="19922" y="59456"/>
                  </a:cubicBezTo>
                  <a:lnTo>
                    <a:pt x="19958" y="59361"/>
                  </a:lnTo>
                  <a:close/>
                  <a:moveTo>
                    <a:pt x="44425" y="43216"/>
                  </a:moveTo>
                  <a:lnTo>
                    <a:pt x="44425" y="43252"/>
                  </a:lnTo>
                  <a:cubicBezTo>
                    <a:pt x="44592" y="43621"/>
                    <a:pt x="44735" y="44014"/>
                    <a:pt x="44842" y="44407"/>
                  </a:cubicBezTo>
                  <a:cubicBezTo>
                    <a:pt x="44901" y="44633"/>
                    <a:pt x="44949" y="44859"/>
                    <a:pt x="44997" y="45085"/>
                  </a:cubicBezTo>
                  <a:cubicBezTo>
                    <a:pt x="42341" y="46014"/>
                    <a:pt x="39710" y="47014"/>
                    <a:pt x="37091" y="48014"/>
                  </a:cubicBezTo>
                  <a:cubicBezTo>
                    <a:pt x="37055" y="47907"/>
                    <a:pt x="37031" y="47824"/>
                    <a:pt x="36996" y="47716"/>
                  </a:cubicBezTo>
                  <a:cubicBezTo>
                    <a:pt x="36982" y="47665"/>
                    <a:pt x="36938" y="47643"/>
                    <a:pt x="36895" y="47643"/>
                  </a:cubicBezTo>
                  <a:cubicBezTo>
                    <a:pt x="36826" y="47643"/>
                    <a:pt x="36757" y="47696"/>
                    <a:pt x="36793" y="47776"/>
                  </a:cubicBezTo>
                  <a:cubicBezTo>
                    <a:pt x="36841" y="47883"/>
                    <a:pt x="36865" y="47978"/>
                    <a:pt x="36912" y="48086"/>
                  </a:cubicBezTo>
                  <a:cubicBezTo>
                    <a:pt x="36781" y="48133"/>
                    <a:pt x="36662" y="48181"/>
                    <a:pt x="36543" y="48240"/>
                  </a:cubicBezTo>
                  <a:cubicBezTo>
                    <a:pt x="36484" y="48014"/>
                    <a:pt x="36376" y="47800"/>
                    <a:pt x="36305" y="47597"/>
                  </a:cubicBezTo>
                  <a:cubicBezTo>
                    <a:pt x="36290" y="47567"/>
                    <a:pt x="36258" y="47554"/>
                    <a:pt x="36228" y="47554"/>
                  </a:cubicBezTo>
                  <a:cubicBezTo>
                    <a:pt x="36187" y="47554"/>
                    <a:pt x="36148" y="47580"/>
                    <a:pt x="36162" y="47621"/>
                  </a:cubicBezTo>
                  <a:cubicBezTo>
                    <a:pt x="36257" y="47836"/>
                    <a:pt x="36329" y="48062"/>
                    <a:pt x="36436" y="48264"/>
                  </a:cubicBezTo>
                  <a:cubicBezTo>
                    <a:pt x="36329" y="48312"/>
                    <a:pt x="36210" y="48359"/>
                    <a:pt x="36103" y="48383"/>
                  </a:cubicBezTo>
                  <a:cubicBezTo>
                    <a:pt x="36103" y="48074"/>
                    <a:pt x="36019" y="47740"/>
                    <a:pt x="35972" y="47431"/>
                  </a:cubicBezTo>
                  <a:cubicBezTo>
                    <a:pt x="35961" y="47353"/>
                    <a:pt x="35895" y="47318"/>
                    <a:pt x="35826" y="47318"/>
                  </a:cubicBezTo>
                  <a:cubicBezTo>
                    <a:pt x="35736" y="47318"/>
                    <a:pt x="35642" y="47377"/>
                    <a:pt x="35662" y="47478"/>
                  </a:cubicBezTo>
                  <a:cubicBezTo>
                    <a:pt x="35710" y="47800"/>
                    <a:pt x="35710" y="48181"/>
                    <a:pt x="35793" y="48502"/>
                  </a:cubicBezTo>
                  <a:cubicBezTo>
                    <a:pt x="33340" y="49455"/>
                    <a:pt x="30888" y="50407"/>
                    <a:pt x="28447" y="51348"/>
                  </a:cubicBezTo>
                  <a:cubicBezTo>
                    <a:pt x="28252" y="51413"/>
                    <a:pt x="28313" y="51703"/>
                    <a:pt x="28477" y="51703"/>
                  </a:cubicBezTo>
                  <a:cubicBezTo>
                    <a:pt x="28494" y="51703"/>
                    <a:pt x="28511" y="51700"/>
                    <a:pt x="28530" y="51693"/>
                  </a:cubicBezTo>
                  <a:cubicBezTo>
                    <a:pt x="35984" y="49276"/>
                    <a:pt x="43592" y="46907"/>
                    <a:pt x="50950" y="44085"/>
                  </a:cubicBezTo>
                  <a:cubicBezTo>
                    <a:pt x="51605" y="44395"/>
                    <a:pt x="52236" y="44728"/>
                    <a:pt x="52890" y="45026"/>
                  </a:cubicBezTo>
                  <a:cubicBezTo>
                    <a:pt x="51271" y="45335"/>
                    <a:pt x="49676" y="45704"/>
                    <a:pt x="48152" y="46050"/>
                  </a:cubicBezTo>
                  <a:cubicBezTo>
                    <a:pt x="47952" y="46083"/>
                    <a:pt x="48021" y="46364"/>
                    <a:pt x="48195" y="46364"/>
                  </a:cubicBezTo>
                  <a:cubicBezTo>
                    <a:pt x="48208" y="46364"/>
                    <a:pt x="48221" y="46362"/>
                    <a:pt x="48235" y="46359"/>
                  </a:cubicBezTo>
                  <a:cubicBezTo>
                    <a:pt x="51855" y="45645"/>
                    <a:pt x="55545" y="45597"/>
                    <a:pt x="59141" y="44966"/>
                  </a:cubicBezTo>
                  <a:cubicBezTo>
                    <a:pt x="59308" y="44930"/>
                    <a:pt x="59367" y="44788"/>
                    <a:pt x="59344" y="44668"/>
                  </a:cubicBezTo>
                  <a:cubicBezTo>
                    <a:pt x="59367" y="44645"/>
                    <a:pt x="59403" y="44633"/>
                    <a:pt x="59415" y="44621"/>
                  </a:cubicBezTo>
                  <a:cubicBezTo>
                    <a:pt x="59439" y="44692"/>
                    <a:pt x="59522" y="44752"/>
                    <a:pt x="59617" y="44752"/>
                  </a:cubicBezTo>
                  <a:cubicBezTo>
                    <a:pt x="59665" y="44752"/>
                    <a:pt x="59713" y="44740"/>
                    <a:pt x="59736" y="44704"/>
                  </a:cubicBezTo>
                  <a:lnTo>
                    <a:pt x="59796" y="44704"/>
                  </a:lnTo>
                  <a:cubicBezTo>
                    <a:pt x="59844" y="44692"/>
                    <a:pt x="59891" y="44692"/>
                    <a:pt x="59915" y="44680"/>
                  </a:cubicBezTo>
                  <a:cubicBezTo>
                    <a:pt x="60082" y="44633"/>
                    <a:pt x="60082" y="44395"/>
                    <a:pt x="59915" y="44371"/>
                  </a:cubicBezTo>
                  <a:cubicBezTo>
                    <a:pt x="59879" y="44347"/>
                    <a:pt x="59832" y="44347"/>
                    <a:pt x="59796" y="44335"/>
                  </a:cubicBezTo>
                  <a:lnTo>
                    <a:pt x="59736" y="44335"/>
                  </a:lnTo>
                  <a:cubicBezTo>
                    <a:pt x="59713" y="44323"/>
                    <a:pt x="59665" y="44287"/>
                    <a:pt x="59617" y="44287"/>
                  </a:cubicBezTo>
                  <a:lnTo>
                    <a:pt x="59606" y="44287"/>
                  </a:lnTo>
                  <a:cubicBezTo>
                    <a:pt x="59617" y="44192"/>
                    <a:pt x="59606" y="44073"/>
                    <a:pt x="59546" y="43978"/>
                  </a:cubicBezTo>
                  <a:lnTo>
                    <a:pt x="59546" y="43978"/>
                  </a:lnTo>
                  <a:cubicBezTo>
                    <a:pt x="59719" y="44002"/>
                    <a:pt x="59876" y="44014"/>
                    <a:pt x="60024" y="44014"/>
                  </a:cubicBezTo>
                  <a:cubicBezTo>
                    <a:pt x="60171" y="44014"/>
                    <a:pt x="60308" y="44002"/>
                    <a:pt x="60439" y="43978"/>
                  </a:cubicBezTo>
                  <a:lnTo>
                    <a:pt x="60439" y="43978"/>
                  </a:lnTo>
                  <a:cubicBezTo>
                    <a:pt x="63499" y="47562"/>
                    <a:pt x="61689" y="52193"/>
                    <a:pt x="60403" y="56170"/>
                  </a:cubicBezTo>
                  <a:cubicBezTo>
                    <a:pt x="60308" y="56122"/>
                    <a:pt x="60201" y="56098"/>
                    <a:pt x="60070" y="56098"/>
                  </a:cubicBezTo>
                  <a:cubicBezTo>
                    <a:pt x="59725" y="56098"/>
                    <a:pt x="59510" y="56301"/>
                    <a:pt x="59427" y="56551"/>
                  </a:cubicBezTo>
                  <a:cubicBezTo>
                    <a:pt x="58355" y="56825"/>
                    <a:pt x="57272" y="57063"/>
                    <a:pt x="56200" y="57301"/>
                  </a:cubicBezTo>
                  <a:lnTo>
                    <a:pt x="56200" y="57194"/>
                  </a:lnTo>
                  <a:cubicBezTo>
                    <a:pt x="56200" y="57093"/>
                    <a:pt x="56117" y="57042"/>
                    <a:pt x="56034" y="57042"/>
                  </a:cubicBezTo>
                  <a:cubicBezTo>
                    <a:pt x="55950" y="57042"/>
                    <a:pt x="55867" y="57093"/>
                    <a:pt x="55867" y="57194"/>
                  </a:cubicBezTo>
                  <a:lnTo>
                    <a:pt x="55867" y="57325"/>
                  </a:lnTo>
                  <a:cubicBezTo>
                    <a:pt x="55867" y="57349"/>
                    <a:pt x="55867" y="57360"/>
                    <a:pt x="55891" y="57372"/>
                  </a:cubicBezTo>
                  <a:cubicBezTo>
                    <a:pt x="55593" y="57432"/>
                    <a:pt x="55295" y="57503"/>
                    <a:pt x="54998" y="57563"/>
                  </a:cubicBezTo>
                  <a:cubicBezTo>
                    <a:pt x="54998" y="57360"/>
                    <a:pt x="54974" y="57134"/>
                    <a:pt x="54974" y="56920"/>
                  </a:cubicBezTo>
                  <a:cubicBezTo>
                    <a:pt x="54974" y="56825"/>
                    <a:pt x="54900" y="56777"/>
                    <a:pt x="54825" y="56777"/>
                  </a:cubicBezTo>
                  <a:cubicBezTo>
                    <a:pt x="54751" y="56777"/>
                    <a:pt x="54676" y="56825"/>
                    <a:pt x="54676" y="56920"/>
                  </a:cubicBezTo>
                  <a:cubicBezTo>
                    <a:pt x="54676" y="57146"/>
                    <a:pt x="54664" y="57384"/>
                    <a:pt x="54664" y="57622"/>
                  </a:cubicBezTo>
                  <a:cubicBezTo>
                    <a:pt x="54569" y="57658"/>
                    <a:pt x="54450" y="57670"/>
                    <a:pt x="54343" y="57682"/>
                  </a:cubicBezTo>
                  <a:cubicBezTo>
                    <a:pt x="54426" y="57087"/>
                    <a:pt x="54248" y="56360"/>
                    <a:pt x="54129" y="55789"/>
                  </a:cubicBezTo>
                  <a:cubicBezTo>
                    <a:pt x="54110" y="55715"/>
                    <a:pt x="54060" y="55684"/>
                    <a:pt x="54006" y="55684"/>
                  </a:cubicBezTo>
                  <a:cubicBezTo>
                    <a:pt x="53921" y="55684"/>
                    <a:pt x="53828" y="55763"/>
                    <a:pt x="53843" y="55872"/>
                  </a:cubicBezTo>
                  <a:cubicBezTo>
                    <a:pt x="53902" y="56241"/>
                    <a:pt x="53950" y="56610"/>
                    <a:pt x="53962" y="56979"/>
                  </a:cubicBezTo>
                  <a:cubicBezTo>
                    <a:pt x="53986" y="57241"/>
                    <a:pt x="53950" y="57491"/>
                    <a:pt x="53986" y="57741"/>
                  </a:cubicBezTo>
                  <a:cubicBezTo>
                    <a:pt x="53664" y="57801"/>
                    <a:pt x="53343" y="57861"/>
                    <a:pt x="53033" y="57920"/>
                  </a:cubicBezTo>
                  <a:cubicBezTo>
                    <a:pt x="53093" y="57313"/>
                    <a:pt x="53045" y="56670"/>
                    <a:pt x="52986" y="56098"/>
                  </a:cubicBezTo>
                  <a:cubicBezTo>
                    <a:pt x="52980" y="56051"/>
                    <a:pt x="52947" y="56027"/>
                    <a:pt x="52916" y="56027"/>
                  </a:cubicBezTo>
                  <a:cubicBezTo>
                    <a:pt x="52884" y="56027"/>
                    <a:pt x="52855" y="56051"/>
                    <a:pt x="52855" y="56098"/>
                  </a:cubicBezTo>
                  <a:cubicBezTo>
                    <a:pt x="52878" y="56729"/>
                    <a:pt x="52807" y="57360"/>
                    <a:pt x="52748" y="57980"/>
                  </a:cubicBezTo>
                  <a:cubicBezTo>
                    <a:pt x="52557" y="58015"/>
                    <a:pt x="52355" y="58063"/>
                    <a:pt x="52152" y="58099"/>
                  </a:cubicBezTo>
                  <a:cubicBezTo>
                    <a:pt x="52557" y="54789"/>
                    <a:pt x="52200" y="51360"/>
                    <a:pt x="51462" y="48121"/>
                  </a:cubicBezTo>
                  <a:cubicBezTo>
                    <a:pt x="51447" y="48045"/>
                    <a:pt x="51395" y="48013"/>
                    <a:pt x="51340" y="48013"/>
                  </a:cubicBezTo>
                  <a:cubicBezTo>
                    <a:pt x="51256" y="48013"/>
                    <a:pt x="51166" y="48086"/>
                    <a:pt x="51188" y="48193"/>
                  </a:cubicBezTo>
                  <a:cubicBezTo>
                    <a:pt x="51843" y="51574"/>
                    <a:pt x="51878" y="54801"/>
                    <a:pt x="51735" y="58182"/>
                  </a:cubicBezTo>
                  <a:cubicBezTo>
                    <a:pt x="47866" y="58873"/>
                    <a:pt x="43985" y="59396"/>
                    <a:pt x="40020" y="59777"/>
                  </a:cubicBezTo>
                  <a:lnTo>
                    <a:pt x="40020" y="59468"/>
                  </a:lnTo>
                  <a:cubicBezTo>
                    <a:pt x="40020" y="59379"/>
                    <a:pt x="39948" y="59334"/>
                    <a:pt x="39877" y="59334"/>
                  </a:cubicBezTo>
                  <a:cubicBezTo>
                    <a:pt x="39805" y="59334"/>
                    <a:pt x="39734" y="59379"/>
                    <a:pt x="39734" y="59468"/>
                  </a:cubicBezTo>
                  <a:lnTo>
                    <a:pt x="39734" y="59813"/>
                  </a:lnTo>
                  <a:cubicBezTo>
                    <a:pt x="39555" y="59825"/>
                    <a:pt x="39401" y="59837"/>
                    <a:pt x="39222" y="59861"/>
                  </a:cubicBezTo>
                  <a:cubicBezTo>
                    <a:pt x="39115" y="59873"/>
                    <a:pt x="39020" y="59873"/>
                    <a:pt x="38924" y="59885"/>
                  </a:cubicBezTo>
                  <a:cubicBezTo>
                    <a:pt x="38889" y="59742"/>
                    <a:pt x="38865" y="59575"/>
                    <a:pt x="38829" y="59420"/>
                  </a:cubicBezTo>
                  <a:cubicBezTo>
                    <a:pt x="38819" y="59343"/>
                    <a:pt x="38752" y="59308"/>
                    <a:pt x="38683" y="59308"/>
                  </a:cubicBezTo>
                  <a:cubicBezTo>
                    <a:pt x="38593" y="59308"/>
                    <a:pt x="38499" y="59367"/>
                    <a:pt x="38520" y="59468"/>
                  </a:cubicBezTo>
                  <a:lnTo>
                    <a:pt x="38567" y="59920"/>
                  </a:lnTo>
                  <a:cubicBezTo>
                    <a:pt x="38293" y="59944"/>
                    <a:pt x="38031" y="59956"/>
                    <a:pt x="37758" y="59980"/>
                  </a:cubicBezTo>
                  <a:cubicBezTo>
                    <a:pt x="37746" y="59885"/>
                    <a:pt x="37710" y="59777"/>
                    <a:pt x="37698" y="59694"/>
                  </a:cubicBezTo>
                  <a:cubicBezTo>
                    <a:pt x="37689" y="59628"/>
                    <a:pt x="37645" y="59599"/>
                    <a:pt x="37598" y="59599"/>
                  </a:cubicBezTo>
                  <a:cubicBezTo>
                    <a:pt x="37526" y="59599"/>
                    <a:pt x="37446" y="59665"/>
                    <a:pt x="37460" y="59766"/>
                  </a:cubicBezTo>
                  <a:cubicBezTo>
                    <a:pt x="37472" y="59837"/>
                    <a:pt x="37472" y="59920"/>
                    <a:pt x="37496" y="60004"/>
                  </a:cubicBezTo>
                  <a:cubicBezTo>
                    <a:pt x="37341" y="60016"/>
                    <a:pt x="37198" y="60039"/>
                    <a:pt x="37043" y="60039"/>
                  </a:cubicBezTo>
                  <a:cubicBezTo>
                    <a:pt x="37019" y="59825"/>
                    <a:pt x="36972" y="59623"/>
                    <a:pt x="36924" y="59420"/>
                  </a:cubicBezTo>
                  <a:cubicBezTo>
                    <a:pt x="36914" y="59353"/>
                    <a:pt x="36856" y="59322"/>
                    <a:pt x="36795" y="59322"/>
                  </a:cubicBezTo>
                  <a:cubicBezTo>
                    <a:pt x="36716" y="59322"/>
                    <a:pt x="36632" y="59374"/>
                    <a:pt x="36638" y="59468"/>
                  </a:cubicBezTo>
                  <a:cubicBezTo>
                    <a:pt x="36674" y="59658"/>
                    <a:pt x="36674" y="59873"/>
                    <a:pt x="36698" y="60075"/>
                  </a:cubicBezTo>
                  <a:cubicBezTo>
                    <a:pt x="36555" y="60099"/>
                    <a:pt x="36424" y="60099"/>
                    <a:pt x="36269" y="60111"/>
                  </a:cubicBezTo>
                  <a:lnTo>
                    <a:pt x="36269" y="58670"/>
                  </a:lnTo>
                  <a:cubicBezTo>
                    <a:pt x="36269" y="58646"/>
                    <a:pt x="36251" y="58634"/>
                    <a:pt x="36234" y="58634"/>
                  </a:cubicBezTo>
                  <a:cubicBezTo>
                    <a:pt x="36216" y="58634"/>
                    <a:pt x="36198" y="58646"/>
                    <a:pt x="36198" y="58670"/>
                  </a:cubicBezTo>
                  <a:lnTo>
                    <a:pt x="36198" y="60111"/>
                  </a:lnTo>
                  <a:cubicBezTo>
                    <a:pt x="36031" y="60123"/>
                    <a:pt x="35864" y="60135"/>
                    <a:pt x="35710" y="60135"/>
                  </a:cubicBezTo>
                  <a:cubicBezTo>
                    <a:pt x="35626" y="57980"/>
                    <a:pt x="35555" y="55836"/>
                    <a:pt x="35591" y="53681"/>
                  </a:cubicBezTo>
                  <a:cubicBezTo>
                    <a:pt x="35591" y="53586"/>
                    <a:pt x="35516" y="53539"/>
                    <a:pt x="35442" y="53539"/>
                  </a:cubicBezTo>
                  <a:cubicBezTo>
                    <a:pt x="35367" y="53539"/>
                    <a:pt x="35293" y="53586"/>
                    <a:pt x="35293" y="53681"/>
                  </a:cubicBezTo>
                  <a:cubicBezTo>
                    <a:pt x="35210" y="55836"/>
                    <a:pt x="35174" y="58015"/>
                    <a:pt x="35245" y="60170"/>
                  </a:cubicBezTo>
                  <a:cubicBezTo>
                    <a:pt x="31626" y="60420"/>
                    <a:pt x="27971" y="60647"/>
                    <a:pt x="24363" y="61075"/>
                  </a:cubicBezTo>
                  <a:cubicBezTo>
                    <a:pt x="24375" y="61051"/>
                    <a:pt x="24399" y="61016"/>
                    <a:pt x="24411" y="61004"/>
                  </a:cubicBezTo>
                  <a:cubicBezTo>
                    <a:pt x="24470" y="60968"/>
                    <a:pt x="24530" y="60944"/>
                    <a:pt x="24577" y="60873"/>
                  </a:cubicBezTo>
                  <a:cubicBezTo>
                    <a:pt x="24792" y="60420"/>
                    <a:pt x="24946" y="59980"/>
                    <a:pt x="25006" y="59551"/>
                  </a:cubicBezTo>
                  <a:cubicBezTo>
                    <a:pt x="25423" y="57968"/>
                    <a:pt x="25530" y="56337"/>
                    <a:pt x="25268" y="54694"/>
                  </a:cubicBezTo>
                  <a:cubicBezTo>
                    <a:pt x="25196" y="54193"/>
                    <a:pt x="25089" y="53420"/>
                    <a:pt x="24827" y="52789"/>
                  </a:cubicBezTo>
                  <a:lnTo>
                    <a:pt x="24827" y="52789"/>
                  </a:lnTo>
                  <a:cubicBezTo>
                    <a:pt x="25490" y="52882"/>
                    <a:pt x="26144" y="52948"/>
                    <a:pt x="26788" y="52948"/>
                  </a:cubicBezTo>
                  <a:cubicBezTo>
                    <a:pt x="26885" y="52948"/>
                    <a:pt x="26981" y="52946"/>
                    <a:pt x="27078" y="52943"/>
                  </a:cubicBezTo>
                  <a:cubicBezTo>
                    <a:pt x="27101" y="52943"/>
                    <a:pt x="27113" y="52919"/>
                    <a:pt x="27137" y="52908"/>
                  </a:cubicBezTo>
                  <a:cubicBezTo>
                    <a:pt x="27613" y="52860"/>
                    <a:pt x="28042" y="52658"/>
                    <a:pt x="28233" y="52205"/>
                  </a:cubicBezTo>
                  <a:cubicBezTo>
                    <a:pt x="28294" y="52061"/>
                    <a:pt x="28205" y="51855"/>
                    <a:pt x="28049" y="51855"/>
                  </a:cubicBezTo>
                  <a:cubicBezTo>
                    <a:pt x="28025" y="51855"/>
                    <a:pt x="27998" y="51860"/>
                    <a:pt x="27971" y="51872"/>
                  </a:cubicBezTo>
                  <a:cubicBezTo>
                    <a:pt x="27887" y="51896"/>
                    <a:pt x="27816" y="51931"/>
                    <a:pt x="27756" y="51955"/>
                  </a:cubicBezTo>
                  <a:cubicBezTo>
                    <a:pt x="27804" y="51907"/>
                    <a:pt x="27852" y="51884"/>
                    <a:pt x="27875" y="51836"/>
                  </a:cubicBezTo>
                  <a:lnTo>
                    <a:pt x="27911" y="51836"/>
                  </a:lnTo>
                  <a:cubicBezTo>
                    <a:pt x="27916" y="51836"/>
                    <a:pt x="27921" y="51837"/>
                    <a:pt x="27926" y="51837"/>
                  </a:cubicBezTo>
                  <a:cubicBezTo>
                    <a:pt x="28071" y="51837"/>
                    <a:pt x="28148" y="51665"/>
                    <a:pt x="28102" y="51538"/>
                  </a:cubicBezTo>
                  <a:cubicBezTo>
                    <a:pt x="28364" y="51074"/>
                    <a:pt x="28459" y="50479"/>
                    <a:pt x="28340" y="49979"/>
                  </a:cubicBezTo>
                  <a:cubicBezTo>
                    <a:pt x="28233" y="49490"/>
                    <a:pt x="27947" y="49086"/>
                    <a:pt x="27578" y="48788"/>
                  </a:cubicBezTo>
                  <a:cubicBezTo>
                    <a:pt x="28268" y="48609"/>
                    <a:pt x="29006" y="48478"/>
                    <a:pt x="29435" y="47966"/>
                  </a:cubicBezTo>
                  <a:cubicBezTo>
                    <a:pt x="29459" y="47972"/>
                    <a:pt x="29483" y="47975"/>
                    <a:pt x="29507" y="47975"/>
                  </a:cubicBezTo>
                  <a:cubicBezTo>
                    <a:pt x="29530" y="47975"/>
                    <a:pt x="29554" y="47972"/>
                    <a:pt x="29578" y="47966"/>
                  </a:cubicBezTo>
                  <a:cubicBezTo>
                    <a:pt x="33948" y="46002"/>
                    <a:pt x="38543" y="44847"/>
                    <a:pt x="43163" y="43573"/>
                  </a:cubicBezTo>
                  <a:cubicBezTo>
                    <a:pt x="43580" y="43454"/>
                    <a:pt x="44008" y="43335"/>
                    <a:pt x="44425" y="43216"/>
                  </a:cubicBezTo>
                  <a:close/>
                  <a:moveTo>
                    <a:pt x="17838" y="60861"/>
                  </a:moveTo>
                  <a:cubicBezTo>
                    <a:pt x="17993" y="60932"/>
                    <a:pt x="18172" y="61004"/>
                    <a:pt x="18338" y="61075"/>
                  </a:cubicBezTo>
                  <a:cubicBezTo>
                    <a:pt x="18315" y="61111"/>
                    <a:pt x="18279" y="61159"/>
                    <a:pt x="18255" y="61182"/>
                  </a:cubicBezTo>
                  <a:lnTo>
                    <a:pt x="18065" y="61135"/>
                  </a:lnTo>
                  <a:cubicBezTo>
                    <a:pt x="17957" y="61099"/>
                    <a:pt x="17850" y="61051"/>
                    <a:pt x="17731" y="61004"/>
                  </a:cubicBezTo>
                  <a:cubicBezTo>
                    <a:pt x="17803" y="60992"/>
                    <a:pt x="17838" y="60920"/>
                    <a:pt x="17838" y="60861"/>
                  </a:cubicBezTo>
                  <a:close/>
                  <a:moveTo>
                    <a:pt x="24184" y="59277"/>
                  </a:moveTo>
                  <a:cubicBezTo>
                    <a:pt x="24232" y="59325"/>
                    <a:pt x="24292" y="59349"/>
                    <a:pt x="24351" y="59349"/>
                  </a:cubicBezTo>
                  <a:cubicBezTo>
                    <a:pt x="24244" y="59766"/>
                    <a:pt x="24125" y="60182"/>
                    <a:pt x="23982" y="60599"/>
                  </a:cubicBezTo>
                  <a:cubicBezTo>
                    <a:pt x="23934" y="60718"/>
                    <a:pt x="23982" y="60825"/>
                    <a:pt x="24053" y="60897"/>
                  </a:cubicBezTo>
                  <a:cubicBezTo>
                    <a:pt x="24030" y="60968"/>
                    <a:pt x="24006" y="61063"/>
                    <a:pt x="23982" y="61135"/>
                  </a:cubicBezTo>
                  <a:cubicBezTo>
                    <a:pt x="23792" y="61170"/>
                    <a:pt x="23613" y="61182"/>
                    <a:pt x="23411" y="61218"/>
                  </a:cubicBezTo>
                  <a:cubicBezTo>
                    <a:pt x="23744" y="60647"/>
                    <a:pt x="23994" y="59968"/>
                    <a:pt x="24184" y="59277"/>
                  </a:cubicBezTo>
                  <a:close/>
                  <a:moveTo>
                    <a:pt x="20017" y="60885"/>
                  </a:moveTo>
                  <a:cubicBezTo>
                    <a:pt x="20160" y="60956"/>
                    <a:pt x="20291" y="61028"/>
                    <a:pt x="20434" y="61063"/>
                  </a:cubicBezTo>
                  <a:lnTo>
                    <a:pt x="20458" y="61063"/>
                  </a:lnTo>
                  <a:cubicBezTo>
                    <a:pt x="20351" y="61159"/>
                    <a:pt x="20243" y="61242"/>
                    <a:pt x="20112" y="61313"/>
                  </a:cubicBezTo>
                  <a:cubicBezTo>
                    <a:pt x="20136" y="61230"/>
                    <a:pt x="20112" y="61123"/>
                    <a:pt x="19993" y="61075"/>
                  </a:cubicBezTo>
                  <a:cubicBezTo>
                    <a:pt x="19982" y="61063"/>
                    <a:pt x="19946" y="61063"/>
                    <a:pt x="19934" y="61051"/>
                  </a:cubicBezTo>
                  <a:cubicBezTo>
                    <a:pt x="19982" y="61004"/>
                    <a:pt x="20005" y="60944"/>
                    <a:pt x="20017" y="60885"/>
                  </a:cubicBezTo>
                  <a:close/>
                  <a:moveTo>
                    <a:pt x="21017" y="52300"/>
                  </a:moveTo>
                  <a:cubicBezTo>
                    <a:pt x="21053" y="52312"/>
                    <a:pt x="21077" y="52324"/>
                    <a:pt x="21125" y="52336"/>
                  </a:cubicBezTo>
                  <a:cubicBezTo>
                    <a:pt x="21529" y="52431"/>
                    <a:pt x="21910" y="52479"/>
                    <a:pt x="22315" y="52515"/>
                  </a:cubicBezTo>
                  <a:cubicBezTo>
                    <a:pt x="22315" y="52538"/>
                    <a:pt x="22327" y="52562"/>
                    <a:pt x="22327" y="52598"/>
                  </a:cubicBezTo>
                  <a:cubicBezTo>
                    <a:pt x="22684" y="53229"/>
                    <a:pt x="22970" y="53920"/>
                    <a:pt x="23196" y="54622"/>
                  </a:cubicBezTo>
                  <a:cubicBezTo>
                    <a:pt x="23351" y="55182"/>
                    <a:pt x="23387" y="55789"/>
                    <a:pt x="23625" y="56325"/>
                  </a:cubicBezTo>
                  <a:cubicBezTo>
                    <a:pt x="23637" y="56372"/>
                    <a:pt x="23684" y="56384"/>
                    <a:pt x="23732" y="56408"/>
                  </a:cubicBezTo>
                  <a:cubicBezTo>
                    <a:pt x="23744" y="56646"/>
                    <a:pt x="23756" y="56884"/>
                    <a:pt x="23744" y="57134"/>
                  </a:cubicBezTo>
                  <a:cubicBezTo>
                    <a:pt x="23637" y="57849"/>
                    <a:pt x="23434" y="58551"/>
                    <a:pt x="23172" y="59265"/>
                  </a:cubicBezTo>
                  <a:cubicBezTo>
                    <a:pt x="22875" y="59718"/>
                    <a:pt x="22494" y="60123"/>
                    <a:pt x="22041" y="60551"/>
                  </a:cubicBezTo>
                  <a:cubicBezTo>
                    <a:pt x="22017" y="60587"/>
                    <a:pt x="21982" y="60635"/>
                    <a:pt x="21982" y="60694"/>
                  </a:cubicBezTo>
                  <a:cubicBezTo>
                    <a:pt x="21744" y="60825"/>
                    <a:pt x="21506" y="60944"/>
                    <a:pt x="21327" y="61135"/>
                  </a:cubicBezTo>
                  <a:cubicBezTo>
                    <a:pt x="21255" y="61206"/>
                    <a:pt x="21244" y="61325"/>
                    <a:pt x="21255" y="61432"/>
                  </a:cubicBezTo>
                  <a:cubicBezTo>
                    <a:pt x="21196" y="61480"/>
                    <a:pt x="21136" y="61528"/>
                    <a:pt x="21077" y="61587"/>
                  </a:cubicBezTo>
                  <a:cubicBezTo>
                    <a:pt x="20958" y="61599"/>
                    <a:pt x="20839" y="61623"/>
                    <a:pt x="20720" y="61647"/>
                  </a:cubicBezTo>
                  <a:cubicBezTo>
                    <a:pt x="20827" y="61587"/>
                    <a:pt x="20886" y="61551"/>
                    <a:pt x="20946" y="61492"/>
                  </a:cubicBezTo>
                  <a:cubicBezTo>
                    <a:pt x="21005" y="61456"/>
                    <a:pt x="21005" y="61373"/>
                    <a:pt x="20970" y="61313"/>
                  </a:cubicBezTo>
                  <a:cubicBezTo>
                    <a:pt x="23339" y="59813"/>
                    <a:pt x="22089" y="54324"/>
                    <a:pt x="20874" y="52455"/>
                  </a:cubicBezTo>
                  <a:cubicBezTo>
                    <a:pt x="20946" y="52431"/>
                    <a:pt x="20994" y="52372"/>
                    <a:pt x="21017" y="52300"/>
                  </a:cubicBezTo>
                  <a:close/>
                  <a:moveTo>
                    <a:pt x="27875" y="0"/>
                  </a:moveTo>
                  <a:cubicBezTo>
                    <a:pt x="27799" y="0"/>
                    <a:pt x="27725" y="34"/>
                    <a:pt x="27685" y="115"/>
                  </a:cubicBezTo>
                  <a:cubicBezTo>
                    <a:pt x="25970" y="3509"/>
                    <a:pt x="24565" y="7140"/>
                    <a:pt x="23399" y="10891"/>
                  </a:cubicBezTo>
                  <a:cubicBezTo>
                    <a:pt x="23137" y="9974"/>
                    <a:pt x="22815" y="9081"/>
                    <a:pt x="22518" y="8164"/>
                  </a:cubicBezTo>
                  <a:cubicBezTo>
                    <a:pt x="22494" y="8094"/>
                    <a:pt x="22439" y="8065"/>
                    <a:pt x="22383" y="8065"/>
                  </a:cubicBezTo>
                  <a:cubicBezTo>
                    <a:pt x="22295" y="8065"/>
                    <a:pt x="22207" y="8138"/>
                    <a:pt x="22244" y="8247"/>
                  </a:cubicBezTo>
                  <a:cubicBezTo>
                    <a:pt x="22577" y="9224"/>
                    <a:pt x="22922" y="10224"/>
                    <a:pt x="23315" y="11188"/>
                  </a:cubicBezTo>
                  <a:cubicBezTo>
                    <a:pt x="23101" y="11891"/>
                    <a:pt x="22899" y="12593"/>
                    <a:pt x="22696" y="13284"/>
                  </a:cubicBezTo>
                  <a:cubicBezTo>
                    <a:pt x="22482" y="12295"/>
                    <a:pt x="22137" y="11295"/>
                    <a:pt x="21863" y="10331"/>
                  </a:cubicBezTo>
                  <a:cubicBezTo>
                    <a:pt x="21848" y="10268"/>
                    <a:pt x="21800" y="10240"/>
                    <a:pt x="21751" y="10240"/>
                  </a:cubicBezTo>
                  <a:cubicBezTo>
                    <a:pt x="21678" y="10240"/>
                    <a:pt x="21603" y="10299"/>
                    <a:pt x="21625" y="10390"/>
                  </a:cubicBezTo>
                  <a:cubicBezTo>
                    <a:pt x="21946" y="11486"/>
                    <a:pt x="22184" y="12641"/>
                    <a:pt x="22577" y="13712"/>
                  </a:cubicBezTo>
                  <a:cubicBezTo>
                    <a:pt x="22518" y="13950"/>
                    <a:pt x="22446" y="14177"/>
                    <a:pt x="22387" y="14427"/>
                  </a:cubicBezTo>
                  <a:cubicBezTo>
                    <a:pt x="22148" y="13534"/>
                    <a:pt x="21791" y="12665"/>
                    <a:pt x="21601" y="11760"/>
                  </a:cubicBezTo>
                  <a:cubicBezTo>
                    <a:pt x="21586" y="11697"/>
                    <a:pt x="21538" y="11669"/>
                    <a:pt x="21489" y="11669"/>
                  </a:cubicBezTo>
                  <a:cubicBezTo>
                    <a:pt x="21417" y="11669"/>
                    <a:pt x="21341" y="11727"/>
                    <a:pt x="21363" y="11819"/>
                  </a:cubicBezTo>
                  <a:cubicBezTo>
                    <a:pt x="21565" y="12819"/>
                    <a:pt x="21791" y="13950"/>
                    <a:pt x="22279" y="14855"/>
                  </a:cubicBezTo>
                  <a:cubicBezTo>
                    <a:pt x="22220" y="15058"/>
                    <a:pt x="22184" y="15272"/>
                    <a:pt x="22137" y="15474"/>
                  </a:cubicBezTo>
                  <a:cubicBezTo>
                    <a:pt x="21922" y="14522"/>
                    <a:pt x="21613" y="13569"/>
                    <a:pt x="21363" y="12629"/>
                  </a:cubicBezTo>
                  <a:cubicBezTo>
                    <a:pt x="21344" y="12569"/>
                    <a:pt x="21298" y="12543"/>
                    <a:pt x="21250" y="12543"/>
                  </a:cubicBezTo>
                  <a:cubicBezTo>
                    <a:pt x="21174" y="12543"/>
                    <a:pt x="21095" y="12610"/>
                    <a:pt x="21125" y="12712"/>
                  </a:cubicBezTo>
                  <a:cubicBezTo>
                    <a:pt x="21255" y="13343"/>
                    <a:pt x="21363" y="14022"/>
                    <a:pt x="21494" y="14677"/>
                  </a:cubicBezTo>
                  <a:cubicBezTo>
                    <a:pt x="21196" y="13879"/>
                    <a:pt x="20886" y="13105"/>
                    <a:pt x="20577" y="12367"/>
                  </a:cubicBezTo>
                  <a:cubicBezTo>
                    <a:pt x="20547" y="12286"/>
                    <a:pt x="20482" y="12257"/>
                    <a:pt x="20413" y="12257"/>
                  </a:cubicBezTo>
                  <a:cubicBezTo>
                    <a:pt x="20400" y="12257"/>
                    <a:pt x="20387" y="12258"/>
                    <a:pt x="20374" y="12260"/>
                  </a:cubicBezTo>
                  <a:cubicBezTo>
                    <a:pt x="21982" y="7950"/>
                    <a:pt x="24387" y="3902"/>
                    <a:pt x="27423" y="389"/>
                  </a:cubicBezTo>
                  <a:cubicBezTo>
                    <a:pt x="27478" y="315"/>
                    <a:pt x="27419" y="220"/>
                    <a:pt x="27345" y="220"/>
                  </a:cubicBezTo>
                  <a:cubicBezTo>
                    <a:pt x="27324" y="220"/>
                    <a:pt x="27301" y="228"/>
                    <a:pt x="27280" y="246"/>
                  </a:cubicBezTo>
                  <a:cubicBezTo>
                    <a:pt x="23101" y="4675"/>
                    <a:pt x="20184" y="9998"/>
                    <a:pt x="18636" y="15891"/>
                  </a:cubicBezTo>
                  <a:cubicBezTo>
                    <a:pt x="17898" y="18737"/>
                    <a:pt x="17493" y="21654"/>
                    <a:pt x="17434" y="24583"/>
                  </a:cubicBezTo>
                  <a:cubicBezTo>
                    <a:pt x="17398" y="26202"/>
                    <a:pt x="17445" y="27857"/>
                    <a:pt x="17672" y="29464"/>
                  </a:cubicBezTo>
                  <a:cubicBezTo>
                    <a:pt x="17748" y="30054"/>
                    <a:pt x="18575" y="33226"/>
                    <a:pt x="17712" y="33226"/>
                  </a:cubicBezTo>
                  <a:cubicBezTo>
                    <a:pt x="17634" y="33226"/>
                    <a:pt x="17541" y="33200"/>
                    <a:pt x="17434" y="33143"/>
                  </a:cubicBezTo>
                  <a:cubicBezTo>
                    <a:pt x="17397" y="33124"/>
                    <a:pt x="17356" y="33115"/>
                    <a:pt x="17315" y="33115"/>
                  </a:cubicBezTo>
                  <a:cubicBezTo>
                    <a:pt x="17157" y="33115"/>
                    <a:pt x="16998" y="33249"/>
                    <a:pt x="17064" y="33429"/>
                  </a:cubicBezTo>
                  <a:cubicBezTo>
                    <a:pt x="17362" y="34215"/>
                    <a:pt x="17326" y="34239"/>
                    <a:pt x="17517" y="34524"/>
                  </a:cubicBezTo>
                  <a:cubicBezTo>
                    <a:pt x="17612" y="34953"/>
                    <a:pt x="17719" y="35405"/>
                    <a:pt x="17815" y="35846"/>
                  </a:cubicBezTo>
                  <a:cubicBezTo>
                    <a:pt x="17815" y="35894"/>
                    <a:pt x="17815" y="35941"/>
                    <a:pt x="17850" y="35965"/>
                  </a:cubicBezTo>
                  <a:cubicBezTo>
                    <a:pt x="18100" y="36953"/>
                    <a:pt x="18434" y="37906"/>
                    <a:pt x="18886" y="38787"/>
                  </a:cubicBezTo>
                  <a:cubicBezTo>
                    <a:pt x="14409" y="39382"/>
                    <a:pt x="9956" y="40120"/>
                    <a:pt x="5634" y="41144"/>
                  </a:cubicBezTo>
                  <a:lnTo>
                    <a:pt x="5515" y="41144"/>
                  </a:lnTo>
                  <a:cubicBezTo>
                    <a:pt x="5450" y="41079"/>
                    <a:pt x="5362" y="41048"/>
                    <a:pt x="5276" y="41048"/>
                  </a:cubicBezTo>
                  <a:cubicBezTo>
                    <a:pt x="5098" y="41048"/>
                    <a:pt x="4931" y="41181"/>
                    <a:pt x="5003" y="41406"/>
                  </a:cubicBezTo>
                  <a:cubicBezTo>
                    <a:pt x="5158" y="41847"/>
                    <a:pt x="5301" y="42275"/>
                    <a:pt x="5456" y="42728"/>
                  </a:cubicBezTo>
                  <a:cubicBezTo>
                    <a:pt x="5468" y="42787"/>
                    <a:pt x="5480" y="42835"/>
                    <a:pt x="5492" y="42894"/>
                  </a:cubicBezTo>
                  <a:cubicBezTo>
                    <a:pt x="5492" y="43025"/>
                    <a:pt x="5515" y="43144"/>
                    <a:pt x="5575" y="43275"/>
                  </a:cubicBezTo>
                  <a:cubicBezTo>
                    <a:pt x="5587" y="43311"/>
                    <a:pt x="5634" y="43335"/>
                    <a:pt x="5670" y="43335"/>
                  </a:cubicBezTo>
                  <a:cubicBezTo>
                    <a:pt x="5754" y="43466"/>
                    <a:pt x="5837" y="43609"/>
                    <a:pt x="5992" y="43680"/>
                  </a:cubicBezTo>
                  <a:cubicBezTo>
                    <a:pt x="6004" y="43692"/>
                    <a:pt x="6027" y="43692"/>
                    <a:pt x="6051" y="43692"/>
                  </a:cubicBezTo>
                  <a:cubicBezTo>
                    <a:pt x="4658" y="43704"/>
                    <a:pt x="3170" y="44287"/>
                    <a:pt x="1884" y="44895"/>
                  </a:cubicBezTo>
                  <a:cubicBezTo>
                    <a:pt x="1563" y="44811"/>
                    <a:pt x="1265" y="44716"/>
                    <a:pt x="955" y="44633"/>
                  </a:cubicBezTo>
                  <a:cubicBezTo>
                    <a:pt x="934" y="44626"/>
                    <a:pt x="913" y="44623"/>
                    <a:pt x="894" y="44623"/>
                  </a:cubicBezTo>
                  <a:cubicBezTo>
                    <a:pt x="716" y="44623"/>
                    <a:pt x="667" y="44903"/>
                    <a:pt x="872" y="44978"/>
                  </a:cubicBezTo>
                  <a:cubicBezTo>
                    <a:pt x="932" y="44990"/>
                    <a:pt x="991" y="45014"/>
                    <a:pt x="1051" y="45038"/>
                  </a:cubicBezTo>
                  <a:cubicBezTo>
                    <a:pt x="848" y="45169"/>
                    <a:pt x="848" y="45550"/>
                    <a:pt x="991" y="45764"/>
                  </a:cubicBezTo>
                  <a:cubicBezTo>
                    <a:pt x="1171" y="46081"/>
                    <a:pt x="1510" y="46173"/>
                    <a:pt x="1842" y="46173"/>
                  </a:cubicBezTo>
                  <a:cubicBezTo>
                    <a:pt x="1884" y="46173"/>
                    <a:pt x="1926" y="46171"/>
                    <a:pt x="1967" y="46169"/>
                  </a:cubicBezTo>
                  <a:cubicBezTo>
                    <a:pt x="1967" y="46301"/>
                    <a:pt x="2026" y="46440"/>
                    <a:pt x="2154" y="46440"/>
                  </a:cubicBezTo>
                  <a:cubicBezTo>
                    <a:pt x="2198" y="46440"/>
                    <a:pt x="2251" y="46423"/>
                    <a:pt x="2313" y="46383"/>
                  </a:cubicBezTo>
                  <a:cubicBezTo>
                    <a:pt x="2336" y="46371"/>
                    <a:pt x="2372" y="46347"/>
                    <a:pt x="2420" y="46323"/>
                  </a:cubicBezTo>
                  <a:lnTo>
                    <a:pt x="2444" y="46300"/>
                  </a:lnTo>
                  <a:cubicBezTo>
                    <a:pt x="2456" y="46312"/>
                    <a:pt x="2456" y="46323"/>
                    <a:pt x="2491" y="46359"/>
                  </a:cubicBezTo>
                  <a:cubicBezTo>
                    <a:pt x="2515" y="46442"/>
                    <a:pt x="2539" y="46538"/>
                    <a:pt x="2551" y="46621"/>
                  </a:cubicBezTo>
                  <a:cubicBezTo>
                    <a:pt x="2575" y="46788"/>
                    <a:pt x="2598" y="46943"/>
                    <a:pt x="2575" y="47097"/>
                  </a:cubicBezTo>
                  <a:cubicBezTo>
                    <a:pt x="2575" y="47324"/>
                    <a:pt x="2539" y="47550"/>
                    <a:pt x="2503" y="47776"/>
                  </a:cubicBezTo>
                  <a:cubicBezTo>
                    <a:pt x="2479" y="47776"/>
                    <a:pt x="2456" y="47776"/>
                    <a:pt x="2432" y="47752"/>
                  </a:cubicBezTo>
                  <a:cubicBezTo>
                    <a:pt x="2253" y="47728"/>
                    <a:pt x="2086" y="47669"/>
                    <a:pt x="1908" y="47633"/>
                  </a:cubicBezTo>
                  <a:cubicBezTo>
                    <a:pt x="1790" y="47619"/>
                    <a:pt x="1670" y="47607"/>
                    <a:pt x="1550" y="47607"/>
                  </a:cubicBezTo>
                  <a:cubicBezTo>
                    <a:pt x="1368" y="47607"/>
                    <a:pt x="1187" y="47635"/>
                    <a:pt x="1015" y="47728"/>
                  </a:cubicBezTo>
                  <a:cubicBezTo>
                    <a:pt x="812" y="47847"/>
                    <a:pt x="658" y="48050"/>
                    <a:pt x="610" y="48288"/>
                  </a:cubicBezTo>
                  <a:cubicBezTo>
                    <a:pt x="527" y="48276"/>
                    <a:pt x="431" y="48252"/>
                    <a:pt x="348" y="48228"/>
                  </a:cubicBezTo>
                  <a:cubicBezTo>
                    <a:pt x="326" y="48223"/>
                    <a:pt x="305" y="48220"/>
                    <a:pt x="286" y="48220"/>
                  </a:cubicBezTo>
                  <a:cubicBezTo>
                    <a:pt x="61" y="48220"/>
                    <a:pt x="0" y="48568"/>
                    <a:pt x="241" y="48633"/>
                  </a:cubicBezTo>
                  <a:cubicBezTo>
                    <a:pt x="408" y="48681"/>
                    <a:pt x="551" y="48740"/>
                    <a:pt x="717" y="48800"/>
                  </a:cubicBezTo>
                  <a:cubicBezTo>
                    <a:pt x="753" y="48848"/>
                    <a:pt x="789" y="48883"/>
                    <a:pt x="836" y="48931"/>
                  </a:cubicBezTo>
                  <a:cubicBezTo>
                    <a:pt x="884" y="48967"/>
                    <a:pt x="937" y="48984"/>
                    <a:pt x="988" y="48984"/>
                  </a:cubicBezTo>
                  <a:cubicBezTo>
                    <a:pt x="1039" y="48984"/>
                    <a:pt x="1086" y="48967"/>
                    <a:pt x="1122" y="48931"/>
                  </a:cubicBezTo>
                  <a:cubicBezTo>
                    <a:pt x="2027" y="49240"/>
                    <a:pt x="2991" y="49586"/>
                    <a:pt x="3944" y="49860"/>
                  </a:cubicBezTo>
                  <a:cubicBezTo>
                    <a:pt x="3932" y="49883"/>
                    <a:pt x="3920" y="49931"/>
                    <a:pt x="3932" y="49979"/>
                  </a:cubicBezTo>
                  <a:cubicBezTo>
                    <a:pt x="4099" y="50586"/>
                    <a:pt x="4301" y="51169"/>
                    <a:pt x="4301" y="51800"/>
                  </a:cubicBezTo>
                  <a:cubicBezTo>
                    <a:pt x="4301" y="51919"/>
                    <a:pt x="4289" y="52062"/>
                    <a:pt x="4289" y="52181"/>
                  </a:cubicBezTo>
                  <a:cubicBezTo>
                    <a:pt x="4241" y="52217"/>
                    <a:pt x="4230" y="52277"/>
                    <a:pt x="4277" y="52336"/>
                  </a:cubicBezTo>
                  <a:cubicBezTo>
                    <a:pt x="4218" y="52789"/>
                    <a:pt x="4099" y="53217"/>
                    <a:pt x="3968" y="53646"/>
                  </a:cubicBezTo>
                  <a:lnTo>
                    <a:pt x="3968" y="53681"/>
                  </a:lnTo>
                  <a:cubicBezTo>
                    <a:pt x="3622" y="53467"/>
                    <a:pt x="3265" y="53277"/>
                    <a:pt x="2920" y="53050"/>
                  </a:cubicBezTo>
                  <a:cubicBezTo>
                    <a:pt x="2898" y="53038"/>
                    <a:pt x="2877" y="53032"/>
                    <a:pt x="2856" y="53032"/>
                  </a:cubicBezTo>
                  <a:cubicBezTo>
                    <a:pt x="2741" y="53032"/>
                    <a:pt x="2658" y="53206"/>
                    <a:pt x="2789" y="53277"/>
                  </a:cubicBezTo>
                  <a:cubicBezTo>
                    <a:pt x="2801" y="53289"/>
                    <a:pt x="2837" y="53312"/>
                    <a:pt x="2848" y="53324"/>
                  </a:cubicBezTo>
                  <a:cubicBezTo>
                    <a:pt x="2753" y="53336"/>
                    <a:pt x="2694" y="53467"/>
                    <a:pt x="2801" y="53527"/>
                  </a:cubicBezTo>
                  <a:cubicBezTo>
                    <a:pt x="2813" y="53551"/>
                    <a:pt x="2837" y="53551"/>
                    <a:pt x="2848" y="53562"/>
                  </a:cubicBezTo>
                  <a:cubicBezTo>
                    <a:pt x="2777" y="53586"/>
                    <a:pt x="2717" y="53693"/>
                    <a:pt x="2801" y="53765"/>
                  </a:cubicBezTo>
                  <a:cubicBezTo>
                    <a:pt x="6015" y="56479"/>
                    <a:pt x="10016" y="58408"/>
                    <a:pt x="13862" y="60051"/>
                  </a:cubicBezTo>
                  <a:cubicBezTo>
                    <a:pt x="15314" y="60674"/>
                    <a:pt x="17492" y="62044"/>
                    <a:pt x="19293" y="62044"/>
                  </a:cubicBezTo>
                  <a:cubicBezTo>
                    <a:pt x="19353" y="62044"/>
                    <a:pt x="19411" y="62043"/>
                    <a:pt x="19470" y="62040"/>
                  </a:cubicBezTo>
                  <a:cubicBezTo>
                    <a:pt x="19481" y="62075"/>
                    <a:pt x="19517" y="62099"/>
                    <a:pt x="19565" y="62099"/>
                  </a:cubicBezTo>
                  <a:lnTo>
                    <a:pt x="20541" y="62099"/>
                  </a:lnTo>
                  <a:cubicBezTo>
                    <a:pt x="20493" y="62282"/>
                    <a:pt x="20624" y="62481"/>
                    <a:pt x="20821" y="62481"/>
                  </a:cubicBezTo>
                  <a:cubicBezTo>
                    <a:pt x="20867" y="62481"/>
                    <a:pt x="20917" y="62470"/>
                    <a:pt x="20970" y="62444"/>
                  </a:cubicBezTo>
                  <a:cubicBezTo>
                    <a:pt x="21077" y="62397"/>
                    <a:pt x="21172" y="62337"/>
                    <a:pt x="21267" y="62278"/>
                  </a:cubicBezTo>
                  <a:cubicBezTo>
                    <a:pt x="22089" y="62206"/>
                    <a:pt x="22910" y="62123"/>
                    <a:pt x="23732" y="62040"/>
                  </a:cubicBezTo>
                  <a:cubicBezTo>
                    <a:pt x="23743" y="62050"/>
                    <a:pt x="23758" y="62056"/>
                    <a:pt x="23774" y="62056"/>
                  </a:cubicBezTo>
                  <a:cubicBezTo>
                    <a:pt x="23794" y="62056"/>
                    <a:pt x="23814" y="62047"/>
                    <a:pt x="23827" y="62028"/>
                  </a:cubicBezTo>
                  <a:cubicBezTo>
                    <a:pt x="23994" y="62016"/>
                    <a:pt x="24161" y="62004"/>
                    <a:pt x="24339" y="61980"/>
                  </a:cubicBezTo>
                  <a:cubicBezTo>
                    <a:pt x="26851" y="61849"/>
                    <a:pt x="29399" y="61611"/>
                    <a:pt x="31923" y="61349"/>
                  </a:cubicBezTo>
                  <a:cubicBezTo>
                    <a:pt x="38555" y="60789"/>
                    <a:pt x="45128" y="60230"/>
                    <a:pt x="51688" y="59146"/>
                  </a:cubicBezTo>
                  <a:lnTo>
                    <a:pt x="51688" y="59146"/>
                  </a:lnTo>
                  <a:cubicBezTo>
                    <a:pt x="51688" y="59218"/>
                    <a:pt x="51676" y="59301"/>
                    <a:pt x="51676" y="59385"/>
                  </a:cubicBezTo>
                  <a:cubicBezTo>
                    <a:pt x="51669" y="59472"/>
                    <a:pt x="51757" y="59525"/>
                    <a:pt x="51839" y="59525"/>
                  </a:cubicBezTo>
                  <a:cubicBezTo>
                    <a:pt x="51903" y="59525"/>
                    <a:pt x="51963" y="59493"/>
                    <a:pt x="51974" y="59420"/>
                  </a:cubicBezTo>
                  <a:cubicBezTo>
                    <a:pt x="51986" y="59301"/>
                    <a:pt x="52009" y="59206"/>
                    <a:pt x="52021" y="59087"/>
                  </a:cubicBezTo>
                  <a:cubicBezTo>
                    <a:pt x="54641" y="58634"/>
                    <a:pt x="57248" y="58111"/>
                    <a:pt x="59844" y="57480"/>
                  </a:cubicBezTo>
                  <a:cubicBezTo>
                    <a:pt x="59903" y="57491"/>
                    <a:pt x="59987" y="57503"/>
                    <a:pt x="60058" y="57503"/>
                  </a:cubicBezTo>
                  <a:cubicBezTo>
                    <a:pt x="60260" y="57503"/>
                    <a:pt x="60427" y="57432"/>
                    <a:pt x="60546" y="57301"/>
                  </a:cubicBezTo>
                  <a:cubicBezTo>
                    <a:pt x="60582" y="57277"/>
                    <a:pt x="60618" y="57277"/>
                    <a:pt x="60653" y="57265"/>
                  </a:cubicBezTo>
                  <a:cubicBezTo>
                    <a:pt x="60975" y="57194"/>
                    <a:pt x="60975" y="56825"/>
                    <a:pt x="60796" y="56646"/>
                  </a:cubicBezTo>
                  <a:cubicBezTo>
                    <a:pt x="62796" y="53062"/>
                    <a:pt x="63987" y="46550"/>
                    <a:pt x="60796" y="43549"/>
                  </a:cubicBezTo>
                  <a:cubicBezTo>
                    <a:pt x="60736" y="43493"/>
                    <a:pt x="60672" y="43469"/>
                    <a:pt x="60611" y="43469"/>
                  </a:cubicBezTo>
                  <a:cubicBezTo>
                    <a:pt x="60492" y="43469"/>
                    <a:pt x="60387" y="43562"/>
                    <a:pt x="60356" y="43680"/>
                  </a:cubicBezTo>
                  <a:cubicBezTo>
                    <a:pt x="59665" y="43371"/>
                    <a:pt x="58855" y="43264"/>
                    <a:pt x="58141" y="43085"/>
                  </a:cubicBezTo>
                  <a:cubicBezTo>
                    <a:pt x="57297" y="42862"/>
                    <a:pt x="56418" y="42489"/>
                    <a:pt x="55562" y="42489"/>
                  </a:cubicBezTo>
                  <a:cubicBezTo>
                    <a:pt x="55548" y="42489"/>
                    <a:pt x="55535" y="42489"/>
                    <a:pt x="55522" y="42490"/>
                  </a:cubicBezTo>
                  <a:cubicBezTo>
                    <a:pt x="55415" y="42490"/>
                    <a:pt x="55355" y="42537"/>
                    <a:pt x="55307" y="42609"/>
                  </a:cubicBezTo>
                  <a:cubicBezTo>
                    <a:pt x="55236" y="42561"/>
                    <a:pt x="55141" y="42537"/>
                    <a:pt x="55069" y="42490"/>
                  </a:cubicBezTo>
                  <a:lnTo>
                    <a:pt x="55057" y="42490"/>
                  </a:lnTo>
                  <a:cubicBezTo>
                    <a:pt x="55069" y="42478"/>
                    <a:pt x="55105" y="42478"/>
                    <a:pt x="55117" y="42466"/>
                  </a:cubicBezTo>
                  <a:cubicBezTo>
                    <a:pt x="55379" y="42347"/>
                    <a:pt x="55367" y="41978"/>
                    <a:pt x="55141" y="41894"/>
                  </a:cubicBezTo>
                  <a:cubicBezTo>
                    <a:pt x="55498" y="41466"/>
                    <a:pt x="55522" y="40894"/>
                    <a:pt x="55343" y="40347"/>
                  </a:cubicBezTo>
                  <a:cubicBezTo>
                    <a:pt x="55355" y="39787"/>
                    <a:pt x="55105" y="39454"/>
                    <a:pt x="54700" y="39287"/>
                  </a:cubicBezTo>
                  <a:cubicBezTo>
                    <a:pt x="54581" y="39168"/>
                    <a:pt x="54450" y="39049"/>
                    <a:pt x="54331" y="38977"/>
                  </a:cubicBezTo>
                  <a:cubicBezTo>
                    <a:pt x="54318" y="38970"/>
                    <a:pt x="54304" y="38966"/>
                    <a:pt x="54292" y="38966"/>
                  </a:cubicBezTo>
                  <a:cubicBezTo>
                    <a:pt x="54228" y="38966"/>
                    <a:pt x="54188" y="39056"/>
                    <a:pt x="54248" y="39096"/>
                  </a:cubicBezTo>
                  <a:cubicBezTo>
                    <a:pt x="54200" y="39084"/>
                    <a:pt x="54149" y="39078"/>
                    <a:pt x="54097" y="39078"/>
                  </a:cubicBezTo>
                  <a:cubicBezTo>
                    <a:pt x="54045" y="39078"/>
                    <a:pt x="53992" y="39084"/>
                    <a:pt x="53938" y="39096"/>
                  </a:cubicBezTo>
                  <a:cubicBezTo>
                    <a:pt x="53974" y="38775"/>
                    <a:pt x="53950" y="38453"/>
                    <a:pt x="53891" y="38132"/>
                  </a:cubicBezTo>
                  <a:cubicBezTo>
                    <a:pt x="53926" y="38037"/>
                    <a:pt x="53926" y="37918"/>
                    <a:pt x="53891" y="37834"/>
                  </a:cubicBezTo>
                  <a:cubicBezTo>
                    <a:pt x="53914" y="37727"/>
                    <a:pt x="53867" y="37632"/>
                    <a:pt x="53795" y="37584"/>
                  </a:cubicBezTo>
                  <a:cubicBezTo>
                    <a:pt x="53760" y="37537"/>
                    <a:pt x="53736" y="37501"/>
                    <a:pt x="53688" y="37477"/>
                  </a:cubicBezTo>
                  <a:cubicBezTo>
                    <a:pt x="53677" y="37256"/>
                    <a:pt x="53543" y="37045"/>
                    <a:pt x="53275" y="37045"/>
                  </a:cubicBezTo>
                  <a:cubicBezTo>
                    <a:pt x="53255" y="37045"/>
                    <a:pt x="53234" y="37046"/>
                    <a:pt x="53212" y="37048"/>
                  </a:cubicBezTo>
                  <a:cubicBezTo>
                    <a:pt x="50735" y="37194"/>
                    <a:pt x="48265" y="37227"/>
                    <a:pt x="45796" y="37227"/>
                  </a:cubicBezTo>
                  <a:cubicBezTo>
                    <a:pt x="43750" y="37227"/>
                    <a:pt x="41704" y="37204"/>
                    <a:pt x="39658" y="37204"/>
                  </a:cubicBezTo>
                  <a:cubicBezTo>
                    <a:pt x="38109" y="37204"/>
                    <a:pt x="36559" y="37217"/>
                    <a:pt x="35007" y="37263"/>
                  </a:cubicBezTo>
                  <a:cubicBezTo>
                    <a:pt x="35007" y="37096"/>
                    <a:pt x="34904" y="36951"/>
                    <a:pt x="34697" y="36951"/>
                  </a:cubicBezTo>
                  <a:cubicBezTo>
                    <a:pt x="34682" y="36951"/>
                    <a:pt x="34666" y="36952"/>
                    <a:pt x="34650" y="36953"/>
                  </a:cubicBezTo>
                  <a:cubicBezTo>
                    <a:pt x="30114" y="37453"/>
                    <a:pt x="25518" y="37918"/>
                    <a:pt x="20934" y="38501"/>
                  </a:cubicBezTo>
                  <a:cubicBezTo>
                    <a:pt x="21113" y="37441"/>
                    <a:pt x="21779" y="36477"/>
                    <a:pt x="21946" y="35405"/>
                  </a:cubicBezTo>
                  <a:cubicBezTo>
                    <a:pt x="22029" y="34858"/>
                    <a:pt x="22017" y="34286"/>
                    <a:pt x="22029" y="33739"/>
                  </a:cubicBezTo>
                  <a:cubicBezTo>
                    <a:pt x="22029" y="33369"/>
                    <a:pt x="22029" y="32988"/>
                    <a:pt x="22041" y="32643"/>
                  </a:cubicBezTo>
                  <a:cubicBezTo>
                    <a:pt x="22006" y="32536"/>
                    <a:pt x="21982" y="32429"/>
                    <a:pt x="21958" y="32322"/>
                  </a:cubicBezTo>
                  <a:cubicBezTo>
                    <a:pt x="21982" y="32262"/>
                    <a:pt x="22017" y="32191"/>
                    <a:pt x="22029" y="32131"/>
                  </a:cubicBezTo>
                  <a:cubicBezTo>
                    <a:pt x="22065" y="32060"/>
                    <a:pt x="21982" y="32012"/>
                    <a:pt x="21922" y="32012"/>
                  </a:cubicBezTo>
                  <a:cubicBezTo>
                    <a:pt x="21946" y="31834"/>
                    <a:pt x="22017" y="31703"/>
                    <a:pt x="22137" y="31595"/>
                  </a:cubicBezTo>
                  <a:lnTo>
                    <a:pt x="22137" y="31595"/>
                  </a:lnTo>
                  <a:cubicBezTo>
                    <a:pt x="22137" y="31667"/>
                    <a:pt x="22125" y="31738"/>
                    <a:pt x="22125" y="31798"/>
                  </a:cubicBezTo>
                  <a:cubicBezTo>
                    <a:pt x="22125" y="31926"/>
                    <a:pt x="22231" y="32000"/>
                    <a:pt x="22334" y="32000"/>
                  </a:cubicBezTo>
                  <a:cubicBezTo>
                    <a:pt x="22414" y="32000"/>
                    <a:pt x="22492" y="31956"/>
                    <a:pt x="22518" y="31857"/>
                  </a:cubicBezTo>
                  <a:lnTo>
                    <a:pt x="22613" y="31464"/>
                  </a:lnTo>
                  <a:lnTo>
                    <a:pt x="22613" y="31643"/>
                  </a:lnTo>
                  <a:cubicBezTo>
                    <a:pt x="22613" y="31673"/>
                    <a:pt x="22640" y="31688"/>
                    <a:pt x="22666" y="31688"/>
                  </a:cubicBezTo>
                  <a:cubicBezTo>
                    <a:pt x="22693" y="31688"/>
                    <a:pt x="22720" y="31673"/>
                    <a:pt x="22720" y="31643"/>
                  </a:cubicBezTo>
                  <a:lnTo>
                    <a:pt x="22720" y="31441"/>
                  </a:lnTo>
                  <a:cubicBezTo>
                    <a:pt x="22720" y="31409"/>
                    <a:pt x="22697" y="31394"/>
                    <a:pt x="22673" y="31394"/>
                  </a:cubicBezTo>
                  <a:cubicBezTo>
                    <a:pt x="22652" y="31394"/>
                    <a:pt x="22630" y="31406"/>
                    <a:pt x="22625" y="31429"/>
                  </a:cubicBezTo>
                  <a:cubicBezTo>
                    <a:pt x="23994" y="25416"/>
                    <a:pt x="24958" y="19689"/>
                    <a:pt x="27482" y="13938"/>
                  </a:cubicBezTo>
                  <a:cubicBezTo>
                    <a:pt x="27542" y="13796"/>
                    <a:pt x="27447" y="13629"/>
                    <a:pt x="27328" y="13569"/>
                  </a:cubicBezTo>
                  <a:cubicBezTo>
                    <a:pt x="27792" y="13403"/>
                    <a:pt x="28054" y="13022"/>
                    <a:pt x="28113" y="12379"/>
                  </a:cubicBezTo>
                  <a:cubicBezTo>
                    <a:pt x="28198" y="12232"/>
                    <a:pt x="28087" y="12047"/>
                    <a:pt x="27928" y="12047"/>
                  </a:cubicBezTo>
                  <a:cubicBezTo>
                    <a:pt x="27907" y="12047"/>
                    <a:pt x="27886" y="12050"/>
                    <a:pt x="27863" y="12057"/>
                  </a:cubicBezTo>
                  <a:cubicBezTo>
                    <a:pt x="27840" y="12058"/>
                    <a:pt x="27817" y="12059"/>
                    <a:pt x="27795" y="12059"/>
                  </a:cubicBezTo>
                  <a:cubicBezTo>
                    <a:pt x="27366" y="12059"/>
                    <a:pt x="27399" y="11833"/>
                    <a:pt x="27863" y="11402"/>
                  </a:cubicBezTo>
                  <a:cubicBezTo>
                    <a:pt x="27904" y="11433"/>
                    <a:pt x="27951" y="11450"/>
                    <a:pt x="27996" y="11450"/>
                  </a:cubicBezTo>
                  <a:cubicBezTo>
                    <a:pt x="28057" y="11450"/>
                    <a:pt x="28115" y="11418"/>
                    <a:pt x="28149" y="11343"/>
                  </a:cubicBezTo>
                  <a:cubicBezTo>
                    <a:pt x="29602" y="8021"/>
                    <a:pt x="29840" y="3937"/>
                    <a:pt x="27959" y="746"/>
                  </a:cubicBezTo>
                  <a:cubicBezTo>
                    <a:pt x="28018" y="592"/>
                    <a:pt x="28054" y="449"/>
                    <a:pt x="28113" y="294"/>
                  </a:cubicBezTo>
                  <a:cubicBezTo>
                    <a:pt x="28176" y="129"/>
                    <a:pt x="28021" y="0"/>
                    <a:pt x="278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8"/>
            <p:cNvSpPr/>
            <p:nvPr/>
          </p:nvSpPr>
          <p:spPr>
            <a:xfrm>
              <a:off x="3584700" y="2761450"/>
              <a:ext cx="577725" cy="51075"/>
            </a:xfrm>
            <a:custGeom>
              <a:avLst/>
              <a:gdLst/>
              <a:ahLst/>
              <a:cxnLst/>
              <a:rect l="l" t="t" r="r" b="b"/>
              <a:pathLst>
                <a:path w="23109" h="2043" extrusionOk="0">
                  <a:moveTo>
                    <a:pt x="179" y="0"/>
                  </a:moveTo>
                  <a:cubicBezTo>
                    <a:pt x="0" y="0"/>
                    <a:pt x="18" y="277"/>
                    <a:pt x="201" y="311"/>
                  </a:cubicBezTo>
                  <a:cubicBezTo>
                    <a:pt x="7047" y="1182"/>
                    <a:pt x="14209" y="2043"/>
                    <a:pt x="21149" y="2043"/>
                  </a:cubicBezTo>
                  <a:cubicBezTo>
                    <a:pt x="21704" y="2043"/>
                    <a:pt x="22259" y="2037"/>
                    <a:pt x="22811" y="2026"/>
                  </a:cubicBezTo>
                  <a:cubicBezTo>
                    <a:pt x="23109" y="2002"/>
                    <a:pt x="23085" y="1609"/>
                    <a:pt x="22811" y="1561"/>
                  </a:cubicBezTo>
                  <a:cubicBezTo>
                    <a:pt x="15370" y="633"/>
                    <a:pt x="7702" y="442"/>
                    <a:pt x="201" y="2"/>
                  </a:cubicBezTo>
                  <a:cubicBezTo>
                    <a:pt x="194" y="1"/>
                    <a:pt x="186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4170400" y="2793300"/>
              <a:ext cx="22100" cy="12600"/>
            </a:xfrm>
            <a:custGeom>
              <a:avLst/>
              <a:gdLst/>
              <a:ahLst/>
              <a:cxnLst/>
              <a:rect l="l" t="t" r="r" b="b"/>
              <a:pathLst>
                <a:path w="884" h="504" extrusionOk="0">
                  <a:moveTo>
                    <a:pt x="295" y="0"/>
                  </a:moveTo>
                  <a:cubicBezTo>
                    <a:pt x="0" y="0"/>
                    <a:pt x="0" y="503"/>
                    <a:pt x="295" y="503"/>
                  </a:cubicBezTo>
                  <a:cubicBezTo>
                    <a:pt x="304" y="503"/>
                    <a:pt x="314" y="503"/>
                    <a:pt x="324" y="502"/>
                  </a:cubicBezTo>
                  <a:cubicBezTo>
                    <a:pt x="407" y="490"/>
                    <a:pt x="503" y="490"/>
                    <a:pt x="586" y="478"/>
                  </a:cubicBezTo>
                  <a:cubicBezTo>
                    <a:pt x="884" y="454"/>
                    <a:pt x="884" y="61"/>
                    <a:pt x="586" y="37"/>
                  </a:cubicBezTo>
                  <a:cubicBezTo>
                    <a:pt x="503" y="14"/>
                    <a:pt x="407" y="14"/>
                    <a:pt x="324" y="2"/>
                  </a:cubicBezTo>
                  <a:cubicBezTo>
                    <a:pt x="314" y="1"/>
                    <a:pt x="304" y="0"/>
                    <a:pt x="2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4802975" y="3135050"/>
              <a:ext cx="2400" cy="1800"/>
            </a:xfrm>
            <a:custGeom>
              <a:avLst/>
              <a:gdLst/>
              <a:ahLst/>
              <a:cxnLst/>
              <a:rect l="l" t="t" r="r" b="b"/>
              <a:pathLst>
                <a:path w="96" h="72" extrusionOk="0">
                  <a:moveTo>
                    <a:pt x="48" y="0"/>
                  </a:moveTo>
                  <a:cubicBezTo>
                    <a:pt x="0" y="12"/>
                    <a:pt x="0" y="71"/>
                    <a:pt x="48" y="71"/>
                  </a:cubicBezTo>
                  <a:cubicBezTo>
                    <a:pt x="96" y="71"/>
                    <a:pt x="96" y="0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4680025" y="2817150"/>
              <a:ext cx="5700" cy="4775"/>
            </a:xfrm>
            <a:custGeom>
              <a:avLst/>
              <a:gdLst/>
              <a:ahLst/>
              <a:cxnLst/>
              <a:rect l="l" t="t" r="r" b="b"/>
              <a:pathLst>
                <a:path w="228" h="191" extrusionOk="0">
                  <a:moveTo>
                    <a:pt x="108" y="0"/>
                  </a:moveTo>
                  <a:cubicBezTo>
                    <a:pt x="1" y="12"/>
                    <a:pt x="1" y="191"/>
                    <a:pt x="108" y="191"/>
                  </a:cubicBezTo>
                  <a:cubicBezTo>
                    <a:pt x="227" y="191"/>
                    <a:pt x="227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4280400" y="2872400"/>
              <a:ext cx="21825" cy="48850"/>
            </a:xfrm>
            <a:custGeom>
              <a:avLst/>
              <a:gdLst/>
              <a:ahLst/>
              <a:cxnLst/>
              <a:rect l="l" t="t" r="r" b="b"/>
              <a:pathLst>
                <a:path w="873" h="1954" extrusionOk="0">
                  <a:moveTo>
                    <a:pt x="225" y="0"/>
                  </a:moveTo>
                  <a:cubicBezTo>
                    <a:pt x="113" y="0"/>
                    <a:pt x="1" y="88"/>
                    <a:pt x="44" y="231"/>
                  </a:cubicBezTo>
                  <a:cubicBezTo>
                    <a:pt x="210" y="791"/>
                    <a:pt x="317" y="1374"/>
                    <a:pt x="591" y="1886"/>
                  </a:cubicBezTo>
                  <a:cubicBezTo>
                    <a:pt x="614" y="1932"/>
                    <a:pt x="663" y="1953"/>
                    <a:pt x="713" y="1953"/>
                  </a:cubicBezTo>
                  <a:cubicBezTo>
                    <a:pt x="791" y="1953"/>
                    <a:pt x="872" y="1902"/>
                    <a:pt x="865" y="1815"/>
                  </a:cubicBezTo>
                  <a:cubicBezTo>
                    <a:pt x="782" y="1231"/>
                    <a:pt x="579" y="683"/>
                    <a:pt x="401" y="124"/>
                  </a:cubicBezTo>
                  <a:cubicBezTo>
                    <a:pt x="372" y="39"/>
                    <a:pt x="299" y="0"/>
                    <a:pt x="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8"/>
            <p:cNvSpPr/>
            <p:nvPr/>
          </p:nvSpPr>
          <p:spPr>
            <a:xfrm>
              <a:off x="4710100" y="2747200"/>
              <a:ext cx="13425" cy="10425"/>
            </a:xfrm>
            <a:custGeom>
              <a:avLst/>
              <a:gdLst/>
              <a:ahLst/>
              <a:cxnLst/>
              <a:rect l="l" t="t" r="r" b="b"/>
              <a:pathLst>
                <a:path w="537" h="417" extrusionOk="0">
                  <a:moveTo>
                    <a:pt x="262" y="0"/>
                  </a:moveTo>
                  <a:cubicBezTo>
                    <a:pt x="1" y="0"/>
                    <a:pt x="1" y="417"/>
                    <a:pt x="262" y="417"/>
                  </a:cubicBezTo>
                  <a:cubicBezTo>
                    <a:pt x="536" y="417"/>
                    <a:pt x="536" y="0"/>
                    <a:pt x="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3963375" y="1930425"/>
              <a:ext cx="21775" cy="51650"/>
            </a:xfrm>
            <a:custGeom>
              <a:avLst/>
              <a:gdLst/>
              <a:ahLst/>
              <a:cxnLst/>
              <a:rect l="l" t="t" r="r" b="b"/>
              <a:pathLst>
                <a:path w="871" h="2066" extrusionOk="0">
                  <a:moveTo>
                    <a:pt x="203" y="1"/>
                  </a:moveTo>
                  <a:cubicBezTo>
                    <a:pt x="103" y="1"/>
                    <a:pt x="1" y="80"/>
                    <a:pt x="44" y="203"/>
                  </a:cubicBezTo>
                  <a:cubicBezTo>
                    <a:pt x="235" y="798"/>
                    <a:pt x="413" y="1394"/>
                    <a:pt x="628" y="1989"/>
                  </a:cubicBezTo>
                  <a:cubicBezTo>
                    <a:pt x="642" y="2042"/>
                    <a:pt x="688" y="2066"/>
                    <a:pt x="734" y="2066"/>
                  </a:cubicBezTo>
                  <a:cubicBezTo>
                    <a:pt x="802" y="2066"/>
                    <a:pt x="870" y="2014"/>
                    <a:pt x="842" y="1929"/>
                  </a:cubicBezTo>
                  <a:cubicBezTo>
                    <a:pt x="699" y="1310"/>
                    <a:pt x="521" y="715"/>
                    <a:pt x="354" y="108"/>
                  </a:cubicBezTo>
                  <a:cubicBezTo>
                    <a:pt x="331" y="33"/>
                    <a:pt x="267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3990425" y="1905225"/>
              <a:ext cx="19450" cy="42700"/>
            </a:xfrm>
            <a:custGeom>
              <a:avLst/>
              <a:gdLst/>
              <a:ahLst/>
              <a:cxnLst/>
              <a:rect l="l" t="t" r="r" b="b"/>
              <a:pathLst>
                <a:path w="778" h="1708" extrusionOk="0">
                  <a:moveTo>
                    <a:pt x="102" y="1"/>
                  </a:moveTo>
                  <a:cubicBezTo>
                    <a:pt x="52" y="1"/>
                    <a:pt x="1" y="39"/>
                    <a:pt x="22" y="104"/>
                  </a:cubicBezTo>
                  <a:cubicBezTo>
                    <a:pt x="201" y="604"/>
                    <a:pt x="379" y="1116"/>
                    <a:pt x="558" y="1640"/>
                  </a:cubicBezTo>
                  <a:cubicBezTo>
                    <a:pt x="572" y="1687"/>
                    <a:pt x="612" y="1708"/>
                    <a:pt x="653" y="1708"/>
                  </a:cubicBezTo>
                  <a:cubicBezTo>
                    <a:pt x="715" y="1708"/>
                    <a:pt x="777" y="1659"/>
                    <a:pt x="748" y="1580"/>
                  </a:cubicBezTo>
                  <a:cubicBezTo>
                    <a:pt x="558" y="1068"/>
                    <a:pt x="379" y="568"/>
                    <a:pt x="177" y="56"/>
                  </a:cubicBezTo>
                  <a:cubicBezTo>
                    <a:pt x="167" y="18"/>
                    <a:pt x="135" y="1"/>
                    <a:pt x="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3958525" y="2306950"/>
              <a:ext cx="5975" cy="5100"/>
            </a:xfrm>
            <a:custGeom>
              <a:avLst/>
              <a:gdLst/>
              <a:ahLst/>
              <a:cxnLst/>
              <a:rect l="l" t="t" r="r" b="b"/>
              <a:pathLst>
                <a:path w="239" h="204" extrusionOk="0">
                  <a:moveTo>
                    <a:pt x="119" y="1"/>
                  </a:moveTo>
                  <a:cubicBezTo>
                    <a:pt x="0" y="1"/>
                    <a:pt x="0" y="203"/>
                    <a:pt x="119" y="203"/>
                  </a:cubicBezTo>
                  <a:cubicBezTo>
                    <a:pt x="238" y="203"/>
                    <a:pt x="238" y="1"/>
                    <a:pt x="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4028125" y="1867250"/>
              <a:ext cx="87800" cy="113250"/>
            </a:xfrm>
            <a:custGeom>
              <a:avLst/>
              <a:gdLst/>
              <a:ahLst/>
              <a:cxnLst/>
              <a:rect l="l" t="t" r="r" b="b"/>
              <a:pathLst>
                <a:path w="3512" h="4530" extrusionOk="0">
                  <a:moveTo>
                    <a:pt x="3255" y="1"/>
                  </a:moveTo>
                  <a:cubicBezTo>
                    <a:pt x="3202" y="1"/>
                    <a:pt x="3148" y="23"/>
                    <a:pt x="3110" y="75"/>
                  </a:cubicBezTo>
                  <a:cubicBezTo>
                    <a:pt x="2074" y="1480"/>
                    <a:pt x="979" y="2849"/>
                    <a:pt x="62" y="4302"/>
                  </a:cubicBezTo>
                  <a:cubicBezTo>
                    <a:pt x="0" y="4416"/>
                    <a:pt x="100" y="4529"/>
                    <a:pt x="200" y="4529"/>
                  </a:cubicBezTo>
                  <a:cubicBezTo>
                    <a:pt x="236" y="4529"/>
                    <a:pt x="272" y="4515"/>
                    <a:pt x="300" y="4480"/>
                  </a:cubicBezTo>
                  <a:cubicBezTo>
                    <a:pt x="1407" y="3135"/>
                    <a:pt x="2395" y="1670"/>
                    <a:pt x="3419" y="253"/>
                  </a:cubicBezTo>
                  <a:cubicBezTo>
                    <a:pt x="3512" y="127"/>
                    <a:pt x="3384" y="1"/>
                    <a:pt x="3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3896000" y="2230750"/>
              <a:ext cx="2125" cy="1825"/>
            </a:xfrm>
            <a:custGeom>
              <a:avLst/>
              <a:gdLst/>
              <a:ahLst/>
              <a:cxnLst/>
              <a:rect l="l" t="t" r="r" b="b"/>
              <a:pathLst>
                <a:path w="85" h="73" extrusionOk="0">
                  <a:moveTo>
                    <a:pt x="49" y="1"/>
                  </a:moveTo>
                  <a:cubicBezTo>
                    <a:pt x="1" y="1"/>
                    <a:pt x="1" y="72"/>
                    <a:pt x="49" y="72"/>
                  </a:cubicBezTo>
                  <a:cubicBezTo>
                    <a:pt x="84" y="72"/>
                    <a:pt x="84" y="1"/>
                    <a:pt x="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3423025" y="3226125"/>
              <a:ext cx="436100" cy="19075"/>
            </a:xfrm>
            <a:custGeom>
              <a:avLst/>
              <a:gdLst/>
              <a:ahLst/>
              <a:cxnLst/>
              <a:rect l="l" t="t" r="r" b="b"/>
              <a:pathLst>
                <a:path w="17444" h="763" extrusionOk="0">
                  <a:moveTo>
                    <a:pt x="15634" y="0"/>
                  </a:moveTo>
                  <a:cubicBezTo>
                    <a:pt x="10419" y="60"/>
                    <a:pt x="5216" y="179"/>
                    <a:pt x="1" y="358"/>
                  </a:cubicBezTo>
                  <a:cubicBezTo>
                    <a:pt x="5823" y="548"/>
                    <a:pt x="11621" y="679"/>
                    <a:pt x="17444" y="762"/>
                  </a:cubicBezTo>
                  <a:cubicBezTo>
                    <a:pt x="16836" y="548"/>
                    <a:pt x="16205" y="286"/>
                    <a:pt x="156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4103175" y="3221950"/>
              <a:ext cx="1064150" cy="25625"/>
            </a:xfrm>
            <a:custGeom>
              <a:avLst/>
              <a:gdLst/>
              <a:ahLst/>
              <a:cxnLst/>
              <a:rect l="l" t="t" r="r" b="b"/>
              <a:pathLst>
                <a:path w="42566" h="1025" extrusionOk="0">
                  <a:moveTo>
                    <a:pt x="10943" y="1"/>
                  </a:moveTo>
                  <a:cubicBezTo>
                    <a:pt x="8847" y="191"/>
                    <a:pt x="6728" y="370"/>
                    <a:pt x="4620" y="548"/>
                  </a:cubicBezTo>
                  <a:cubicBezTo>
                    <a:pt x="3084" y="727"/>
                    <a:pt x="1537" y="882"/>
                    <a:pt x="1" y="1001"/>
                  </a:cubicBezTo>
                  <a:cubicBezTo>
                    <a:pt x="2561" y="1013"/>
                    <a:pt x="5120" y="1013"/>
                    <a:pt x="7680" y="1025"/>
                  </a:cubicBezTo>
                  <a:cubicBezTo>
                    <a:pt x="13502" y="1013"/>
                    <a:pt x="19301" y="1001"/>
                    <a:pt x="25123" y="906"/>
                  </a:cubicBezTo>
                  <a:cubicBezTo>
                    <a:pt x="30945" y="846"/>
                    <a:pt x="36743" y="715"/>
                    <a:pt x="42566" y="513"/>
                  </a:cubicBezTo>
                  <a:cubicBezTo>
                    <a:pt x="36743" y="310"/>
                    <a:pt x="30945" y="179"/>
                    <a:pt x="25123" y="108"/>
                  </a:cubicBezTo>
                  <a:cubicBezTo>
                    <a:pt x="20396" y="48"/>
                    <a:pt x="15657" y="13"/>
                    <a:pt x="109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4391300" y="3197250"/>
              <a:ext cx="786450" cy="23825"/>
            </a:xfrm>
            <a:custGeom>
              <a:avLst/>
              <a:gdLst/>
              <a:ahLst/>
              <a:cxnLst/>
              <a:rect l="l" t="t" r="r" b="b"/>
              <a:pathLst>
                <a:path w="31458" h="953" extrusionOk="0">
                  <a:moveTo>
                    <a:pt x="8478" y="0"/>
                  </a:moveTo>
                  <a:cubicBezTo>
                    <a:pt x="5668" y="381"/>
                    <a:pt x="2835" y="691"/>
                    <a:pt x="1" y="953"/>
                  </a:cubicBezTo>
                  <a:cubicBezTo>
                    <a:pt x="2918" y="941"/>
                    <a:pt x="5811" y="929"/>
                    <a:pt x="8716" y="893"/>
                  </a:cubicBezTo>
                  <a:cubicBezTo>
                    <a:pt x="10383" y="882"/>
                    <a:pt x="13443" y="858"/>
                    <a:pt x="15098" y="822"/>
                  </a:cubicBezTo>
                  <a:cubicBezTo>
                    <a:pt x="20551" y="751"/>
                    <a:pt x="26016" y="631"/>
                    <a:pt x="31457" y="453"/>
                  </a:cubicBezTo>
                  <a:cubicBezTo>
                    <a:pt x="26016" y="262"/>
                    <a:pt x="20551" y="143"/>
                    <a:pt x="15098" y="84"/>
                  </a:cubicBezTo>
                  <a:cubicBezTo>
                    <a:pt x="13431" y="48"/>
                    <a:pt x="10371" y="24"/>
                    <a:pt x="8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3401900" y="3199925"/>
              <a:ext cx="395025" cy="17875"/>
            </a:xfrm>
            <a:custGeom>
              <a:avLst/>
              <a:gdLst/>
              <a:ahLst/>
              <a:cxnLst/>
              <a:rect l="l" t="t" r="r" b="b"/>
              <a:pathLst>
                <a:path w="15801" h="715" extrusionOk="0">
                  <a:moveTo>
                    <a:pt x="14288" y="1"/>
                  </a:moveTo>
                  <a:cubicBezTo>
                    <a:pt x="9526" y="84"/>
                    <a:pt x="4763" y="179"/>
                    <a:pt x="1" y="346"/>
                  </a:cubicBezTo>
                  <a:cubicBezTo>
                    <a:pt x="5263" y="524"/>
                    <a:pt x="10538" y="644"/>
                    <a:pt x="15800" y="715"/>
                  </a:cubicBezTo>
                  <a:cubicBezTo>
                    <a:pt x="15372" y="513"/>
                    <a:pt x="14967" y="298"/>
                    <a:pt x="14598" y="155"/>
                  </a:cubicBezTo>
                  <a:cubicBezTo>
                    <a:pt x="14514" y="96"/>
                    <a:pt x="14407" y="48"/>
                    <a:pt x="142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3381075" y="3174325"/>
              <a:ext cx="356300" cy="16400"/>
            </a:xfrm>
            <a:custGeom>
              <a:avLst/>
              <a:gdLst/>
              <a:ahLst/>
              <a:cxnLst/>
              <a:rect l="l" t="t" r="r" b="b"/>
              <a:pathLst>
                <a:path w="14252" h="656" extrusionOk="0">
                  <a:moveTo>
                    <a:pt x="12823" y="1"/>
                  </a:moveTo>
                  <a:cubicBezTo>
                    <a:pt x="8537" y="72"/>
                    <a:pt x="4274" y="167"/>
                    <a:pt x="0" y="310"/>
                  </a:cubicBezTo>
                  <a:cubicBezTo>
                    <a:pt x="4751" y="477"/>
                    <a:pt x="9513" y="584"/>
                    <a:pt x="14252" y="656"/>
                  </a:cubicBezTo>
                  <a:cubicBezTo>
                    <a:pt x="13776" y="453"/>
                    <a:pt x="13299" y="227"/>
                    <a:pt x="12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4631825" y="3172250"/>
              <a:ext cx="556925" cy="20850"/>
            </a:xfrm>
            <a:custGeom>
              <a:avLst/>
              <a:gdLst/>
              <a:ahLst/>
              <a:cxnLst/>
              <a:rect l="l" t="t" r="r" b="b"/>
              <a:pathLst>
                <a:path w="22277" h="834" extrusionOk="0">
                  <a:moveTo>
                    <a:pt x="5132" y="0"/>
                  </a:moveTo>
                  <a:cubicBezTo>
                    <a:pt x="4620" y="84"/>
                    <a:pt x="4084" y="191"/>
                    <a:pt x="3560" y="274"/>
                  </a:cubicBezTo>
                  <a:cubicBezTo>
                    <a:pt x="3548" y="393"/>
                    <a:pt x="3524" y="512"/>
                    <a:pt x="3513" y="619"/>
                  </a:cubicBezTo>
                  <a:cubicBezTo>
                    <a:pt x="3502" y="691"/>
                    <a:pt x="3446" y="723"/>
                    <a:pt x="3385" y="723"/>
                  </a:cubicBezTo>
                  <a:cubicBezTo>
                    <a:pt x="3304" y="723"/>
                    <a:pt x="3215" y="667"/>
                    <a:pt x="3215" y="572"/>
                  </a:cubicBezTo>
                  <a:cubicBezTo>
                    <a:pt x="3215" y="500"/>
                    <a:pt x="3227" y="417"/>
                    <a:pt x="3227" y="334"/>
                  </a:cubicBezTo>
                  <a:lnTo>
                    <a:pt x="3227" y="334"/>
                  </a:lnTo>
                  <a:cubicBezTo>
                    <a:pt x="2155" y="512"/>
                    <a:pt x="1072" y="679"/>
                    <a:pt x="0" y="834"/>
                  </a:cubicBezTo>
                  <a:lnTo>
                    <a:pt x="48" y="834"/>
                  </a:lnTo>
                  <a:cubicBezTo>
                    <a:pt x="1429" y="810"/>
                    <a:pt x="5632" y="774"/>
                    <a:pt x="7013" y="739"/>
                  </a:cubicBezTo>
                  <a:cubicBezTo>
                    <a:pt x="12097" y="667"/>
                    <a:pt x="17193" y="560"/>
                    <a:pt x="22277" y="381"/>
                  </a:cubicBezTo>
                  <a:cubicBezTo>
                    <a:pt x="17193" y="203"/>
                    <a:pt x="12097" y="96"/>
                    <a:pt x="7013" y="24"/>
                  </a:cubicBezTo>
                  <a:cubicBezTo>
                    <a:pt x="6596" y="24"/>
                    <a:pt x="5906" y="12"/>
                    <a:pt x="5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3359925" y="3148725"/>
              <a:ext cx="318825" cy="14925"/>
            </a:xfrm>
            <a:custGeom>
              <a:avLst/>
              <a:gdLst/>
              <a:ahLst/>
              <a:cxnLst/>
              <a:rect l="l" t="t" r="r" b="b"/>
              <a:pathLst>
                <a:path w="12753" h="597" extrusionOk="0">
                  <a:moveTo>
                    <a:pt x="11562" y="1"/>
                  </a:moveTo>
                  <a:cubicBezTo>
                    <a:pt x="7704" y="60"/>
                    <a:pt x="3846" y="144"/>
                    <a:pt x="1" y="286"/>
                  </a:cubicBezTo>
                  <a:cubicBezTo>
                    <a:pt x="4251" y="429"/>
                    <a:pt x="8490" y="525"/>
                    <a:pt x="12752" y="596"/>
                  </a:cubicBezTo>
                  <a:cubicBezTo>
                    <a:pt x="12348" y="406"/>
                    <a:pt x="11967" y="203"/>
                    <a:pt x="115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4801475" y="3147550"/>
              <a:ext cx="398000" cy="16675"/>
            </a:xfrm>
            <a:custGeom>
              <a:avLst/>
              <a:gdLst/>
              <a:ahLst/>
              <a:cxnLst/>
              <a:rect l="l" t="t" r="r" b="b"/>
              <a:pathLst>
                <a:path w="15920" h="667" extrusionOk="0">
                  <a:moveTo>
                    <a:pt x="3144" y="0"/>
                  </a:moveTo>
                  <a:cubicBezTo>
                    <a:pt x="2096" y="238"/>
                    <a:pt x="1048" y="464"/>
                    <a:pt x="1" y="667"/>
                  </a:cubicBezTo>
                  <a:cubicBezTo>
                    <a:pt x="775" y="667"/>
                    <a:pt x="1418" y="667"/>
                    <a:pt x="1727" y="655"/>
                  </a:cubicBezTo>
                  <a:cubicBezTo>
                    <a:pt x="6466" y="584"/>
                    <a:pt x="11181" y="476"/>
                    <a:pt x="15919" y="310"/>
                  </a:cubicBezTo>
                  <a:cubicBezTo>
                    <a:pt x="11657" y="167"/>
                    <a:pt x="7395" y="72"/>
                    <a:pt x="3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3338500" y="3122525"/>
              <a:ext cx="286675" cy="14025"/>
            </a:xfrm>
            <a:custGeom>
              <a:avLst/>
              <a:gdLst/>
              <a:ahLst/>
              <a:cxnLst/>
              <a:rect l="l" t="t" r="r" b="b"/>
              <a:pathLst>
                <a:path w="11467" h="561" extrusionOk="0">
                  <a:moveTo>
                    <a:pt x="10502" y="1"/>
                  </a:moveTo>
                  <a:cubicBezTo>
                    <a:pt x="7013" y="84"/>
                    <a:pt x="3513" y="156"/>
                    <a:pt x="1" y="275"/>
                  </a:cubicBezTo>
                  <a:cubicBezTo>
                    <a:pt x="3834" y="406"/>
                    <a:pt x="7656" y="477"/>
                    <a:pt x="11466" y="561"/>
                  </a:cubicBezTo>
                  <a:cubicBezTo>
                    <a:pt x="11133" y="370"/>
                    <a:pt x="10823" y="203"/>
                    <a:pt x="105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4933050" y="3123125"/>
              <a:ext cx="276850" cy="13425"/>
            </a:xfrm>
            <a:custGeom>
              <a:avLst/>
              <a:gdLst/>
              <a:ahLst/>
              <a:cxnLst/>
              <a:rect l="l" t="t" r="r" b="b"/>
              <a:pathLst>
                <a:path w="11074" h="537" extrusionOk="0">
                  <a:moveTo>
                    <a:pt x="381" y="1"/>
                  </a:moveTo>
                  <a:lnTo>
                    <a:pt x="381" y="1"/>
                  </a:lnTo>
                  <a:cubicBezTo>
                    <a:pt x="453" y="156"/>
                    <a:pt x="393" y="394"/>
                    <a:pt x="143" y="453"/>
                  </a:cubicBezTo>
                  <a:cubicBezTo>
                    <a:pt x="107" y="477"/>
                    <a:pt x="72" y="477"/>
                    <a:pt x="36" y="489"/>
                  </a:cubicBezTo>
                  <a:lnTo>
                    <a:pt x="0" y="537"/>
                  </a:lnTo>
                  <a:cubicBezTo>
                    <a:pt x="3679" y="453"/>
                    <a:pt x="7382" y="382"/>
                    <a:pt x="11073" y="263"/>
                  </a:cubicBezTo>
                  <a:cubicBezTo>
                    <a:pt x="7513" y="144"/>
                    <a:pt x="3941" y="72"/>
                    <a:pt x="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3317675" y="3096650"/>
              <a:ext cx="261350" cy="12525"/>
            </a:xfrm>
            <a:custGeom>
              <a:avLst/>
              <a:gdLst/>
              <a:ahLst/>
              <a:cxnLst/>
              <a:rect l="l" t="t" r="r" b="b"/>
              <a:pathLst>
                <a:path w="10454" h="501" extrusionOk="0">
                  <a:moveTo>
                    <a:pt x="9644" y="0"/>
                  </a:moveTo>
                  <a:cubicBezTo>
                    <a:pt x="6429" y="72"/>
                    <a:pt x="3215" y="131"/>
                    <a:pt x="0" y="250"/>
                  </a:cubicBezTo>
                  <a:cubicBezTo>
                    <a:pt x="3489" y="369"/>
                    <a:pt x="6965" y="441"/>
                    <a:pt x="10454" y="500"/>
                  </a:cubicBezTo>
                  <a:cubicBezTo>
                    <a:pt x="10180" y="345"/>
                    <a:pt x="9918" y="179"/>
                    <a:pt x="9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4944950" y="3096350"/>
              <a:ext cx="275650" cy="13425"/>
            </a:xfrm>
            <a:custGeom>
              <a:avLst/>
              <a:gdLst/>
              <a:ahLst/>
              <a:cxnLst/>
              <a:rect l="l" t="t" r="r" b="b"/>
              <a:pathLst>
                <a:path w="11026" h="537" extrusionOk="0">
                  <a:moveTo>
                    <a:pt x="262" y="0"/>
                  </a:moveTo>
                  <a:cubicBezTo>
                    <a:pt x="179" y="191"/>
                    <a:pt x="84" y="369"/>
                    <a:pt x="1" y="536"/>
                  </a:cubicBezTo>
                  <a:cubicBezTo>
                    <a:pt x="3691" y="453"/>
                    <a:pt x="7359" y="381"/>
                    <a:pt x="11026" y="262"/>
                  </a:cubicBezTo>
                  <a:cubicBezTo>
                    <a:pt x="7442" y="143"/>
                    <a:pt x="3846" y="72"/>
                    <a:pt x="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4957450" y="3069850"/>
              <a:ext cx="273875" cy="13425"/>
            </a:xfrm>
            <a:custGeom>
              <a:avLst/>
              <a:gdLst/>
              <a:ahLst/>
              <a:cxnLst/>
              <a:rect l="l" t="t" r="r" b="b"/>
              <a:pathLst>
                <a:path w="10955" h="537" extrusionOk="0">
                  <a:moveTo>
                    <a:pt x="215" y="1"/>
                  </a:moveTo>
                  <a:cubicBezTo>
                    <a:pt x="132" y="179"/>
                    <a:pt x="72" y="370"/>
                    <a:pt x="1" y="536"/>
                  </a:cubicBezTo>
                  <a:lnTo>
                    <a:pt x="24" y="536"/>
                  </a:lnTo>
                  <a:cubicBezTo>
                    <a:pt x="3680" y="441"/>
                    <a:pt x="7311" y="382"/>
                    <a:pt x="10954" y="263"/>
                  </a:cubicBezTo>
                  <a:cubicBezTo>
                    <a:pt x="7371" y="143"/>
                    <a:pt x="3787" y="72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3296525" y="3070450"/>
              <a:ext cx="241425" cy="11925"/>
            </a:xfrm>
            <a:custGeom>
              <a:avLst/>
              <a:gdLst/>
              <a:ahLst/>
              <a:cxnLst/>
              <a:rect l="l" t="t" r="r" b="b"/>
              <a:pathLst>
                <a:path w="9657" h="477" extrusionOk="0">
                  <a:moveTo>
                    <a:pt x="8990" y="0"/>
                  </a:moveTo>
                  <a:cubicBezTo>
                    <a:pt x="6001" y="84"/>
                    <a:pt x="2989" y="143"/>
                    <a:pt x="1" y="239"/>
                  </a:cubicBezTo>
                  <a:cubicBezTo>
                    <a:pt x="3215" y="358"/>
                    <a:pt x="6442" y="417"/>
                    <a:pt x="9657" y="477"/>
                  </a:cubicBezTo>
                  <a:cubicBezTo>
                    <a:pt x="9442" y="310"/>
                    <a:pt x="9216" y="167"/>
                    <a:pt x="8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3275400" y="3044550"/>
              <a:ext cx="226825" cy="11625"/>
            </a:xfrm>
            <a:custGeom>
              <a:avLst/>
              <a:gdLst/>
              <a:ahLst/>
              <a:cxnLst/>
              <a:rect l="l" t="t" r="r" b="b"/>
              <a:pathLst>
                <a:path w="9073" h="465" extrusionOk="0">
                  <a:moveTo>
                    <a:pt x="8573" y="1"/>
                  </a:moveTo>
                  <a:cubicBezTo>
                    <a:pt x="5715" y="72"/>
                    <a:pt x="2858" y="120"/>
                    <a:pt x="0" y="227"/>
                  </a:cubicBezTo>
                  <a:cubicBezTo>
                    <a:pt x="3013" y="322"/>
                    <a:pt x="6061" y="382"/>
                    <a:pt x="9073" y="465"/>
                  </a:cubicBezTo>
                  <a:cubicBezTo>
                    <a:pt x="8918" y="346"/>
                    <a:pt x="8751" y="227"/>
                    <a:pt x="8597" y="84"/>
                  </a:cubicBezTo>
                  <a:cubicBezTo>
                    <a:pt x="8585" y="60"/>
                    <a:pt x="8573" y="24"/>
                    <a:pt x="8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4967575" y="3043350"/>
              <a:ext cx="274450" cy="13425"/>
            </a:xfrm>
            <a:custGeom>
              <a:avLst/>
              <a:gdLst/>
              <a:ahLst/>
              <a:cxnLst/>
              <a:rect l="l" t="t" r="r" b="b"/>
              <a:pathLst>
                <a:path w="10978" h="537" extrusionOk="0">
                  <a:moveTo>
                    <a:pt x="167" y="1"/>
                  </a:moveTo>
                  <a:cubicBezTo>
                    <a:pt x="108" y="180"/>
                    <a:pt x="48" y="358"/>
                    <a:pt x="0" y="537"/>
                  </a:cubicBezTo>
                  <a:lnTo>
                    <a:pt x="1143" y="525"/>
                  </a:lnTo>
                  <a:cubicBezTo>
                    <a:pt x="4418" y="430"/>
                    <a:pt x="7692" y="394"/>
                    <a:pt x="10978" y="263"/>
                  </a:cubicBezTo>
                  <a:cubicBezTo>
                    <a:pt x="7704" y="156"/>
                    <a:pt x="4430" y="108"/>
                    <a:pt x="1143" y="13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3519175" y="3043650"/>
              <a:ext cx="625" cy="475"/>
            </a:xfrm>
            <a:custGeom>
              <a:avLst/>
              <a:gdLst/>
              <a:ahLst/>
              <a:cxnLst/>
              <a:rect l="l" t="t" r="r" b="b"/>
              <a:pathLst>
                <a:path w="25" h="19" extrusionOk="0">
                  <a:moveTo>
                    <a:pt x="1" y="1"/>
                  </a:moveTo>
                  <a:cubicBezTo>
                    <a:pt x="7" y="13"/>
                    <a:pt x="13" y="19"/>
                    <a:pt x="17" y="19"/>
                  </a:cubicBezTo>
                  <a:cubicBezTo>
                    <a:pt x="21" y="19"/>
                    <a:pt x="24" y="13"/>
                    <a:pt x="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28"/>
          <p:cNvSpPr txBox="1">
            <a:spLocks noGrp="1"/>
          </p:cNvSpPr>
          <p:nvPr>
            <p:ph type="ctrTitle"/>
          </p:nvPr>
        </p:nvSpPr>
        <p:spPr>
          <a:xfrm>
            <a:off x="2445944" y="950481"/>
            <a:ext cx="4687500" cy="851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lt2"/>
                </a:solidFill>
              </a:rPr>
              <a:t>Timeless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15" name="Google Shape;215;p28"/>
          <p:cNvSpPr txBox="1">
            <a:spLocks noGrp="1"/>
          </p:cNvSpPr>
          <p:nvPr>
            <p:ph type="subTitle" idx="1"/>
          </p:nvPr>
        </p:nvSpPr>
        <p:spPr>
          <a:xfrm>
            <a:off x="200650" y="3926805"/>
            <a:ext cx="373127" cy="10065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grpSp>
        <p:nvGrpSpPr>
          <p:cNvPr id="216" name="Google Shape;216;p28"/>
          <p:cNvGrpSpPr/>
          <p:nvPr/>
        </p:nvGrpSpPr>
        <p:grpSpPr>
          <a:xfrm>
            <a:off x="3569612" y="4018995"/>
            <a:ext cx="2252199" cy="93989"/>
            <a:chOff x="3445893" y="4053330"/>
            <a:chExt cx="2252199" cy="93989"/>
          </a:xfrm>
        </p:grpSpPr>
        <p:sp>
          <p:nvSpPr>
            <p:cNvPr id="217" name="Google Shape;217;p28"/>
            <p:cNvSpPr/>
            <p:nvPr/>
          </p:nvSpPr>
          <p:spPr>
            <a:xfrm>
              <a:off x="3445893" y="4088755"/>
              <a:ext cx="2252199" cy="58564"/>
            </a:xfrm>
            <a:custGeom>
              <a:avLst/>
              <a:gdLst/>
              <a:ahLst/>
              <a:cxnLst/>
              <a:rect l="l" t="t" r="r" b="b"/>
              <a:pathLst>
                <a:path w="10344" h="617" extrusionOk="0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3445893" y="4053330"/>
              <a:ext cx="2252199" cy="58564"/>
            </a:xfrm>
            <a:custGeom>
              <a:avLst/>
              <a:gdLst/>
              <a:ahLst/>
              <a:cxnLst/>
              <a:rect l="l" t="t" r="r" b="b"/>
              <a:pathLst>
                <a:path w="10344" h="617" extrusionOk="0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28"/>
          <p:cNvGrpSpPr/>
          <p:nvPr/>
        </p:nvGrpSpPr>
        <p:grpSpPr>
          <a:xfrm>
            <a:off x="3593776" y="765688"/>
            <a:ext cx="2315185" cy="196188"/>
            <a:chOff x="3445893" y="996180"/>
            <a:chExt cx="2252199" cy="93989"/>
          </a:xfrm>
        </p:grpSpPr>
        <p:sp>
          <p:nvSpPr>
            <p:cNvPr id="220" name="Google Shape;220;p28"/>
            <p:cNvSpPr/>
            <p:nvPr/>
          </p:nvSpPr>
          <p:spPr>
            <a:xfrm rot="10800000" flipH="1">
              <a:off x="3445893" y="996180"/>
              <a:ext cx="2252199" cy="58564"/>
            </a:xfrm>
            <a:custGeom>
              <a:avLst/>
              <a:gdLst/>
              <a:ahLst/>
              <a:cxnLst/>
              <a:rect l="l" t="t" r="r" b="b"/>
              <a:pathLst>
                <a:path w="10344" h="617" extrusionOk="0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 rot="10800000" flipH="1">
              <a:off x="3445893" y="1031605"/>
              <a:ext cx="2252199" cy="58564"/>
            </a:xfrm>
            <a:custGeom>
              <a:avLst/>
              <a:gdLst/>
              <a:ahLst/>
              <a:cxnLst/>
              <a:rect l="l" t="t" r="r" b="b"/>
              <a:pathLst>
                <a:path w="10344" h="617" extrusionOk="0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28"/>
          <p:cNvGrpSpPr/>
          <p:nvPr/>
        </p:nvGrpSpPr>
        <p:grpSpPr>
          <a:xfrm>
            <a:off x="6904811" y="1736299"/>
            <a:ext cx="3317106" cy="2634668"/>
            <a:chOff x="3275400" y="1702825"/>
            <a:chExt cx="1966625" cy="1562025"/>
          </a:xfrm>
        </p:grpSpPr>
        <p:sp>
          <p:nvSpPr>
            <p:cNvPr id="223" name="Google Shape;223;p28"/>
            <p:cNvSpPr/>
            <p:nvPr/>
          </p:nvSpPr>
          <p:spPr>
            <a:xfrm>
              <a:off x="3420000" y="1702825"/>
              <a:ext cx="1599675" cy="1562025"/>
            </a:xfrm>
            <a:custGeom>
              <a:avLst/>
              <a:gdLst/>
              <a:ahLst/>
              <a:cxnLst/>
              <a:rect l="l" t="t" r="r" b="b"/>
              <a:pathLst>
                <a:path w="63987" h="62481" extrusionOk="0">
                  <a:moveTo>
                    <a:pt x="24024" y="12626"/>
                  </a:moveTo>
                  <a:cubicBezTo>
                    <a:pt x="23911" y="12764"/>
                    <a:pt x="23798" y="12922"/>
                    <a:pt x="23684" y="13069"/>
                  </a:cubicBezTo>
                  <a:cubicBezTo>
                    <a:pt x="23684" y="13057"/>
                    <a:pt x="23696" y="13022"/>
                    <a:pt x="23708" y="12986"/>
                  </a:cubicBezTo>
                  <a:cubicBezTo>
                    <a:pt x="23810" y="12862"/>
                    <a:pt x="23922" y="12749"/>
                    <a:pt x="24024" y="12626"/>
                  </a:cubicBezTo>
                  <a:close/>
                  <a:moveTo>
                    <a:pt x="22077" y="21892"/>
                  </a:moveTo>
                  <a:lnTo>
                    <a:pt x="22077" y="21892"/>
                  </a:lnTo>
                  <a:cubicBezTo>
                    <a:pt x="21791" y="22416"/>
                    <a:pt x="21529" y="22952"/>
                    <a:pt x="21315" y="23487"/>
                  </a:cubicBezTo>
                  <a:cubicBezTo>
                    <a:pt x="21375" y="23094"/>
                    <a:pt x="21446" y="22713"/>
                    <a:pt x="21529" y="22309"/>
                  </a:cubicBezTo>
                  <a:cubicBezTo>
                    <a:pt x="21560" y="22357"/>
                    <a:pt x="21612" y="22388"/>
                    <a:pt x="21669" y="22388"/>
                  </a:cubicBezTo>
                  <a:cubicBezTo>
                    <a:pt x="21723" y="22388"/>
                    <a:pt x="21781" y="22360"/>
                    <a:pt x="21827" y="22297"/>
                  </a:cubicBezTo>
                  <a:cubicBezTo>
                    <a:pt x="21910" y="22166"/>
                    <a:pt x="21982" y="22023"/>
                    <a:pt x="22077" y="21892"/>
                  </a:cubicBezTo>
                  <a:close/>
                  <a:moveTo>
                    <a:pt x="20279" y="12522"/>
                  </a:moveTo>
                  <a:cubicBezTo>
                    <a:pt x="20708" y="13974"/>
                    <a:pt x="21148" y="15522"/>
                    <a:pt x="21779" y="16927"/>
                  </a:cubicBezTo>
                  <a:cubicBezTo>
                    <a:pt x="21267" y="19153"/>
                    <a:pt x="20851" y="21404"/>
                    <a:pt x="20529" y="23666"/>
                  </a:cubicBezTo>
                  <a:cubicBezTo>
                    <a:pt x="19946" y="21773"/>
                    <a:pt x="19231" y="19939"/>
                    <a:pt x="18731" y="18022"/>
                  </a:cubicBezTo>
                  <a:cubicBezTo>
                    <a:pt x="18731" y="18010"/>
                    <a:pt x="18731" y="18010"/>
                    <a:pt x="18708" y="18010"/>
                  </a:cubicBezTo>
                  <a:cubicBezTo>
                    <a:pt x="19089" y="16153"/>
                    <a:pt x="19624" y="14308"/>
                    <a:pt x="20279" y="12522"/>
                  </a:cubicBezTo>
                  <a:close/>
                  <a:moveTo>
                    <a:pt x="18588" y="18689"/>
                  </a:moveTo>
                  <a:cubicBezTo>
                    <a:pt x="19029" y="20558"/>
                    <a:pt x="19517" y="22440"/>
                    <a:pt x="20363" y="24154"/>
                  </a:cubicBezTo>
                  <a:cubicBezTo>
                    <a:pt x="20374" y="24202"/>
                    <a:pt x="20410" y="24214"/>
                    <a:pt x="20434" y="24225"/>
                  </a:cubicBezTo>
                  <a:cubicBezTo>
                    <a:pt x="20410" y="24452"/>
                    <a:pt x="20374" y="24690"/>
                    <a:pt x="20351" y="24916"/>
                  </a:cubicBezTo>
                  <a:cubicBezTo>
                    <a:pt x="19767" y="23475"/>
                    <a:pt x="19053" y="22070"/>
                    <a:pt x="18410" y="20677"/>
                  </a:cubicBezTo>
                  <a:cubicBezTo>
                    <a:pt x="18386" y="20618"/>
                    <a:pt x="18338" y="20582"/>
                    <a:pt x="18291" y="20582"/>
                  </a:cubicBezTo>
                  <a:cubicBezTo>
                    <a:pt x="18386" y="19939"/>
                    <a:pt x="18469" y="19320"/>
                    <a:pt x="18588" y="18689"/>
                  </a:cubicBezTo>
                  <a:close/>
                  <a:moveTo>
                    <a:pt x="19898" y="26357"/>
                  </a:moveTo>
                  <a:lnTo>
                    <a:pt x="19898" y="26357"/>
                  </a:lnTo>
                  <a:cubicBezTo>
                    <a:pt x="19958" y="26511"/>
                    <a:pt x="20041" y="26654"/>
                    <a:pt x="20124" y="26785"/>
                  </a:cubicBezTo>
                  <a:cubicBezTo>
                    <a:pt x="20112" y="26928"/>
                    <a:pt x="20101" y="27047"/>
                    <a:pt x="20077" y="27142"/>
                  </a:cubicBezTo>
                  <a:cubicBezTo>
                    <a:pt x="20017" y="26881"/>
                    <a:pt x="19958" y="26631"/>
                    <a:pt x="19898" y="26357"/>
                  </a:cubicBezTo>
                  <a:close/>
                  <a:moveTo>
                    <a:pt x="18231" y="21094"/>
                  </a:moveTo>
                  <a:cubicBezTo>
                    <a:pt x="18886" y="22606"/>
                    <a:pt x="19505" y="24166"/>
                    <a:pt x="20279" y="25630"/>
                  </a:cubicBezTo>
                  <a:cubicBezTo>
                    <a:pt x="20255" y="25773"/>
                    <a:pt x="20232" y="25928"/>
                    <a:pt x="20220" y="26071"/>
                  </a:cubicBezTo>
                  <a:cubicBezTo>
                    <a:pt x="20053" y="25714"/>
                    <a:pt x="19874" y="25357"/>
                    <a:pt x="19720" y="24999"/>
                  </a:cubicBezTo>
                  <a:cubicBezTo>
                    <a:pt x="19398" y="24261"/>
                    <a:pt x="19065" y="23499"/>
                    <a:pt x="18743" y="22761"/>
                  </a:cubicBezTo>
                  <a:cubicBezTo>
                    <a:pt x="18719" y="22708"/>
                    <a:pt x="18671" y="22686"/>
                    <a:pt x="18622" y="22686"/>
                  </a:cubicBezTo>
                  <a:cubicBezTo>
                    <a:pt x="18525" y="22686"/>
                    <a:pt x="18422" y="22770"/>
                    <a:pt x="18469" y="22880"/>
                  </a:cubicBezTo>
                  <a:cubicBezTo>
                    <a:pt x="18791" y="23630"/>
                    <a:pt x="19100" y="24380"/>
                    <a:pt x="19410" y="25142"/>
                  </a:cubicBezTo>
                  <a:cubicBezTo>
                    <a:pt x="19577" y="25916"/>
                    <a:pt x="19755" y="26690"/>
                    <a:pt x="19922" y="27464"/>
                  </a:cubicBezTo>
                  <a:cubicBezTo>
                    <a:pt x="19931" y="27518"/>
                    <a:pt x="19973" y="27544"/>
                    <a:pt x="20019" y="27544"/>
                  </a:cubicBezTo>
                  <a:cubicBezTo>
                    <a:pt x="20034" y="27544"/>
                    <a:pt x="20050" y="27541"/>
                    <a:pt x="20065" y="27535"/>
                  </a:cubicBezTo>
                  <a:lnTo>
                    <a:pt x="20065" y="27535"/>
                  </a:lnTo>
                  <a:cubicBezTo>
                    <a:pt x="19958" y="28547"/>
                    <a:pt x="19874" y="29559"/>
                    <a:pt x="19803" y="30571"/>
                  </a:cubicBezTo>
                  <a:cubicBezTo>
                    <a:pt x="19410" y="29559"/>
                    <a:pt x="18946" y="28595"/>
                    <a:pt x="18505" y="27595"/>
                  </a:cubicBezTo>
                  <a:cubicBezTo>
                    <a:pt x="18481" y="27535"/>
                    <a:pt x="18427" y="27510"/>
                    <a:pt x="18370" y="27510"/>
                  </a:cubicBezTo>
                  <a:cubicBezTo>
                    <a:pt x="18255" y="27510"/>
                    <a:pt x="18124" y="27607"/>
                    <a:pt x="18172" y="27726"/>
                  </a:cubicBezTo>
                  <a:cubicBezTo>
                    <a:pt x="18648" y="28857"/>
                    <a:pt x="19089" y="30000"/>
                    <a:pt x="19648" y="31095"/>
                  </a:cubicBezTo>
                  <a:cubicBezTo>
                    <a:pt x="19684" y="31131"/>
                    <a:pt x="19708" y="31167"/>
                    <a:pt x="19755" y="31167"/>
                  </a:cubicBezTo>
                  <a:cubicBezTo>
                    <a:pt x="19720" y="31512"/>
                    <a:pt x="19708" y="31845"/>
                    <a:pt x="19696" y="32203"/>
                  </a:cubicBezTo>
                  <a:cubicBezTo>
                    <a:pt x="19291" y="31155"/>
                    <a:pt x="18803" y="30107"/>
                    <a:pt x="18350" y="29071"/>
                  </a:cubicBezTo>
                  <a:cubicBezTo>
                    <a:pt x="18333" y="29027"/>
                    <a:pt x="18295" y="29003"/>
                    <a:pt x="18253" y="29003"/>
                  </a:cubicBezTo>
                  <a:cubicBezTo>
                    <a:pt x="18238" y="29003"/>
                    <a:pt x="18223" y="29006"/>
                    <a:pt x="18207" y="29012"/>
                  </a:cubicBezTo>
                  <a:cubicBezTo>
                    <a:pt x="17910" y="26357"/>
                    <a:pt x="17934" y="23714"/>
                    <a:pt x="18231" y="21094"/>
                  </a:cubicBezTo>
                  <a:close/>
                  <a:moveTo>
                    <a:pt x="18565" y="31572"/>
                  </a:moveTo>
                  <a:lnTo>
                    <a:pt x="18565" y="31572"/>
                  </a:lnTo>
                  <a:cubicBezTo>
                    <a:pt x="18684" y="31881"/>
                    <a:pt x="18803" y="32179"/>
                    <a:pt x="18922" y="32488"/>
                  </a:cubicBezTo>
                  <a:cubicBezTo>
                    <a:pt x="18862" y="32369"/>
                    <a:pt x="18815" y="32250"/>
                    <a:pt x="18755" y="32131"/>
                  </a:cubicBezTo>
                  <a:cubicBezTo>
                    <a:pt x="18743" y="32072"/>
                    <a:pt x="18696" y="32048"/>
                    <a:pt x="18648" y="32024"/>
                  </a:cubicBezTo>
                  <a:cubicBezTo>
                    <a:pt x="18624" y="31881"/>
                    <a:pt x="18588" y="31714"/>
                    <a:pt x="18565" y="31572"/>
                  </a:cubicBezTo>
                  <a:close/>
                  <a:moveTo>
                    <a:pt x="18279" y="29571"/>
                  </a:moveTo>
                  <a:lnTo>
                    <a:pt x="18279" y="29571"/>
                  </a:lnTo>
                  <a:cubicBezTo>
                    <a:pt x="18731" y="30679"/>
                    <a:pt x="19148" y="31786"/>
                    <a:pt x="19684" y="32857"/>
                  </a:cubicBezTo>
                  <a:cubicBezTo>
                    <a:pt x="19648" y="32917"/>
                    <a:pt x="19648" y="32977"/>
                    <a:pt x="19648" y="33060"/>
                  </a:cubicBezTo>
                  <a:cubicBezTo>
                    <a:pt x="19303" y="32286"/>
                    <a:pt x="18910" y="31512"/>
                    <a:pt x="18565" y="30750"/>
                  </a:cubicBezTo>
                  <a:cubicBezTo>
                    <a:pt x="18529" y="30691"/>
                    <a:pt x="18469" y="30679"/>
                    <a:pt x="18434" y="30679"/>
                  </a:cubicBezTo>
                  <a:cubicBezTo>
                    <a:pt x="18374" y="30298"/>
                    <a:pt x="18327" y="29929"/>
                    <a:pt x="18279" y="29571"/>
                  </a:cubicBezTo>
                  <a:close/>
                  <a:moveTo>
                    <a:pt x="27863" y="973"/>
                  </a:moveTo>
                  <a:lnTo>
                    <a:pt x="27863" y="973"/>
                  </a:lnTo>
                  <a:cubicBezTo>
                    <a:pt x="28995" y="4425"/>
                    <a:pt x="29292" y="7676"/>
                    <a:pt x="27792" y="11117"/>
                  </a:cubicBezTo>
                  <a:cubicBezTo>
                    <a:pt x="27756" y="11117"/>
                    <a:pt x="27744" y="11129"/>
                    <a:pt x="27732" y="11152"/>
                  </a:cubicBezTo>
                  <a:cubicBezTo>
                    <a:pt x="27387" y="11581"/>
                    <a:pt x="27078" y="11986"/>
                    <a:pt x="26744" y="12426"/>
                  </a:cubicBezTo>
                  <a:cubicBezTo>
                    <a:pt x="26638" y="12574"/>
                    <a:pt x="26786" y="12770"/>
                    <a:pt x="26946" y="12770"/>
                  </a:cubicBezTo>
                  <a:cubicBezTo>
                    <a:pt x="26966" y="12770"/>
                    <a:pt x="26986" y="12766"/>
                    <a:pt x="27006" y="12760"/>
                  </a:cubicBezTo>
                  <a:lnTo>
                    <a:pt x="27006" y="12760"/>
                  </a:lnTo>
                  <a:cubicBezTo>
                    <a:pt x="27256" y="13319"/>
                    <a:pt x="27090" y="13843"/>
                    <a:pt x="26506" y="14308"/>
                  </a:cubicBezTo>
                  <a:cubicBezTo>
                    <a:pt x="26408" y="14486"/>
                    <a:pt x="26577" y="14698"/>
                    <a:pt x="26748" y="14698"/>
                  </a:cubicBezTo>
                  <a:cubicBezTo>
                    <a:pt x="26806" y="14698"/>
                    <a:pt x="26863" y="14674"/>
                    <a:pt x="26911" y="14617"/>
                  </a:cubicBezTo>
                  <a:lnTo>
                    <a:pt x="26911" y="14617"/>
                  </a:lnTo>
                  <a:cubicBezTo>
                    <a:pt x="25292" y="16605"/>
                    <a:pt x="24482" y="19975"/>
                    <a:pt x="23792" y="22523"/>
                  </a:cubicBezTo>
                  <a:cubicBezTo>
                    <a:pt x="22994" y="25333"/>
                    <a:pt x="22279" y="28297"/>
                    <a:pt x="22148" y="31226"/>
                  </a:cubicBezTo>
                  <a:cubicBezTo>
                    <a:pt x="21887" y="31488"/>
                    <a:pt x="21732" y="31953"/>
                    <a:pt x="21660" y="32488"/>
                  </a:cubicBezTo>
                  <a:cubicBezTo>
                    <a:pt x="21077" y="33715"/>
                    <a:pt x="20422" y="34989"/>
                    <a:pt x="20041" y="36286"/>
                  </a:cubicBezTo>
                  <a:cubicBezTo>
                    <a:pt x="20053" y="35894"/>
                    <a:pt x="20077" y="35513"/>
                    <a:pt x="20101" y="35120"/>
                  </a:cubicBezTo>
                  <a:cubicBezTo>
                    <a:pt x="20874" y="33691"/>
                    <a:pt x="21482" y="32131"/>
                    <a:pt x="22148" y="30655"/>
                  </a:cubicBezTo>
                  <a:cubicBezTo>
                    <a:pt x="22213" y="30526"/>
                    <a:pt x="22103" y="30408"/>
                    <a:pt x="21995" y="30408"/>
                  </a:cubicBezTo>
                  <a:cubicBezTo>
                    <a:pt x="21944" y="30408"/>
                    <a:pt x="21893" y="30435"/>
                    <a:pt x="21863" y="30500"/>
                  </a:cubicBezTo>
                  <a:cubicBezTo>
                    <a:pt x="21315" y="31607"/>
                    <a:pt x="20708" y="32715"/>
                    <a:pt x="20172" y="33846"/>
                  </a:cubicBezTo>
                  <a:cubicBezTo>
                    <a:pt x="20398" y="30405"/>
                    <a:pt x="20755" y="27000"/>
                    <a:pt x="21291" y="23606"/>
                  </a:cubicBezTo>
                  <a:cubicBezTo>
                    <a:pt x="21298" y="23686"/>
                    <a:pt x="21385" y="23739"/>
                    <a:pt x="21470" y="23739"/>
                  </a:cubicBezTo>
                  <a:cubicBezTo>
                    <a:pt x="21525" y="23739"/>
                    <a:pt x="21580" y="23717"/>
                    <a:pt x="21613" y="23666"/>
                  </a:cubicBezTo>
                  <a:cubicBezTo>
                    <a:pt x="21698" y="23520"/>
                    <a:pt x="21784" y="23381"/>
                    <a:pt x="21865" y="23243"/>
                  </a:cubicBezTo>
                  <a:lnTo>
                    <a:pt x="21865" y="23243"/>
                  </a:lnTo>
                  <a:cubicBezTo>
                    <a:pt x="21670" y="23580"/>
                    <a:pt x="21478" y="23912"/>
                    <a:pt x="21303" y="24261"/>
                  </a:cubicBezTo>
                  <a:cubicBezTo>
                    <a:pt x="21267" y="24333"/>
                    <a:pt x="21333" y="24425"/>
                    <a:pt x="21403" y="24425"/>
                  </a:cubicBezTo>
                  <a:cubicBezTo>
                    <a:pt x="21426" y="24425"/>
                    <a:pt x="21449" y="24416"/>
                    <a:pt x="21470" y="24392"/>
                  </a:cubicBezTo>
                  <a:cubicBezTo>
                    <a:pt x="21982" y="23785"/>
                    <a:pt x="22327" y="23035"/>
                    <a:pt x="22660" y="22309"/>
                  </a:cubicBezTo>
                  <a:cubicBezTo>
                    <a:pt x="22691" y="22205"/>
                    <a:pt x="22624" y="22111"/>
                    <a:pt x="22543" y="22111"/>
                  </a:cubicBezTo>
                  <a:cubicBezTo>
                    <a:pt x="22531" y="22111"/>
                    <a:pt x="22518" y="22113"/>
                    <a:pt x="22506" y="22118"/>
                  </a:cubicBezTo>
                  <a:cubicBezTo>
                    <a:pt x="22982" y="21249"/>
                    <a:pt x="23446" y="20392"/>
                    <a:pt x="23970" y="19558"/>
                  </a:cubicBezTo>
                  <a:cubicBezTo>
                    <a:pt x="24061" y="19402"/>
                    <a:pt x="23923" y="19262"/>
                    <a:pt x="23787" y="19262"/>
                  </a:cubicBezTo>
                  <a:cubicBezTo>
                    <a:pt x="23726" y="19262"/>
                    <a:pt x="23665" y="19290"/>
                    <a:pt x="23625" y="19356"/>
                  </a:cubicBezTo>
                  <a:cubicBezTo>
                    <a:pt x="23411" y="19677"/>
                    <a:pt x="23220" y="19999"/>
                    <a:pt x="23018" y="20332"/>
                  </a:cubicBezTo>
                  <a:cubicBezTo>
                    <a:pt x="23637" y="19272"/>
                    <a:pt x="24232" y="18201"/>
                    <a:pt x="24863" y="17129"/>
                  </a:cubicBezTo>
                  <a:cubicBezTo>
                    <a:pt x="24945" y="16982"/>
                    <a:pt x="24812" y="16840"/>
                    <a:pt x="24683" y="16840"/>
                  </a:cubicBezTo>
                  <a:cubicBezTo>
                    <a:pt x="24624" y="16840"/>
                    <a:pt x="24567" y="16869"/>
                    <a:pt x="24530" y="16939"/>
                  </a:cubicBezTo>
                  <a:cubicBezTo>
                    <a:pt x="23530" y="18630"/>
                    <a:pt x="22506" y="20296"/>
                    <a:pt x="21565" y="22023"/>
                  </a:cubicBezTo>
                  <a:cubicBezTo>
                    <a:pt x="21648" y="21618"/>
                    <a:pt x="21720" y="21201"/>
                    <a:pt x="21791" y="20808"/>
                  </a:cubicBezTo>
                  <a:cubicBezTo>
                    <a:pt x="23041" y="18868"/>
                    <a:pt x="24280" y="16939"/>
                    <a:pt x="25530" y="14998"/>
                  </a:cubicBezTo>
                  <a:cubicBezTo>
                    <a:pt x="25630" y="14831"/>
                    <a:pt x="25478" y="14681"/>
                    <a:pt x="25329" y="14681"/>
                  </a:cubicBezTo>
                  <a:cubicBezTo>
                    <a:pt x="25266" y="14681"/>
                    <a:pt x="25203" y="14708"/>
                    <a:pt x="25161" y="14772"/>
                  </a:cubicBezTo>
                  <a:cubicBezTo>
                    <a:pt x="24113" y="16355"/>
                    <a:pt x="23089" y="17951"/>
                    <a:pt x="22041" y="19523"/>
                  </a:cubicBezTo>
                  <a:cubicBezTo>
                    <a:pt x="22101" y="19261"/>
                    <a:pt x="22148" y="18975"/>
                    <a:pt x="22208" y="18701"/>
                  </a:cubicBezTo>
                  <a:cubicBezTo>
                    <a:pt x="22375" y="17975"/>
                    <a:pt x="22541" y="17260"/>
                    <a:pt x="22732" y="16534"/>
                  </a:cubicBezTo>
                  <a:cubicBezTo>
                    <a:pt x="22756" y="16522"/>
                    <a:pt x="22791" y="16498"/>
                    <a:pt x="22815" y="16475"/>
                  </a:cubicBezTo>
                  <a:cubicBezTo>
                    <a:pt x="23934" y="15105"/>
                    <a:pt x="24839" y="13522"/>
                    <a:pt x="25935" y="12129"/>
                  </a:cubicBezTo>
                  <a:cubicBezTo>
                    <a:pt x="26034" y="11993"/>
                    <a:pt x="25921" y="11817"/>
                    <a:pt x="25794" y="11817"/>
                  </a:cubicBezTo>
                  <a:cubicBezTo>
                    <a:pt x="25753" y="11817"/>
                    <a:pt x="25710" y="11835"/>
                    <a:pt x="25673" y="11879"/>
                  </a:cubicBezTo>
                  <a:cubicBezTo>
                    <a:pt x="24815" y="12915"/>
                    <a:pt x="23863" y="13998"/>
                    <a:pt x="23101" y="15165"/>
                  </a:cubicBezTo>
                  <a:cubicBezTo>
                    <a:pt x="23172" y="14879"/>
                    <a:pt x="23256" y="14581"/>
                    <a:pt x="23339" y="14296"/>
                  </a:cubicBezTo>
                  <a:cubicBezTo>
                    <a:pt x="24530" y="12891"/>
                    <a:pt x="25530" y="11200"/>
                    <a:pt x="26613" y="9712"/>
                  </a:cubicBezTo>
                  <a:cubicBezTo>
                    <a:pt x="26656" y="9652"/>
                    <a:pt x="26601" y="9599"/>
                    <a:pt x="26541" y="9599"/>
                  </a:cubicBezTo>
                  <a:cubicBezTo>
                    <a:pt x="26517" y="9599"/>
                    <a:pt x="26491" y="9608"/>
                    <a:pt x="26470" y="9628"/>
                  </a:cubicBezTo>
                  <a:cubicBezTo>
                    <a:pt x="25881" y="10377"/>
                    <a:pt x="25259" y="11114"/>
                    <a:pt x="24656" y="11882"/>
                  </a:cubicBezTo>
                  <a:lnTo>
                    <a:pt x="24656" y="11882"/>
                  </a:lnTo>
                  <a:cubicBezTo>
                    <a:pt x="25575" y="10704"/>
                    <a:pt x="26452" y="9495"/>
                    <a:pt x="27340" y="8331"/>
                  </a:cubicBezTo>
                  <a:cubicBezTo>
                    <a:pt x="27430" y="8204"/>
                    <a:pt x="27329" y="8051"/>
                    <a:pt x="27223" y="8051"/>
                  </a:cubicBezTo>
                  <a:cubicBezTo>
                    <a:pt x="27189" y="8051"/>
                    <a:pt x="27154" y="8067"/>
                    <a:pt x="27125" y="8104"/>
                  </a:cubicBezTo>
                  <a:cubicBezTo>
                    <a:pt x="26125" y="9355"/>
                    <a:pt x="25065" y="10581"/>
                    <a:pt x="24065" y="11843"/>
                  </a:cubicBezTo>
                  <a:cubicBezTo>
                    <a:pt x="25208" y="8152"/>
                    <a:pt x="26554" y="4580"/>
                    <a:pt x="27863" y="973"/>
                  </a:cubicBezTo>
                  <a:close/>
                  <a:moveTo>
                    <a:pt x="21589" y="33262"/>
                  </a:moveTo>
                  <a:lnTo>
                    <a:pt x="21589" y="33262"/>
                  </a:lnTo>
                  <a:cubicBezTo>
                    <a:pt x="21541" y="34048"/>
                    <a:pt x="21553" y="34846"/>
                    <a:pt x="21434" y="35298"/>
                  </a:cubicBezTo>
                  <a:cubicBezTo>
                    <a:pt x="21148" y="36429"/>
                    <a:pt x="20196" y="37465"/>
                    <a:pt x="20232" y="38596"/>
                  </a:cubicBezTo>
                  <a:cubicBezTo>
                    <a:pt x="20136" y="38608"/>
                    <a:pt x="20041" y="38620"/>
                    <a:pt x="19946" y="38620"/>
                  </a:cubicBezTo>
                  <a:cubicBezTo>
                    <a:pt x="19958" y="38037"/>
                    <a:pt x="19993" y="37441"/>
                    <a:pt x="20017" y="36870"/>
                  </a:cubicBezTo>
                  <a:cubicBezTo>
                    <a:pt x="20028" y="36873"/>
                    <a:pt x="20039" y="36874"/>
                    <a:pt x="20051" y="36874"/>
                  </a:cubicBezTo>
                  <a:cubicBezTo>
                    <a:pt x="20090" y="36874"/>
                    <a:pt x="20132" y="36857"/>
                    <a:pt x="20160" y="36810"/>
                  </a:cubicBezTo>
                  <a:cubicBezTo>
                    <a:pt x="20172" y="36763"/>
                    <a:pt x="20196" y="36715"/>
                    <a:pt x="20220" y="36691"/>
                  </a:cubicBezTo>
                  <a:lnTo>
                    <a:pt x="20220" y="36691"/>
                  </a:lnTo>
                  <a:cubicBezTo>
                    <a:pt x="20184" y="36822"/>
                    <a:pt x="20160" y="36965"/>
                    <a:pt x="20136" y="37108"/>
                  </a:cubicBezTo>
                  <a:cubicBezTo>
                    <a:pt x="20129" y="37205"/>
                    <a:pt x="20224" y="37274"/>
                    <a:pt x="20317" y="37274"/>
                  </a:cubicBezTo>
                  <a:cubicBezTo>
                    <a:pt x="20372" y="37274"/>
                    <a:pt x="20427" y="37249"/>
                    <a:pt x="20458" y="37191"/>
                  </a:cubicBezTo>
                  <a:cubicBezTo>
                    <a:pt x="20613" y="36882"/>
                    <a:pt x="20672" y="36525"/>
                    <a:pt x="20779" y="36191"/>
                  </a:cubicBezTo>
                  <a:cubicBezTo>
                    <a:pt x="20910" y="35798"/>
                    <a:pt x="21077" y="35405"/>
                    <a:pt x="21244" y="35024"/>
                  </a:cubicBezTo>
                  <a:cubicBezTo>
                    <a:pt x="21293" y="34910"/>
                    <a:pt x="21201" y="34813"/>
                    <a:pt x="21113" y="34813"/>
                  </a:cubicBezTo>
                  <a:cubicBezTo>
                    <a:pt x="21072" y="34813"/>
                    <a:pt x="21032" y="34833"/>
                    <a:pt x="21005" y="34882"/>
                  </a:cubicBezTo>
                  <a:cubicBezTo>
                    <a:pt x="20994" y="34917"/>
                    <a:pt x="20958" y="34965"/>
                    <a:pt x="20946" y="34989"/>
                  </a:cubicBezTo>
                  <a:cubicBezTo>
                    <a:pt x="21172" y="34429"/>
                    <a:pt x="21363" y="33846"/>
                    <a:pt x="21589" y="33262"/>
                  </a:cubicBezTo>
                  <a:close/>
                  <a:moveTo>
                    <a:pt x="19005" y="33608"/>
                  </a:moveTo>
                  <a:cubicBezTo>
                    <a:pt x="19148" y="33881"/>
                    <a:pt x="19291" y="34155"/>
                    <a:pt x="19470" y="34393"/>
                  </a:cubicBezTo>
                  <a:cubicBezTo>
                    <a:pt x="19505" y="34441"/>
                    <a:pt x="19541" y="34453"/>
                    <a:pt x="19589" y="34453"/>
                  </a:cubicBezTo>
                  <a:cubicBezTo>
                    <a:pt x="19589" y="34691"/>
                    <a:pt x="19577" y="34929"/>
                    <a:pt x="19577" y="35167"/>
                  </a:cubicBezTo>
                  <a:cubicBezTo>
                    <a:pt x="19553" y="35215"/>
                    <a:pt x="19553" y="35263"/>
                    <a:pt x="19577" y="35286"/>
                  </a:cubicBezTo>
                  <a:cubicBezTo>
                    <a:pt x="19541" y="36417"/>
                    <a:pt x="19541" y="37549"/>
                    <a:pt x="19553" y="38668"/>
                  </a:cubicBezTo>
                  <a:cubicBezTo>
                    <a:pt x="19517" y="38668"/>
                    <a:pt x="19458" y="38680"/>
                    <a:pt x="19410" y="38680"/>
                  </a:cubicBezTo>
                  <a:cubicBezTo>
                    <a:pt x="19410" y="38680"/>
                    <a:pt x="19410" y="38668"/>
                    <a:pt x="19398" y="38632"/>
                  </a:cubicBezTo>
                  <a:cubicBezTo>
                    <a:pt x="18946" y="37441"/>
                    <a:pt x="18410" y="36310"/>
                    <a:pt x="17969" y="35143"/>
                  </a:cubicBezTo>
                  <a:lnTo>
                    <a:pt x="17969" y="35143"/>
                  </a:lnTo>
                  <a:cubicBezTo>
                    <a:pt x="18017" y="35198"/>
                    <a:pt x="18077" y="35221"/>
                    <a:pt x="18136" y="35221"/>
                  </a:cubicBezTo>
                  <a:cubicBezTo>
                    <a:pt x="18283" y="35221"/>
                    <a:pt x="18420" y="35075"/>
                    <a:pt x="18327" y="34905"/>
                  </a:cubicBezTo>
                  <a:cubicBezTo>
                    <a:pt x="17849" y="34068"/>
                    <a:pt x="17758" y="33910"/>
                    <a:pt x="18045" y="33910"/>
                  </a:cubicBezTo>
                  <a:cubicBezTo>
                    <a:pt x="18195" y="33910"/>
                    <a:pt x="18448" y="33953"/>
                    <a:pt x="18803" y="33965"/>
                  </a:cubicBezTo>
                  <a:cubicBezTo>
                    <a:pt x="18946" y="33965"/>
                    <a:pt x="19065" y="33810"/>
                    <a:pt x="19029" y="33667"/>
                  </a:cubicBezTo>
                  <a:cubicBezTo>
                    <a:pt x="19029" y="33643"/>
                    <a:pt x="19005" y="33619"/>
                    <a:pt x="19005" y="33608"/>
                  </a:cubicBezTo>
                  <a:close/>
                  <a:moveTo>
                    <a:pt x="53236" y="38513"/>
                  </a:moveTo>
                  <a:lnTo>
                    <a:pt x="53236" y="38513"/>
                  </a:lnTo>
                  <a:cubicBezTo>
                    <a:pt x="53224" y="38596"/>
                    <a:pt x="53212" y="38680"/>
                    <a:pt x="53200" y="38751"/>
                  </a:cubicBezTo>
                  <a:cubicBezTo>
                    <a:pt x="53164" y="38811"/>
                    <a:pt x="53152" y="38894"/>
                    <a:pt x="53140" y="38977"/>
                  </a:cubicBezTo>
                  <a:lnTo>
                    <a:pt x="53140" y="39013"/>
                  </a:lnTo>
                  <a:cubicBezTo>
                    <a:pt x="53117" y="39073"/>
                    <a:pt x="53105" y="39132"/>
                    <a:pt x="53081" y="39192"/>
                  </a:cubicBezTo>
                  <a:cubicBezTo>
                    <a:pt x="53057" y="39215"/>
                    <a:pt x="53081" y="39227"/>
                    <a:pt x="53057" y="39239"/>
                  </a:cubicBezTo>
                  <a:lnTo>
                    <a:pt x="53057" y="39263"/>
                  </a:lnTo>
                  <a:cubicBezTo>
                    <a:pt x="52998" y="39275"/>
                    <a:pt x="52926" y="39287"/>
                    <a:pt x="52867" y="39311"/>
                  </a:cubicBezTo>
                  <a:cubicBezTo>
                    <a:pt x="52828" y="39234"/>
                    <a:pt x="52760" y="39181"/>
                    <a:pt x="52673" y="39181"/>
                  </a:cubicBezTo>
                  <a:cubicBezTo>
                    <a:pt x="52651" y="39181"/>
                    <a:pt x="52628" y="39184"/>
                    <a:pt x="52605" y="39192"/>
                  </a:cubicBezTo>
                  <a:cubicBezTo>
                    <a:pt x="52557" y="39204"/>
                    <a:pt x="52521" y="39204"/>
                    <a:pt x="52486" y="39215"/>
                  </a:cubicBezTo>
                  <a:cubicBezTo>
                    <a:pt x="52509" y="39168"/>
                    <a:pt x="52497" y="39108"/>
                    <a:pt x="52450" y="39084"/>
                  </a:cubicBezTo>
                  <a:lnTo>
                    <a:pt x="52188" y="38953"/>
                  </a:lnTo>
                  <a:cubicBezTo>
                    <a:pt x="52171" y="38945"/>
                    <a:pt x="52155" y="38941"/>
                    <a:pt x="52140" y="38941"/>
                  </a:cubicBezTo>
                  <a:cubicBezTo>
                    <a:pt x="52046" y="38941"/>
                    <a:pt x="51989" y="39081"/>
                    <a:pt x="52081" y="39132"/>
                  </a:cubicBezTo>
                  <a:cubicBezTo>
                    <a:pt x="52164" y="39168"/>
                    <a:pt x="52247" y="39215"/>
                    <a:pt x="52331" y="39263"/>
                  </a:cubicBezTo>
                  <a:cubicBezTo>
                    <a:pt x="52212" y="39287"/>
                    <a:pt x="52105" y="39323"/>
                    <a:pt x="51986" y="39334"/>
                  </a:cubicBezTo>
                  <a:cubicBezTo>
                    <a:pt x="51914" y="39204"/>
                    <a:pt x="51795" y="39084"/>
                    <a:pt x="51676" y="38977"/>
                  </a:cubicBezTo>
                  <a:cubicBezTo>
                    <a:pt x="52200" y="38834"/>
                    <a:pt x="52724" y="38680"/>
                    <a:pt x="53236" y="38513"/>
                  </a:cubicBezTo>
                  <a:close/>
                  <a:moveTo>
                    <a:pt x="51176" y="39132"/>
                  </a:moveTo>
                  <a:lnTo>
                    <a:pt x="51188" y="39144"/>
                  </a:lnTo>
                  <a:cubicBezTo>
                    <a:pt x="51307" y="39227"/>
                    <a:pt x="51366" y="39346"/>
                    <a:pt x="51426" y="39454"/>
                  </a:cubicBezTo>
                  <a:cubicBezTo>
                    <a:pt x="51200" y="39513"/>
                    <a:pt x="50985" y="39573"/>
                    <a:pt x="50771" y="39632"/>
                  </a:cubicBezTo>
                  <a:cubicBezTo>
                    <a:pt x="50831" y="39513"/>
                    <a:pt x="50843" y="39370"/>
                    <a:pt x="50843" y="39215"/>
                  </a:cubicBezTo>
                  <a:cubicBezTo>
                    <a:pt x="50950" y="39192"/>
                    <a:pt x="51069" y="39156"/>
                    <a:pt x="51176" y="39132"/>
                  </a:cubicBezTo>
                  <a:close/>
                  <a:moveTo>
                    <a:pt x="49426" y="39585"/>
                  </a:moveTo>
                  <a:cubicBezTo>
                    <a:pt x="49485" y="39739"/>
                    <a:pt x="49580" y="39858"/>
                    <a:pt x="49688" y="39966"/>
                  </a:cubicBezTo>
                  <a:cubicBezTo>
                    <a:pt x="49592" y="39989"/>
                    <a:pt x="49485" y="40025"/>
                    <a:pt x="49402" y="40049"/>
                  </a:cubicBezTo>
                  <a:cubicBezTo>
                    <a:pt x="49426" y="39966"/>
                    <a:pt x="49438" y="39870"/>
                    <a:pt x="49414" y="39763"/>
                  </a:cubicBezTo>
                  <a:cubicBezTo>
                    <a:pt x="49402" y="39704"/>
                    <a:pt x="49342" y="39644"/>
                    <a:pt x="49283" y="39620"/>
                  </a:cubicBezTo>
                  <a:cubicBezTo>
                    <a:pt x="49307" y="39620"/>
                    <a:pt x="49366" y="39608"/>
                    <a:pt x="49426" y="39585"/>
                  </a:cubicBezTo>
                  <a:close/>
                  <a:moveTo>
                    <a:pt x="47271" y="40096"/>
                  </a:moveTo>
                  <a:cubicBezTo>
                    <a:pt x="47306" y="40156"/>
                    <a:pt x="47330" y="40239"/>
                    <a:pt x="47342" y="40335"/>
                  </a:cubicBezTo>
                  <a:cubicBezTo>
                    <a:pt x="47326" y="40326"/>
                    <a:pt x="47304" y="40312"/>
                    <a:pt x="47284" y="40312"/>
                  </a:cubicBezTo>
                  <a:cubicBezTo>
                    <a:pt x="47275" y="40312"/>
                    <a:pt x="47266" y="40315"/>
                    <a:pt x="47259" y="40323"/>
                  </a:cubicBezTo>
                  <a:cubicBezTo>
                    <a:pt x="47244" y="40324"/>
                    <a:pt x="47229" y="40324"/>
                    <a:pt x="47215" y="40324"/>
                  </a:cubicBezTo>
                  <a:cubicBezTo>
                    <a:pt x="47064" y="40324"/>
                    <a:pt x="46980" y="40266"/>
                    <a:pt x="46925" y="40168"/>
                  </a:cubicBezTo>
                  <a:cubicBezTo>
                    <a:pt x="47033" y="40144"/>
                    <a:pt x="47152" y="40108"/>
                    <a:pt x="47271" y="40096"/>
                  </a:cubicBezTo>
                  <a:close/>
                  <a:moveTo>
                    <a:pt x="48390" y="39846"/>
                  </a:moveTo>
                  <a:cubicBezTo>
                    <a:pt x="48426" y="40037"/>
                    <a:pt x="48521" y="40204"/>
                    <a:pt x="48699" y="40287"/>
                  </a:cubicBezTo>
                  <a:cubicBezTo>
                    <a:pt x="48616" y="40323"/>
                    <a:pt x="48509" y="40347"/>
                    <a:pt x="48414" y="40382"/>
                  </a:cubicBezTo>
                  <a:cubicBezTo>
                    <a:pt x="48402" y="40323"/>
                    <a:pt x="48366" y="40239"/>
                    <a:pt x="48330" y="40180"/>
                  </a:cubicBezTo>
                  <a:cubicBezTo>
                    <a:pt x="48287" y="40130"/>
                    <a:pt x="48228" y="40110"/>
                    <a:pt x="48166" y="40110"/>
                  </a:cubicBezTo>
                  <a:cubicBezTo>
                    <a:pt x="48108" y="40110"/>
                    <a:pt x="48048" y="40127"/>
                    <a:pt x="47997" y="40156"/>
                  </a:cubicBezTo>
                  <a:cubicBezTo>
                    <a:pt x="47985" y="40120"/>
                    <a:pt x="47985" y="40096"/>
                    <a:pt x="47973" y="40061"/>
                  </a:cubicBezTo>
                  <a:cubicBezTo>
                    <a:pt x="47949" y="40037"/>
                    <a:pt x="47937" y="39989"/>
                    <a:pt x="47925" y="39966"/>
                  </a:cubicBezTo>
                  <a:cubicBezTo>
                    <a:pt x="48080" y="39918"/>
                    <a:pt x="48235" y="39870"/>
                    <a:pt x="48390" y="39846"/>
                  </a:cubicBezTo>
                  <a:close/>
                  <a:moveTo>
                    <a:pt x="47449" y="40692"/>
                  </a:moveTo>
                  <a:cubicBezTo>
                    <a:pt x="47449" y="40692"/>
                    <a:pt x="47449" y="40704"/>
                    <a:pt x="47461" y="40704"/>
                  </a:cubicBezTo>
                  <a:cubicBezTo>
                    <a:pt x="47449" y="40704"/>
                    <a:pt x="47449" y="40704"/>
                    <a:pt x="47437" y="40716"/>
                  </a:cubicBezTo>
                  <a:cubicBezTo>
                    <a:pt x="47437" y="40704"/>
                    <a:pt x="47449" y="40704"/>
                    <a:pt x="47449" y="40692"/>
                  </a:cubicBezTo>
                  <a:close/>
                  <a:moveTo>
                    <a:pt x="46294" y="40299"/>
                  </a:moveTo>
                  <a:cubicBezTo>
                    <a:pt x="46354" y="40537"/>
                    <a:pt x="46473" y="40763"/>
                    <a:pt x="46687" y="40882"/>
                  </a:cubicBezTo>
                  <a:cubicBezTo>
                    <a:pt x="46735" y="40906"/>
                    <a:pt x="46782" y="40906"/>
                    <a:pt x="46830" y="40930"/>
                  </a:cubicBezTo>
                  <a:cubicBezTo>
                    <a:pt x="46675" y="40989"/>
                    <a:pt x="46532" y="41025"/>
                    <a:pt x="46366" y="41097"/>
                  </a:cubicBezTo>
                  <a:cubicBezTo>
                    <a:pt x="46330" y="40989"/>
                    <a:pt x="46271" y="40894"/>
                    <a:pt x="46151" y="40858"/>
                  </a:cubicBezTo>
                  <a:cubicBezTo>
                    <a:pt x="46140" y="40835"/>
                    <a:pt x="46140" y="40835"/>
                    <a:pt x="46140" y="40823"/>
                  </a:cubicBezTo>
                  <a:cubicBezTo>
                    <a:pt x="46092" y="40751"/>
                    <a:pt x="46068" y="40692"/>
                    <a:pt x="46032" y="40620"/>
                  </a:cubicBezTo>
                  <a:cubicBezTo>
                    <a:pt x="45997" y="40537"/>
                    <a:pt x="45961" y="40454"/>
                    <a:pt x="45937" y="40358"/>
                  </a:cubicBezTo>
                  <a:cubicBezTo>
                    <a:pt x="46044" y="40347"/>
                    <a:pt x="46175" y="40323"/>
                    <a:pt x="46294" y="40299"/>
                  </a:cubicBezTo>
                  <a:close/>
                  <a:moveTo>
                    <a:pt x="45294" y="40501"/>
                  </a:moveTo>
                  <a:cubicBezTo>
                    <a:pt x="45354" y="40775"/>
                    <a:pt x="45425" y="41168"/>
                    <a:pt x="45604" y="41359"/>
                  </a:cubicBezTo>
                  <a:cubicBezTo>
                    <a:pt x="45544" y="41394"/>
                    <a:pt x="45473" y="41406"/>
                    <a:pt x="45413" y="41430"/>
                  </a:cubicBezTo>
                  <a:cubicBezTo>
                    <a:pt x="45401" y="41406"/>
                    <a:pt x="45378" y="41359"/>
                    <a:pt x="45366" y="41335"/>
                  </a:cubicBezTo>
                  <a:cubicBezTo>
                    <a:pt x="45342" y="41287"/>
                    <a:pt x="45306" y="41251"/>
                    <a:pt x="45258" y="41228"/>
                  </a:cubicBezTo>
                  <a:cubicBezTo>
                    <a:pt x="45175" y="41013"/>
                    <a:pt x="45104" y="40799"/>
                    <a:pt x="45044" y="40573"/>
                  </a:cubicBezTo>
                  <a:cubicBezTo>
                    <a:pt x="45044" y="40573"/>
                    <a:pt x="45044" y="40561"/>
                    <a:pt x="45020" y="40561"/>
                  </a:cubicBezTo>
                  <a:cubicBezTo>
                    <a:pt x="45116" y="40525"/>
                    <a:pt x="45199" y="40513"/>
                    <a:pt x="45294" y="40501"/>
                  </a:cubicBezTo>
                  <a:close/>
                  <a:moveTo>
                    <a:pt x="34340" y="37739"/>
                  </a:moveTo>
                  <a:cubicBezTo>
                    <a:pt x="37386" y="38305"/>
                    <a:pt x="40571" y="38507"/>
                    <a:pt x="43764" y="38507"/>
                  </a:cubicBezTo>
                  <a:cubicBezTo>
                    <a:pt x="45613" y="38507"/>
                    <a:pt x="47465" y="38439"/>
                    <a:pt x="49295" y="38334"/>
                  </a:cubicBezTo>
                  <a:lnTo>
                    <a:pt x="49295" y="38334"/>
                  </a:lnTo>
                  <a:cubicBezTo>
                    <a:pt x="43568" y="39489"/>
                    <a:pt x="37865" y="40739"/>
                    <a:pt x="32078" y="41609"/>
                  </a:cubicBezTo>
                  <a:cubicBezTo>
                    <a:pt x="32043" y="41597"/>
                    <a:pt x="32007" y="41585"/>
                    <a:pt x="31959" y="41585"/>
                  </a:cubicBezTo>
                  <a:cubicBezTo>
                    <a:pt x="26328" y="41573"/>
                    <a:pt x="20672" y="41239"/>
                    <a:pt x="15017" y="41108"/>
                  </a:cubicBezTo>
                  <a:cubicBezTo>
                    <a:pt x="13877" y="41049"/>
                    <a:pt x="12723" y="40993"/>
                    <a:pt x="11576" y="40993"/>
                  </a:cubicBezTo>
                  <a:cubicBezTo>
                    <a:pt x="10902" y="40993"/>
                    <a:pt x="10229" y="41012"/>
                    <a:pt x="9564" y="41061"/>
                  </a:cubicBezTo>
                  <a:lnTo>
                    <a:pt x="9147" y="41061"/>
                  </a:lnTo>
                  <a:cubicBezTo>
                    <a:pt x="17553" y="40168"/>
                    <a:pt x="25935" y="38692"/>
                    <a:pt x="34340" y="37739"/>
                  </a:cubicBezTo>
                  <a:close/>
                  <a:moveTo>
                    <a:pt x="6135" y="41537"/>
                  </a:moveTo>
                  <a:cubicBezTo>
                    <a:pt x="6182" y="41537"/>
                    <a:pt x="6242" y="41549"/>
                    <a:pt x="6289" y="41549"/>
                  </a:cubicBezTo>
                  <a:cubicBezTo>
                    <a:pt x="6123" y="41597"/>
                    <a:pt x="5944" y="41644"/>
                    <a:pt x="5777" y="41704"/>
                  </a:cubicBezTo>
                  <a:cubicBezTo>
                    <a:pt x="5777" y="41704"/>
                    <a:pt x="5777" y="41692"/>
                    <a:pt x="5765" y="41656"/>
                  </a:cubicBezTo>
                  <a:cubicBezTo>
                    <a:pt x="5754" y="41632"/>
                    <a:pt x="5754" y="41597"/>
                    <a:pt x="5730" y="41573"/>
                  </a:cubicBezTo>
                  <a:cubicBezTo>
                    <a:pt x="5849" y="41573"/>
                    <a:pt x="5992" y="41573"/>
                    <a:pt x="6111" y="41549"/>
                  </a:cubicBezTo>
                  <a:cubicBezTo>
                    <a:pt x="6123" y="41549"/>
                    <a:pt x="6123" y="41537"/>
                    <a:pt x="6135" y="41537"/>
                  </a:cubicBezTo>
                  <a:close/>
                  <a:moveTo>
                    <a:pt x="44449" y="40644"/>
                  </a:moveTo>
                  <a:cubicBezTo>
                    <a:pt x="44473" y="41001"/>
                    <a:pt x="44544" y="41347"/>
                    <a:pt x="44675" y="41692"/>
                  </a:cubicBezTo>
                  <a:cubicBezTo>
                    <a:pt x="44616" y="41704"/>
                    <a:pt x="44580" y="41716"/>
                    <a:pt x="44520" y="41751"/>
                  </a:cubicBezTo>
                  <a:cubicBezTo>
                    <a:pt x="44449" y="41466"/>
                    <a:pt x="44163" y="41251"/>
                    <a:pt x="44068" y="40978"/>
                  </a:cubicBezTo>
                  <a:cubicBezTo>
                    <a:pt x="44032" y="40835"/>
                    <a:pt x="43937" y="40775"/>
                    <a:pt x="43830" y="40763"/>
                  </a:cubicBezTo>
                  <a:cubicBezTo>
                    <a:pt x="44044" y="40716"/>
                    <a:pt x="44246" y="40692"/>
                    <a:pt x="44449" y="40644"/>
                  </a:cubicBezTo>
                  <a:close/>
                  <a:moveTo>
                    <a:pt x="43663" y="40763"/>
                  </a:moveTo>
                  <a:cubicBezTo>
                    <a:pt x="43568" y="40835"/>
                    <a:pt x="43461" y="40954"/>
                    <a:pt x="43508" y="41120"/>
                  </a:cubicBezTo>
                  <a:cubicBezTo>
                    <a:pt x="43568" y="41370"/>
                    <a:pt x="43711" y="41751"/>
                    <a:pt x="43949" y="41942"/>
                  </a:cubicBezTo>
                  <a:cubicBezTo>
                    <a:pt x="43830" y="41978"/>
                    <a:pt x="43699" y="42013"/>
                    <a:pt x="43580" y="42061"/>
                  </a:cubicBezTo>
                  <a:cubicBezTo>
                    <a:pt x="43532" y="41894"/>
                    <a:pt x="43401" y="41799"/>
                    <a:pt x="43294" y="41656"/>
                  </a:cubicBezTo>
                  <a:cubicBezTo>
                    <a:pt x="43163" y="41478"/>
                    <a:pt x="43068" y="41251"/>
                    <a:pt x="43044" y="41025"/>
                  </a:cubicBezTo>
                  <a:cubicBezTo>
                    <a:pt x="43044" y="40978"/>
                    <a:pt x="43008" y="40930"/>
                    <a:pt x="42984" y="40882"/>
                  </a:cubicBezTo>
                  <a:cubicBezTo>
                    <a:pt x="43211" y="40835"/>
                    <a:pt x="43449" y="40811"/>
                    <a:pt x="43663" y="40763"/>
                  </a:cubicBezTo>
                  <a:close/>
                  <a:moveTo>
                    <a:pt x="42461" y="40989"/>
                  </a:moveTo>
                  <a:cubicBezTo>
                    <a:pt x="42461" y="41001"/>
                    <a:pt x="42449" y="41013"/>
                    <a:pt x="42461" y="41049"/>
                  </a:cubicBezTo>
                  <a:cubicBezTo>
                    <a:pt x="42472" y="41406"/>
                    <a:pt x="42627" y="41990"/>
                    <a:pt x="42937" y="42287"/>
                  </a:cubicBezTo>
                  <a:cubicBezTo>
                    <a:pt x="42782" y="42347"/>
                    <a:pt x="42615" y="42382"/>
                    <a:pt x="42449" y="42430"/>
                  </a:cubicBezTo>
                  <a:cubicBezTo>
                    <a:pt x="42389" y="42347"/>
                    <a:pt x="42318" y="42263"/>
                    <a:pt x="42258" y="42144"/>
                  </a:cubicBezTo>
                  <a:cubicBezTo>
                    <a:pt x="42091" y="41906"/>
                    <a:pt x="42020" y="41644"/>
                    <a:pt x="41960" y="41359"/>
                  </a:cubicBezTo>
                  <a:cubicBezTo>
                    <a:pt x="41934" y="41208"/>
                    <a:pt x="41806" y="41139"/>
                    <a:pt x="41674" y="41139"/>
                  </a:cubicBezTo>
                  <a:cubicBezTo>
                    <a:pt x="41503" y="41139"/>
                    <a:pt x="41326" y="41253"/>
                    <a:pt x="41353" y="41454"/>
                  </a:cubicBezTo>
                  <a:cubicBezTo>
                    <a:pt x="41389" y="41751"/>
                    <a:pt x="41508" y="42299"/>
                    <a:pt x="41746" y="42644"/>
                  </a:cubicBezTo>
                  <a:cubicBezTo>
                    <a:pt x="41568" y="42704"/>
                    <a:pt x="41389" y="42740"/>
                    <a:pt x="41210" y="42799"/>
                  </a:cubicBezTo>
                  <a:lnTo>
                    <a:pt x="41198" y="42799"/>
                  </a:lnTo>
                  <a:cubicBezTo>
                    <a:pt x="41175" y="42644"/>
                    <a:pt x="41079" y="42478"/>
                    <a:pt x="41008" y="42299"/>
                  </a:cubicBezTo>
                  <a:cubicBezTo>
                    <a:pt x="40877" y="41954"/>
                    <a:pt x="40722" y="41609"/>
                    <a:pt x="40591" y="41275"/>
                  </a:cubicBezTo>
                  <a:cubicBezTo>
                    <a:pt x="41210" y="41180"/>
                    <a:pt x="41841" y="41097"/>
                    <a:pt x="42461" y="40989"/>
                  </a:cubicBezTo>
                  <a:close/>
                  <a:moveTo>
                    <a:pt x="38293" y="42966"/>
                  </a:moveTo>
                  <a:lnTo>
                    <a:pt x="38293" y="42966"/>
                  </a:lnTo>
                  <a:cubicBezTo>
                    <a:pt x="38299" y="42972"/>
                    <a:pt x="38299" y="42975"/>
                    <a:pt x="38298" y="42975"/>
                  </a:cubicBezTo>
                  <a:cubicBezTo>
                    <a:pt x="38296" y="42975"/>
                    <a:pt x="38293" y="42972"/>
                    <a:pt x="38293" y="42966"/>
                  </a:cubicBezTo>
                  <a:close/>
                  <a:moveTo>
                    <a:pt x="39996" y="41347"/>
                  </a:moveTo>
                  <a:lnTo>
                    <a:pt x="39996" y="41394"/>
                  </a:lnTo>
                  <a:cubicBezTo>
                    <a:pt x="40127" y="41763"/>
                    <a:pt x="40258" y="42144"/>
                    <a:pt x="40401" y="42513"/>
                  </a:cubicBezTo>
                  <a:cubicBezTo>
                    <a:pt x="40436" y="42668"/>
                    <a:pt x="40484" y="42811"/>
                    <a:pt x="40556" y="42954"/>
                  </a:cubicBezTo>
                  <a:cubicBezTo>
                    <a:pt x="40341" y="43013"/>
                    <a:pt x="40127" y="43073"/>
                    <a:pt x="39901" y="43109"/>
                  </a:cubicBezTo>
                  <a:cubicBezTo>
                    <a:pt x="40020" y="42954"/>
                    <a:pt x="39913" y="42680"/>
                    <a:pt x="39794" y="42502"/>
                  </a:cubicBezTo>
                  <a:cubicBezTo>
                    <a:pt x="39567" y="42168"/>
                    <a:pt x="39413" y="41799"/>
                    <a:pt x="39305" y="41406"/>
                  </a:cubicBezTo>
                  <a:cubicBezTo>
                    <a:pt x="39532" y="41406"/>
                    <a:pt x="39758" y="41370"/>
                    <a:pt x="39996" y="41347"/>
                  </a:cubicBezTo>
                  <a:close/>
                  <a:moveTo>
                    <a:pt x="54164" y="42835"/>
                  </a:moveTo>
                  <a:lnTo>
                    <a:pt x="54164" y="42835"/>
                  </a:lnTo>
                  <a:cubicBezTo>
                    <a:pt x="54129" y="42918"/>
                    <a:pt x="54129" y="43013"/>
                    <a:pt x="54224" y="43061"/>
                  </a:cubicBezTo>
                  <a:lnTo>
                    <a:pt x="54355" y="43144"/>
                  </a:lnTo>
                  <a:lnTo>
                    <a:pt x="53950" y="42918"/>
                  </a:lnTo>
                  <a:cubicBezTo>
                    <a:pt x="54033" y="42894"/>
                    <a:pt x="54093" y="42859"/>
                    <a:pt x="54164" y="42835"/>
                  </a:cubicBezTo>
                  <a:close/>
                  <a:moveTo>
                    <a:pt x="38686" y="41513"/>
                  </a:moveTo>
                  <a:cubicBezTo>
                    <a:pt x="38722" y="41882"/>
                    <a:pt x="38829" y="42251"/>
                    <a:pt x="38984" y="42597"/>
                  </a:cubicBezTo>
                  <a:cubicBezTo>
                    <a:pt x="39091" y="42811"/>
                    <a:pt x="39234" y="43144"/>
                    <a:pt x="39472" y="43228"/>
                  </a:cubicBezTo>
                  <a:cubicBezTo>
                    <a:pt x="39186" y="43311"/>
                    <a:pt x="38901" y="43383"/>
                    <a:pt x="38627" y="43442"/>
                  </a:cubicBezTo>
                  <a:cubicBezTo>
                    <a:pt x="38651" y="43383"/>
                    <a:pt x="38686" y="43323"/>
                    <a:pt x="38686" y="43228"/>
                  </a:cubicBezTo>
                  <a:cubicBezTo>
                    <a:pt x="38686" y="43109"/>
                    <a:pt x="38603" y="43013"/>
                    <a:pt x="38520" y="42966"/>
                  </a:cubicBezTo>
                  <a:lnTo>
                    <a:pt x="38508" y="42954"/>
                  </a:lnTo>
                  <a:cubicBezTo>
                    <a:pt x="38460" y="42930"/>
                    <a:pt x="38436" y="42894"/>
                    <a:pt x="38436" y="42811"/>
                  </a:cubicBezTo>
                  <a:cubicBezTo>
                    <a:pt x="38341" y="42668"/>
                    <a:pt x="38281" y="42502"/>
                    <a:pt x="38210" y="42335"/>
                  </a:cubicBezTo>
                  <a:cubicBezTo>
                    <a:pt x="38091" y="42085"/>
                    <a:pt x="37972" y="41835"/>
                    <a:pt x="37841" y="41585"/>
                  </a:cubicBezTo>
                  <a:cubicBezTo>
                    <a:pt x="38115" y="41585"/>
                    <a:pt x="38400" y="41549"/>
                    <a:pt x="38686" y="41513"/>
                  </a:cubicBezTo>
                  <a:close/>
                  <a:moveTo>
                    <a:pt x="37150" y="41692"/>
                  </a:moveTo>
                  <a:cubicBezTo>
                    <a:pt x="37269" y="42013"/>
                    <a:pt x="37388" y="42323"/>
                    <a:pt x="37508" y="42656"/>
                  </a:cubicBezTo>
                  <a:cubicBezTo>
                    <a:pt x="37603" y="42906"/>
                    <a:pt x="37662" y="43252"/>
                    <a:pt x="37841" y="43454"/>
                  </a:cubicBezTo>
                  <a:cubicBezTo>
                    <a:pt x="37900" y="43514"/>
                    <a:pt x="37972" y="43561"/>
                    <a:pt x="38055" y="43597"/>
                  </a:cubicBezTo>
                  <a:cubicBezTo>
                    <a:pt x="37865" y="43633"/>
                    <a:pt x="37686" y="43680"/>
                    <a:pt x="37496" y="43728"/>
                  </a:cubicBezTo>
                  <a:cubicBezTo>
                    <a:pt x="37579" y="43514"/>
                    <a:pt x="37519" y="43275"/>
                    <a:pt x="37257" y="43240"/>
                  </a:cubicBezTo>
                  <a:cubicBezTo>
                    <a:pt x="37150" y="43025"/>
                    <a:pt x="37103" y="42716"/>
                    <a:pt x="37043" y="42537"/>
                  </a:cubicBezTo>
                  <a:cubicBezTo>
                    <a:pt x="36960" y="42263"/>
                    <a:pt x="36865" y="42001"/>
                    <a:pt x="36781" y="41716"/>
                  </a:cubicBezTo>
                  <a:cubicBezTo>
                    <a:pt x="36900" y="41716"/>
                    <a:pt x="37031" y="41704"/>
                    <a:pt x="37150" y="41692"/>
                  </a:cubicBezTo>
                  <a:close/>
                  <a:moveTo>
                    <a:pt x="54251" y="40194"/>
                  </a:moveTo>
                  <a:cubicBezTo>
                    <a:pt x="54540" y="40194"/>
                    <a:pt x="54758" y="40253"/>
                    <a:pt x="54867" y="40394"/>
                  </a:cubicBezTo>
                  <a:cubicBezTo>
                    <a:pt x="54819" y="40525"/>
                    <a:pt x="54795" y="40680"/>
                    <a:pt x="54783" y="40835"/>
                  </a:cubicBezTo>
                  <a:cubicBezTo>
                    <a:pt x="54760" y="41097"/>
                    <a:pt x="54700" y="41394"/>
                    <a:pt x="54783" y="41632"/>
                  </a:cubicBezTo>
                  <a:cubicBezTo>
                    <a:pt x="54795" y="41668"/>
                    <a:pt x="54831" y="41716"/>
                    <a:pt x="54879" y="41728"/>
                  </a:cubicBezTo>
                  <a:cubicBezTo>
                    <a:pt x="54879" y="41763"/>
                    <a:pt x="54867" y="41775"/>
                    <a:pt x="54867" y="41811"/>
                  </a:cubicBezTo>
                  <a:lnTo>
                    <a:pt x="54867" y="41835"/>
                  </a:lnTo>
                  <a:cubicBezTo>
                    <a:pt x="54831" y="41847"/>
                    <a:pt x="54819" y="41882"/>
                    <a:pt x="54819" y="41906"/>
                  </a:cubicBezTo>
                  <a:cubicBezTo>
                    <a:pt x="53629" y="42263"/>
                    <a:pt x="52462" y="42621"/>
                    <a:pt x="51307" y="43002"/>
                  </a:cubicBezTo>
                  <a:cubicBezTo>
                    <a:pt x="51319" y="42966"/>
                    <a:pt x="51331" y="42942"/>
                    <a:pt x="51319" y="42894"/>
                  </a:cubicBezTo>
                  <a:cubicBezTo>
                    <a:pt x="51295" y="42740"/>
                    <a:pt x="51259" y="42621"/>
                    <a:pt x="51212" y="42478"/>
                  </a:cubicBezTo>
                  <a:cubicBezTo>
                    <a:pt x="51183" y="42388"/>
                    <a:pt x="51110" y="42349"/>
                    <a:pt x="51037" y="42349"/>
                  </a:cubicBezTo>
                  <a:cubicBezTo>
                    <a:pt x="50925" y="42349"/>
                    <a:pt x="50811" y="42441"/>
                    <a:pt x="50854" y="42585"/>
                  </a:cubicBezTo>
                  <a:cubicBezTo>
                    <a:pt x="50902" y="42740"/>
                    <a:pt x="50962" y="42859"/>
                    <a:pt x="51033" y="43013"/>
                  </a:cubicBezTo>
                  <a:cubicBezTo>
                    <a:pt x="51045" y="43037"/>
                    <a:pt x="51069" y="43037"/>
                    <a:pt x="51093" y="43061"/>
                  </a:cubicBezTo>
                  <a:cubicBezTo>
                    <a:pt x="50164" y="43359"/>
                    <a:pt x="49223" y="43668"/>
                    <a:pt x="48283" y="43978"/>
                  </a:cubicBezTo>
                  <a:cubicBezTo>
                    <a:pt x="48199" y="43716"/>
                    <a:pt x="48045" y="43454"/>
                    <a:pt x="47937" y="43192"/>
                  </a:cubicBezTo>
                  <a:cubicBezTo>
                    <a:pt x="47830" y="42894"/>
                    <a:pt x="47747" y="42597"/>
                    <a:pt x="47675" y="42299"/>
                  </a:cubicBezTo>
                  <a:lnTo>
                    <a:pt x="49188" y="41811"/>
                  </a:lnTo>
                  <a:cubicBezTo>
                    <a:pt x="49584" y="41672"/>
                    <a:pt x="52808" y="40194"/>
                    <a:pt x="54251" y="40194"/>
                  </a:cubicBezTo>
                  <a:close/>
                  <a:moveTo>
                    <a:pt x="36031" y="41811"/>
                  </a:moveTo>
                  <a:cubicBezTo>
                    <a:pt x="36138" y="42216"/>
                    <a:pt x="36257" y="42621"/>
                    <a:pt x="36365" y="43037"/>
                  </a:cubicBezTo>
                  <a:cubicBezTo>
                    <a:pt x="36436" y="43323"/>
                    <a:pt x="36484" y="43740"/>
                    <a:pt x="36734" y="43930"/>
                  </a:cubicBezTo>
                  <a:cubicBezTo>
                    <a:pt x="36543" y="43978"/>
                    <a:pt x="36353" y="44037"/>
                    <a:pt x="36138" y="44085"/>
                  </a:cubicBezTo>
                  <a:cubicBezTo>
                    <a:pt x="36150" y="44061"/>
                    <a:pt x="36186" y="44049"/>
                    <a:pt x="36198" y="44026"/>
                  </a:cubicBezTo>
                  <a:cubicBezTo>
                    <a:pt x="36412" y="43728"/>
                    <a:pt x="36210" y="43406"/>
                    <a:pt x="36114" y="43097"/>
                  </a:cubicBezTo>
                  <a:lnTo>
                    <a:pt x="35757" y="42025"/>
                  </a:lnTo>
                  <a:cubicBezTo>
                    <a:pt x="35722" y="41942"/>
                    <a:pt x="35662" y="41882"/>
                    <a:pt x="35603" y="41835"/>
                  </a:cubicBezTo>
                  <a:cubicBezTo>
                    <a:pt x="35757" y="41835"/>
                    <a:pt x="35888" y="41823"/>
                    <a:pt x="36031" y="41811"/>
                  </a:cubicBezTo>
                  <a:close/>
                  <a:moveTo>
                    <a:pt x="35222" y="41882"/>
                  </a:moveTo>
                  <a:lnTo>
                    <a:pt x="35222" y="41882"/>
                  </a:lnTo>
                  <a:cubicBezTo>
                    <a:pt x="35126" y="41954"/>
                    <a:pt x="35079" y="42061"/>
                    <a:pt x="35114" y="42204"/>
                  </a:cubicBezTo>
                  <a:cubicBezTo>
                    <a:pt x="35198" y="42561"/>
                    <a:pt x="35305" y="42942"/>
                    <a:pt x="35400" y="43299"/>
                  </a:cubicBezTo>
                  <a:cubicBezTo>
                    <a:pt x="35472" y="43609"/>
                    <a:pt x="35483" y="43978"/>
                    <a:pt x="35817" y="44109"/>
                  </a:cubicBezTo>
                  <a:cubicBezTo>
                    <a:pt x="35841" y="44133"/>
                    <a:pt x="35876" y="44133"/>
                    <a:pt x="35900" y="44145"/>
                  </a:cubicBezTo>
                  <a:cubicBezTo>
                    <a:pt x="35769" y="44168"/>
                    <a:pt x="35626" y="44216"/>
                    <a:pt x="35495" y="44252"/>
                  </a:cubicBezTo>
                  <a:cubicBezTo>
                    <a:pt x="35579" y="43918"/>
                    <a:pt x="35352" y="43597"/>
                    <a:pt x="35222" y="43275"/>
                  </a:cubicBezTo>
                  <a:cubicBezTo>
                    <a:pt x="35031" y="42871"/>
                    <a:pt x="34876" y="42478"/>
                    <a:pt x="34698" y="42073"/>
                  </a:cubicBezTo>
                  <a:cubicBezTo>
                    <a:pt x="34662" y="42013"/>
                    <a:pt x="34626" y="41966"/>
                    <a:pt x="34579" y="41942"/>
                  </a:cubicBezTo>
                  <a:cubicBezTo>
                    <a:pt x="34781" y="41918"/>
                    <a:pt x="35007" y="41894"/>
                    <a:pt x="35222" y="41882"/>
                  </a:cubicBezTo>
                  <a:close/>
                  <a:moveTo>
                    <a:pt x="47342" y="42406"/>
                  </a:moveTo>
                  <a:cubicBezTo>
                    <a:pt x="47402" y="42728"/>
                    <a:pt x="47485" y="43061"/>
                    <a:pt x="47580" y="43371"/>
                  </a:cubicBezTo>
                  <a:cubicBezTo>
                    <a:pt x="47664" y="43609"/>
                    <a:pt x="47735" y="43895"/>
                    <a:pt x="47866" y="44109"/>
                  </a:cubicBezTo>
                  <a:cubicBezTo>
                    <a:pt x="47735" y="44168"/>
                    <a:pt x="47580" y="44228"/>
                    <a:pt x="47437" y="44276"/>
                  </a:cubicBezTo>
                  <a:cubicBezTo>
                    <a:pt x="47342" y="43692"/>
                    <a:pt x="47092" y="43097"/>
                    <a:pt x="46866" y="42549"/>
                  </a:cubicBezTo>
                  <a:cubicBezTo>
                    <a:pt x="47033" y="42502"/>
                    <a:pt x="47199" y="42466"/>
                    <a:pt x="47342" y="42406"/>
                  </a:cubicBezTo>
                  <a:close/>
                  <a:moveTo>
                    <a:pt x="54772" y="42597"/>
                  </a:moveTo>
                  <a:cubicBezTo>
                    <a:pt x="54724" y="42680"/>
                    <a:pt x="54724" y="42799"/>
                    <a:pt x="54843" y="42859"/>
                  </a:cubicBezTo>
                  <a:lnTo>
                    <a:pt x="55117" y="43002"/>
                  </a:lnTo>
                  <a:cubicBezTo>
                    <a:pt x="55145" y="43013"/>
                    <a:pt x="55175" y="43019"/>
                    <a:pt x="55205" y="43019"/>
                  </a:cubicBezTo>
                  <a:cubicBezTo>
                    <a:pt x="55266" y="43019"/>
                    <a:pt x="55327" y="42998"/>
                    <a:pt x="55367" y="42966"/>
                  </a:cubicBezTo>
                  <a:lnTo>
                    <a:pt x="55379" y="42978"/>
                  </a:lnTo>
                  <a:cubicBezTo>
                    <a:pt x="56153" y="43502"/>
                    <a:pt x="57224" y="43609"/>
                    <a:pt x="58141" y="43764"/>
                  </a:cubicBezTo>
                  <a:cubicBezTo>
                    <a:pt x="58439" y="43823"/>
                    <a:pt x="58748" y="43883"/>
                    <a:pt x="59070" y="43930"/>
                  </a:cubicBezTo>
                  <a:cubicBezTo>
                    <a:pt x="59010" y="44002"/>
                    <a:pt x="58998" y="44109"/>
                    <a:pt x="59046" y="44192"/>
                  </a:cubicBezTo>
                  <a:lnTo>
                    <a:pt x="59058" y="44204"/>
                  </a:lnTo>
                  <a:cubicBezTo>
                    <a:pt x="58986" y="44168"/>
                    <a:pt x="58879" y="44145"/>
                    <a:pt x="58879" y="44145"/>
                  </a:cubicBezTo>
                  <a:cubicBezTo>
                    <a:pt x="58849" y="44134"/>
                    <a:pt x="58820" y="44130"/>
                    <a:pt x="58794" y="44130"/>
                  </a:cubicBezTo>
                  <a:cubicBezTo>
                    <a:pt x="58631" y="44130"/>
                    <a:pt x="58541" y="44301"/>
                    <a:pt x="58582" y="44454"/>
                  </a:cubicBezTo>
                  <a:lnTo>
                    <a:pt x="58510" y="44454"/>
                  </a:lnTo>
                  <a:cubicBezTo>
                    <a:pt x="58474" y="44442"/>
                    <a:pt x="58451" y="44407"/>
                    <a:pt x="58415" y="44395"/>
                  </a:cubicBezTo>
                  <a:cubicBezTo>
                    <a:pt x="58343" y="44347"/>
                    <a:pt x="58272" y="44323"/>
                    <a:pt x="58177" y="44276"/>
                  </a:cubicBezTo>
                  <a:cubicBezTo>
                    <a:pt x="58034" y="44204"/>
                    <a:pt x="57867" y="44109"/>
                    <a:pt x="57724" y="44037"/>
                  </a:cubicBezTo>
                  <a:cubicBezTo>
                    <a:pt x="57708" y="44029"/>
                    <a:pt x="57691" y="44025"/>
                    <a:pt x="57676" y="44025"/>
                  </a:cubicBezTo>
                  <a:cubicBezTo>
                    <a:pt x="57580" y="44025"/>
                    <a:pt x="57515" y="44165"/>
                    <a:pt x="57617" y="44216"/>
                  </a:cubicBezTo>
                  <a:cubicBezTo>
                    <a:pt x="57748" y="44287"/>
                    <a:pt x="57879" y="44371"/>
                    <a:pt x="57998" y="44442"/>
                  </a:cubicBezTo>
                  <a:cubicBezTo>
                    <a:pt x="57879" y="44442"/>
                    <a:pt x="57748" y="44442"/>
                    <a:pt x="57629" y="44454"/>
                  </a:cubicBezTo>
                  <a:cubicBezTo>
                    <a:pt x="57224" y="44252"/>
                    <a:pt x="56796" y="44073"/>
                    <a:pt x="56379" y="43871"/>
                  </a:cubicBezTo>
                  <a:cubicBezTo>
                    <a:pt x="55688" y="43549"/>
                    <a:pt x="55034" y="43180"/>
                    <a:pt x="54379" y="42775"/>
                  </a:cubicBezTo>
                  <a:cubicBezTo>
                    <a:pt x="54367" y="42775"/>
                    <a:pt x="54367" y="42775"/>
                    <a:pt x="54355" y="42763"/>
                  </a:cubicBezTo>
                  <a:cubicBezTo>
                    <a:pt x="54486" y="42704"/>
                    <a:pt x="54617" y="42656"/>
                    <a:pt x="54772" y="42597"/>
                  </a:cubicBezTo>
                  <a:close/>
                  <a:moveTo>
                    <a:pt x="56610" y="44517"/>
                  </a:moveTo>
                  <a:cubicBezTo>
                    <a:pt x="56611" y="44517"/>
                    <a:pt x="56611" y="44520"/>
                    <a:pt x="56605" y="44526"/>
                  </a:cubicBezTo>
                  <a:cubicBezTo>
                    <a:pt x="56605" y="44520"/>
                    <a:pt x="56608" y="44517"/>
                    <a:pt x="56610" y="44517"/>
                  </a:cubicBezTo>
                  <a:close/>
                  <a:moveTo>
                    <a:pt x="34233" y="41990"/>
                  </a:moveTo>
                  <a:lnTo>
                    <a:pt x="34233" y="41990"/>
                  </a:lnTo>
                  <a:cubicBezTo>
                    <a:pt x="34114" y="42061"/>
                    <a:pt x="34043" y="42192"/>
                    <a:pt x="34090" y="42347"/>
                  </a:cubicBezTo>
                  <a:cubicBezTo>
                    <a:pt x="34221" y="42763"/>
                    <a:pt x="34364" y="43180"/>
                    <a:pt x="34507" y="43597"/>
                  </a:cubicBezTo>
                  <a:cubicBezTo>
                    <a:pt x="34602" y="43895"/>
                    <a:pt x="34662" y="44228"/>
                    <a:pt x="34888" y="44442"/>
                  </a:cubicBezTo>
                  <a:cubicBezTo>
                    <a:pt x="34769" y="44466"/>
                    <a:pt x="34650" y="44514"/>
                    <a:pt x="34531" y="44549"/>
                  </a:cubicBezTo>
                  <a:cubicBezTo>
                    <a:pt x="34519" y="44514"/>
                    <a:pt x="34519" y="44466"/>
                    <a:pt x="34483" y="44430"/>
                  </a:cubicBezTo>
                  <a:cubicBezTo>
                    <a:pt x="34448" y="44287"/>
                    <a:pt x="34412" y="44156"/>
                    <a:pt x="34364" y="44026"/>
                  </a:cubicBezTo>
                  <a:cubicBezTo>
                    <a:pt x="34305" y="43835"/>
                    <a:pt x="34245" y="43621"/>
                    <a:pt x="34209" y="43430"/>
                  </a:cubicBezTo>
                  <a:cubicBezTo>
                    <a:pt x="34067" y="42966"/>
                    <a:pt x="33936" y="42490"/>
                    <a:pt x="33805" y="42025"/>
                  </a:cubicBezTo>
                  <a:cubicBezTo>
                    <a:pt x="33948" y="42013"/>
                    <a:pt x="34090" y="42001"/>
                    <a:pt x="34233" y="41990"/>
                  </a:cubicBezTo>
                  <a:close/>
                  <a:moveTo>
                    <a:pt x="53605" y="43073"/>
                  </a:moveTo>
                  <a:cubicBezTo>
                    <a:pt x="53629" y="43109"/>
                    <a:pt x="53640" y="43144"/>
                    <a:pt x="53688" y="43180"/>
                  </a:cubicBezTo>
                  <a:cubicBezTo>
                    <a:pt x="54141" y="43490"/>
                    <a:pt x="54605" y="43799"/>
                    <a:pt x="55081" y="44097"/>
                  </a:cubicBezTo>
                  <a:cubicBezTo>
                    <a:pt x="55343" y="44264"/>
                    <a:pt x="55569" y="44442"/>
                    <a:pt x="55843" y="44585"/>
                  </a:cubicBezTo>
                  <a:cubicBezTo>
                    <a:pt x="55724" y="44609"/>
                    <a:pt x="55617" y="44621"/>
                    <a:pt x="55498" y="44633"/>
                  </a:cubicBezTo>
                  <a:cubicBezTo>
                    <a:pt x="55545" y="44561"/>
                    <a:pt x="55545" y="44442"/>
                    <a:pt x="55462" y="44383"/>
                  </a:cubicBezTo>
                  <a:cubicBezTo>
                    <a:pt x="54783" y="43918"/>
                    <a:pt x="54010" y="43561"/>
                    <a:pt x="53271" y="43204"/>
                  </a:cubicBezTo>
                  <a:cubicBezTo>
                    <a:pt x="53390" y="43156"/>
                    <a:pt x="53486" y="43109"/>
                    <a:pt x="53605" y="43073"/>
                  </a:cubicBezTo>
                  <a:close/>
                  <a:moveTo>
                    <a:pt x="52902" y="43359"/>
                  </a:moveTo>
                  <a:cubicBezTo>
                    <a:pt x="53676" y="43811"/>
                    <a:pt x="54450" y="44311"/>
                    <a:pt x="55284" y="44668"/>
                  </a:cubicBezTo>
                  <a:lnTo>
                    <a:pt x="54926" y="44704"/>
                  </a:lnTo>
                  <a:cubicBezTo>
                    <a:pt x="54236" y="44192"/>
                    <a:pt x="53402" y="43835"/>
                    <a:pt x="52605" y="43478"/>
                  </a:cubicBezTo>
                  <a:cubicBezTo>
                    <a:pt x="52700" y="43430"/>
                    <a:pt x="52795" y="43394"/>
                    <a:pt x="52902" y="43359"/>
                  </a:cubicBezTo>
                  <a:close/>
                  <a:moveTo>
                    <a:pt x="33162" y="42073"/>
                  </a:moveTo>
                  <a:lnTo>
                    <a:pt x="33162" y="42192"/>
                  </a:lnTo>
                  <a:lnTo>
                    <a:pt x="33650" y="44109"/>
                  </a:lnTo>
                  <a:cubicBezTo>
                    <a:pt x="33709" y="44323"/>
                    <a:pt x="33745" y="44561"/>
                    <a:pt x="33817" y="44764"/>
                  </a:cubicBezTo>
                  <a:cubicBezTo>
                    <a:pt x="33745" y="44799"/>
                    <a:pt x="33638" y="44823"/>
                    <a:pt x="33531" y="44859"/>
                  </a:cubicBezTo>
                  <a:cubicBezTo>
                    <a:pt x="33495" y="44490"/>
                    <a:pt x="33352" y="44109"/>
                    <a:pt x="33245" y="43752"/>
                  </a:cubicBezTo>
                  <a:cubicBezTo>
                    <a:pt x="33090" y="43240"/>
                    <a:pt x="32936" y="42704"/>
                    <a:pt x="32769" y="42180"/>
                  </a:cubicBezTo>
                  <a:cubicBezTo>
                    <a:pt x="32757" y="42144"/>
                    <a:pt x="32745" y="42132"/>
                    <a:pt x="32733" y="42109"/>
                  </a:cubicBezTo>
                  <a:cubicBezTo>
                    <a:pt x="32876" y="42085"/>
                    <a:pt x="33031" y="42073"/>
                    <a:pt x="33162" y="42073"/>
                  </a:cubicBezTo>
                  <a:close/>
                  <a:moveTo>
                    <a:pt x="52045" y="43692"/>
                  </a:moveTo>
                  <a:cubicBezTo>
                    <a:pt x="52712" y="44085"/>
                    <a:pt x="53402" y="44514"/>
                    <a:pt x="54117" y="44823"/>
                  </a:cubicBezTo>
                  <a:cubicBezTo>
                    <a:pt x="53950" y="44859"/>
                    <a:pt x="53807" y="44883"/>
                    <a:pt x="53640" y="44918"/>
                  </a:cubicBezTo>
                  <a:cubicBezTo>
                    <a:pt x="52926" y="44561"/>
                    <a:pt x="52188" y="44252"/>
                    <a:pt x="51450" y="43930"/>
                  </a:cubicBezTo>
                  <a:cubicBezTo>
                    <a:pt x="51640" y="43859"/>
                    <a:pt x="51855" y="43787"/>
                    <a:pt x="52045" y="43692"/>
                  </a:cubicBezTo>
                  <a:close/>
                  <a:moveTo>
                    <a:pt x="46521" y="42656"/>
                  </a:moveTo>
                  <a:cubicBezTo>
                    <a:pt x="46675" y="43240"/>
                    <a:pt x="46818" y="43871"/>
                    <a:pt x="47104" y="44395"/>
                  </a:cubicBezTo>
                  <a:cubicBezTo>
                    <a:pt x="46925" y="44454"/>
                    <a:pt x="46782" y="44502"/>
                    <a:pt x="46628" y="44561"/>
                  </a:cubicBezTo>
                  <a:cubicBezTo>
                    <a:pt x="46568" y="44371"/>
                    <a:pt x="46485" y="44168"/>
                    <a:pt x="46425" y="43990"/>
                  </a:cubicBezTo>
                  <a:cubicBezTo>
                    <a:pt x="46306" y="43633"/>
                    <a:pt x="46151" y="43311"/>
                    <a:pt x="46009" y="42966"/>
                  </a:cubicBezTo>
                  <a:cubicBezTo>
                    <a:pt x="45984" y="42909"/>
                    <a:pt x="45941" y="42886"/>
                    <a:pt x="45895" y="42886"/>
                  </a:cubicBezTo>
                  <a:cubicBezTo>
                    <a:pt x="45806" y="42886"/>
                    <a:pt x="45707" y="42975"/>
                    <a:pt x="45723" y="43085"/>
                  </a:cubicBezTo>
                  <a:cubicBezTo>
                    <a:pt x="45806" y="43490"/>
                    <a:pt x="45901" y="43871"/>
                    <a:pt x="46020" y="44264"/>
                  </a:cubicBezTo>
                  <a:cubicBezTo>
                    <a:pt x="46068" y="44407"/>
                    <a:pt x="46092" y="44573"/>
                    <a:pt x="46140" y="44728"/>
                  </a:cubicBezTo>
                  <a:cubicBezTo>
                    <a:pt x="45890" y="44811"/>
                    <a:pt x="45628" y="44907"/>
                    <a:pt x="45389" y="44978"/>
                  </a:cubicBezTo>
                  <a:cubicBezTo>
                    <a:pt x="45294" y="44347"/>
                    <a:pt x="45008" y="43692"/>
                    <a:pt x="44770" y="43156"/>
                  </a:cubicBezTo>
                  <a:cubicBezTo>
                    <a:pt x="45366" y="43002"/>
                    <a:pt x="45949" y="42823"/>
                    <a:pt x="46521" y="42656"/>
                  </a:cubicBezTo>
                  <a:close/>
                  <a:moveTo>
                    <a:pt x="32586" y="45187"/>
                  </a:moveTo>
                  <a:cubicBezTo>
                    <a:pt x="32589" y="45187"/>
                    <a:pt x="32594" y="45188"/>
                    <a:pt x="32602" y="45192"/>
                  </a:cubicBezTo>
                  <a:cubicBezTo>
                    <a:pt x="32586" y="45192"/>
                    <a:pt x="32581" y="45187"/>
                    <a:pt x="32586" y="45187"/>
                  </a:cubicBezTo>
                  <a:close/>
                  <a:moveTo>
                    <a:pt x="32257" y="42323"/>
                  </a:moveTo>
                  <a:lnTo>
                    <a:pt x="32257" y="42359"/>
                  </a:lnTo>
                  <a:cubicBezTo>
                    <a:pt x="32388" y="42894"/>
                    <a:pt x="32507" y="43430"/>
                    <a:pt x="32638" y="43966"/>
                  </a:cubicBezTo>
                  <a:cubicBezTo>
                    <a:pt x="32733" y="44335"/>
                    <a:pt x="32793" y="44752"/>
                    <a:pt x="32971" y="45097"/>
                  </a:cubicBezTo>
                  <a:cubicBezTo>
                    <a:pt x="32840" y="45109"/>
                    <a:pt x="32721" y="45157"/>
                    <a:pt x="32602" y="45192"/>
                  </a:cubicBezTo>
                  <a:cubicBezTo>
                    <a:pt x="32578" y="45180"/>
                    <a:pt x="32566" y="45169"/>
                    <a:pt x="32555" y="45169"/>
                  </a:cubicBezTo>
                  <a:cubicBezTo>
                    <a:pt x="32543" y="45157"/>
                    <a:pt x="32507" y="45157"/>
                    <a:pt x="32495" y="45157"/>
                  </a:cubicBezTo>
                  <a:cubicBezTo>
                    <a:pt x="32495" y="45109"/>
                    <a:pt x="32483" y="45061"/>
                    <a:pt x="32447" y="45002"/>
                  </a:cubicBezTo>
                  <a:lnTo>
                    <a:pt x="32400" y="44823"/>
                  </a:lnTo>
                  <a:cubicBezTo>
                    <a:pt x="32364" y="44597"/>
                    <a:pt x="32316" y="44395"/>
                    <a:pt x="32281" y="44168"/>
                  </a:cubicBezTo>
                  <a:cubicBezTo>
                    <a:pt x="32209" y="43728"/>
                    <a:pt x="32138" y="43264"/>
                    <a:pt x="32090" y="42799"/>
                  </a:cubicBezTo>
                  <a:cubicBezTo>
                    <a:pt x="32090" y="42740"/>
                    <a:pt x="32043" y="42716"/>
                    <a:pt x="32007" y="42692"/>
                  </a:cubicBezTo>
                  <a:cubicBezTo>
                    <a:pt x="32150" y="42621"/>
                    <a:pt x="32245" y="42478"/>
                    <a:pt x="32245" y="42323"/>
                  </a:cubicBezTo>
                  <a:close/>
                  <a:moveTo>
                    <a:pt x="1348" y="45109"/>
                  </a:moveTo>
                  <a:cubicBezTo>
                    <a:pt x="1360" y="45109"/>
                    <a:pt x="1384" y="45109"/>
                    <a:pt x="1408" y="45121"/>
                  </a:cubicBezTo>
                  <a:cubicBezTo>
                    <a:pt x="1324" y="45157"/>
                    <a:pt x="1265" y="45192"/>
                    <a:pt x="1193" y="45228"/>
                  </a:cubicBezTo>
                  <a:cubicBezTo>
                    <a:pt x="1205" y="45180"/>
                    <a:pt x="1241" y="45157"/>
                    <a:pt x="1313" y="45121"/>
                  </a:cubicBezTo>
                  <a:cubicBezTo>
                    <a:pt x="1324" y="45121"/>
                    <a:pt x="1324" y="45109"/>
                    <a:pt x="1348" y="45109"/>
                  </a:cubicBezTo>
                  <a:close/>
                  <a:moveTo>
                    <a:pt x="8313" y="41823"/>
                  </a:moveTo>
                  <a:cubicBezTo>
                    <a:pt x="13546" y="42364"/>
                    <a:pt x="18920" y="42432"/>
                    <a:pt x="24234" y="42432"/>
                  </a:cubicBezTo>
                  <a:cubicBezTo>
                    <a:pt x="24881" y="42432"/>
                    <a:pt x="25528" y="42431"/>
                    <a:pt x="26173" y="42430"/>
                  </a:cubicBezTo>
                  <a:cubicBezTo>
                    <a:pt x="27911" y="42549"/>
                    <a:pt x="29649" y="42656"/>
                    <a:pt x="31364" y="42716"/>
                  </a:cubicBezTo>
                  <a:cubicBezTo>
                    <a:pt x="31328" y="42990"/>
                    <a:pt x="31328" y="43264"/>
                    <a:pt x="31316" y="43549"/>
                  </a:cubicBezTo>
                  <a:cubicBezTo>
                    <a:pt x="31316" y="43787"/>
                    <a:pt x="31292" y="44026"/>
                    <a:pt x="31316" y="44264"/>
                  </a:cubicBezTo>
                  <a:lnTo>
                    <a:pt x="31316" y="44347"/>
                  </a:lnTo>
                  <a:cubicBezTo>
                    <a:pt x="31388" y="44633"/>
                    <a:pt x="31435" y="44930"/>
                    <a:pt x="31435" y="45228"/>
                  </a:cubicBezTo>
                  <a:lnTo>
                    <a:pt x="31435" y="45335"/>
                  </a:lnTo>
                  <a:cubicBezTo>
                    <a:pt x="31352" y="45228"/>
                    <a:pt x="31257" y="45204"/>
                    <a:pt x="31138" y="45169"/>
                  </a:cubicBezTo>
                  <a:cubicBezTo>
                    <a:pt x="31078" y="45109"/>
                    <a:pt x="30995" y="45061"/>
                    <a:pt x="30888" y="45061"/>
                  </a:cubicBezTo>
                  <a:cubicBezTo>
                    <a:pt x="22696" y="44430"/>
                    <a:pt x="14409" y="44145"/>
                    <a:pt x="6206" y="43668"/>
                  </a:cubicBezTo>
                  <a:cubicBezTo>
                    <a:pt x="6266" y="43633"/>
                    <a:pt x="6313" y="43597"/>
                    <a:pt x="6349" y="43537"/>
                  </a:cubicBezTo>
                  <a:cubicBezTo>
                    <a:pt x="6385" y="43394"/>
                    <a:pt x="6385" y="43264"/>
                    <a:pt x="6373" y="43133"/>
                  </a:cubicBezTo>
                  <a:cubicBezTo>
                    <a:pt x="6432" y="43073"/>
                    <a:pt x="6492" y="43013"/>
                    <a:pt x="6551" y="42942"/>
                  </a:cubicBezTo>
                  <a:cubicBezTo>
                    <a:pt x="6679" y="42804"/>
                    <a:pt x="6563" y="42618"/>
                    <a:pt x="6411" y="42618"/>
                  </a:cubicBezTo>
                  <a:cubicBezTo>
                    <a:pt x="6380" y="42618"/>
                    <a:pt x="6346" y="42626"/>
                    <a:pt x="6313" y="42644"/>
                  </a:cubicBezTo>
                  <a:cubicBezTo>
                    <a:pt x="6289" y="42656"/>
                    <a:pt x="6254" y="42668"/>
                    <a:pt x="6206" y="42680"/>
                  </a:cubicBezTo>
                  <a:cubicBezTo>
                    <a:pt x="6182" y="42609"/>
                    <a:pt x="6135" y="42537"/>
                    <a:pt x="6111" y="42466"/>
                  </a:cubicBezTo>
                  <a:cubicBezTo>
                    <a:pt x="6051" y="42323"/>
                    <a:pt x="6004" y="42204"/>
                    <a:pt x="5944" y="42073"/>
                  </a:cubicBezTo>
                  <a:cubicBezTo>
                    <a:pt x="6730" y="41966"/>
                    <a:pt x="7516" y="41882"/>
                    <a:pt x="8313" y="41823"/>
                  </a:cubicBezTo>
                  <a:close/>
                  <a:moveTo>
                    <a:pt x="32019" y="44407"/>
                  </a:moveTo>
                  <a:cubicBezTo>
                    <a:pt x="32043" y="44692"/>
                    <a:pt x="32054" y="45085"/>
                    <a:pt x="32209" y="45347"/>
                  </a:cubicBezTo>
                  <a:cubicBezTo>
                    <a:pt x="32126" y="45383"/>
                    <a:pt x="32043" y="45419"/>
                    <a:pt x="31959" y="45454"/>
                  </a:cubicBezTo>
                  <a:cubicBezTo>
                    <a:pt x="31983" y="45228"/>
                    <a:pt x="31947" y="44966"/>
                    <a:pt x="31900" y="44728"/>
                  </a:cubicBezTo>
                  <a:cubicBezTo>
                    <a:pt x="31959" y="44621"/>
                    <a:pt x="32007" y="44514"/>
                    <a:pt x="32019" y="44407"/>
                  </a:cubicBezTo>
                  <a:close/>
                  <a:moveTo>
                    <a:pt x="9706" y="46538"/>
                  </a:moveTo>
                  <a:lnTo>
                    <a:pt x="9706" y="46538"/>
                  </a:lnTo>
                  <a:cubicBezTo>
                    <a:pt x="11028" y="46585"/>
                    <a:pt x="12362" y="46645"/>
                    <a:pt x="13683" y="46716"/>
                  </a:cubicBezTo>
                  <a:cubicBezTo>
                    <a:pt x="14814" y="46776"/>
                    <a:pt x="15945" y="46883"/>
                    <a:pt x="17076" y="47014"/>
                  </a:cubicBezTo>
                  <a:cubicBezTo>
                    <a:pt x="16207" y="46954"/>
                    <a:pt x="15350" y="46907"/>
                    <a:pt x="14469" y="46895"/>
                  </a:cubicBezTo>
                  <a:cubicBezTo>
                    <a:pt x="12814" y="46847"/>
                    <a:pt x="11242" y="46728"/>
                    <a:pt x="9706" y="46538"/>
                  </a:cubicBezTo>
                  <a:close/>
                  <a:moveTo>
                    <a:pt x="6885" y="44133"/>
                  </a:moveTo>
                  <a:cubicBezTo>
                    <a:pt x="13087" y="45285"/>
                    <a:pt x="19709" y="46027"/>
                    <a:pt x="26127" y="46027"/>
                  </a:cubicBezTo>
                  <a:cubicBezTo>
                    <a:pt x="27730" y="46027"/>
                    <a:pt x="29320" y="45980"/>
                    <a:pt x="30888" y="45883"/>
                  </a:cubicBezTo>
                  <a:cubicBezTo>
                    <a:pt x="31054" y="45871"/>
                    <a:pt x="31150" y="45788"/>
                    <a:pt x="31209" y="45692"/>
                  </a:cubicBezTo>
                  <a:cubicBezTo>
                    <a:pt x="31245" y="45692"/>
                    <a:pt x="31257" y="45704"/>
                    <a:pt x="31292" y="45704"/>
                  </a:cubicBezTo>
                  <a:cubicBezTo>
                    <a:pt x="31376" y="45704"/>
                    <a:pt x="31435" y="45657"/>
                    <a:pt x="31471" y="45597"/>
                  </a:cubicBezTo>
                  <a:cubicBezTo>
                    <a:pt x="31471" y="45621"/>
                    <a:pt x="31471" y="45645"/>
                    <a:pt x="31483" y="45657"/>
                  </a:cubicBezTo>
                  <a:cubicBezTo>
                    <a:pt x="31412" y="45692"/>
                    <a:pt x="31352" y="45716"/>
                    <a:pt x="31269" y="45752"/>
                  </a:cubicBezTo>
                  <a:cubicBezTo>
                    <a:pt x="31076" y="45848"/>
                    <a:pt x="31181" y="46145"/>
                    <a:pt x="31368" y="46145"/>
                  </a:cubicBezTo>
                  <a:cubicBezTo>
                    <a:pt x="31390" y="46145"/>
                    <a:pt x="31412" y="46142"/>
                    <a:pt x="31435" y="46133"/>
                  </a:cubicBezTo>
                  <a:cubicBezTo>
                    <a:pt x="32816" y="45704"/>
                    <a:pt x="34257" y="45347"/>
                    <a:pt x="35722" y="45002"/>
                  </a:cubicBezTo>
                  <a:lnTo>
                    <a:pt x="35722" y="45002"/>
                  </a:lnTo>
                  <a:cubicBezTo>
                    <a:pt x="33686" y="45752"/>
                    <a:pt x="31673" y="46585"/>
                    <a:pt x="29721" y="47562"/>
                  </a:cubicBezTo>
                  <a:cubicBezTo>
                    <a:pt x="29733" y="47502"/>
                    <a:pt x="29768" y="47443"/>
                    <a:pt x="29780" y="47383"/>
                  </a:cubicBezTo>
                  <a:cubicBezTo>
                    <a:pt x="29836" y="47210"/>
                    <a:pt x="29682" y="47073"/>
                    <a:pt x="29530" y="47073"/>
                  </a:cubicBezTo>
                  <a:cubicBezTo>
                    <a:pt x="29453" y="47073"/>
                    <a:pt x="29376" y="47108"/>
                    <a:pt x="29328" y="47193"/>
                  </a:cubicBezTo>
                  <a:cubicBezTo>
                    <a:pt x="28875" y="47978"/>
                    <a:pt x="27852" y="48074"/>
                    <a:pt x="27066" y="48490"/>
                  </a:cubicBezTo>
                  <a:cubicBezTo>
                    <a:pt x="26994" y="48455"/>
                    <a:pt x="26947" y="48443"/>
                    <a:pt x="26887" y="48431"/>
                  </a:cubicBezTo>
                  <a:cubicBezTo>
                    <a:pt x="26863" y="48276"/>
                    <a:pt x="26768" y="48193"/>
                    <a:pt x="26649" y="48157"/>
                  </a:cubicBezTo>
                  <a:cubicBezTo>
                    <a:pt x="26613" y="48145"/>
                    <a:pt x="26589" y="48133"/>
                    <a:pt x="26554" y="48133"/>
                  </a:cubicBezTo>
                  <a:cubicBezTo>
                    <a:pt x="24708" y="47847"/>
                    <a:pt x="22851" y="47585"/>
                    <a:pt x="21005" y="47371"/>
                  </a:cubicBezTo>
                  <a:cubicBezTo>
                    <a:pt x="17103" y="46323"/>
                    <a:pt x="12897" y="46226"/>
                    <a:pt x="8788" y="46226"/>
                  </a:cubicBezTo>
                  <a:cubicBezTo>
                    <a:pt x="8371" y="46226"/>
                    <a:pt x="7954" y="46227"/>
                    <a:pt x="7539" y="46228"/>
                  </a:cubicBezTo>
                  <a:cubicBezTo>
                    <a:pt x="5992" y="45954"/>
                    <a:pt x="4444" y="45597"/>
                    <a:pt x="2872" y="45169"/>
                  </a:cubicBezTo>
                  <a:cubicBezTo>
                    <a:pt x="3218" y="45061"/>
                    <a:pt x="3575" y="44966"/>
                    <a:pt x="3932" y="44871"/>
                  </a:cubicBezTo>
                  <a:cubicBezTo>
                    <a:pt x="4861" y="44645"/>
                    <a:pt x="5849" y="44609"/>
                    <a:pt x="6730" y="44252"/>
                  </a:cubicBezTo>
                  <a:cubicBezTo>
                    <a:pt x="6789" y="44216"/>
                    <a:pt x="6849" y="44168"/>
                    <a:pt x="6885" y="44133"/>
                  </a:cubicBezTo>
                  <a:close/>
                  <a:moveTo>
                    <a:pt x="24292" y="48490"/>
                  </a:moveTo>
                  <a:lnTo>
                    <a:pt x="24292" y="48490"/>
                  </a:lnTo>
                  <a:cubicBezTo>
                    <a:pt x="24518" y="48526"/>
                    <a:pt x="24744" y="48574"/>
                    <a:pt x="24982" y="48609"/>
                  </a:cubicBezTo>
                  <a:cubicBezTo>
                    <a:pt x="24804" y="48609"/>
                    <a:pt x="24625" y="48574"/>
                    <a:pt x="24458" y="48562"/>
                  </a:cubicBezTo>
                  <a:cubicBezTo>
                    <a:pt x="24399" y="48526"/>
                    <a:pt x="24351" y="48514"/>
                    <a:pt x="24292" y="48490"/>
                  </a:cubicBezTo>
                  <a:close/>
                  <a:moveTo>
                    <a:pt x="2182" y="45359"/>
                  </a:moveTo>
                  <a:cubicBezTo>
                    <a:pt x="3277" y="45704"/>
                    <a:pt x="4372" y="45990"/>
                    <a:pt x="5480" y="46216"/>
                  </a:cubicBezTo>
                  <a:cubicBezTo>
                    <a:pt x="4825" y="46216"/>
                    <a:pt x="4182" y="46216"/>
                    <a:pt x="3551" y="46192"/>
                  </a:cubicBezTo>
                  <a:cubicBezTo>
                    <a:pt x="3491" y="46192"/>
                    <a:pt x="3491" y="46300"/>
                    <a:pt x="3551" y="46300"/>
                  </a:cubicBezTo>
                  <a:cubicBezTo>
                    <a:pt x="4527" y="46347"/>
                    <a:pt x="5527" y="46371"/>
                    <a:pt x="6504" y="46407"/>
                  </a:cubicBezTo>
                  <a:cubicBezTo>
                    <a:pt x="11719" y="47359"/>
                    <a:pt x="16981" y="47407"/>
                    <a:pt x="22268" y="48145"/>
                  </a:cubicBezTo>
                  <a:cubicBezTo>
                    <a:pt x="22660" y="48312"/>
                    <a:pt x="23375" y="48633"/>
                    <a:pt x="24042" y="49038"/>
                  </a:cubicBezTo>
                  <a:cubicBezTo>
                    <a:pt x="17100" y="47776"/>
                    <a:pt x="9992" y="48157"/>
                    <a:pt x="3098" y="46395"/>
                  </a:cubicBezTo>
                  <a:cubicBezTo>
                    <a:pt x="3051" y="46252"/>
                    <a:pt x="3015" y="46121"/>
                    <a:pt x="2967" y="46014"/>
                  </a:cubicBezTo>
                  <a:cubicBezTo>
                    <a:pt x="2908" y="45895"/>
                    <a:pt x="2789" y="45800"/>
                    <a:pt x="2658" y="45752"/>
                  </a:cubicBezTo>
                  <a:cubicBezTo>
                    <a:pt x="2617" y="45671"/>
                    <a:pt x="2542" y="45616"/>
                    <a:pt x="2448" y="45616"/>
                  </a:cubicBezTo>
                  <a:cubicBezTo>
                    <a:pt x="2431" y="45616"/>
                    <a:pt x="2414" y="45617"/>
                    <a:pt x="2396" y="45621"/>
                  </a:cubicBezTo>
                  <a:cubicBezTo>
                    <a:pt x="2216" y="45666"/>
                    <a:pt x="2015" y="45725"/>
                    <a:pt x="1825" y="45725"/>
                  </a:cubicBezTo>
                  <a:cubicBezTo>
                    <a:pt x="1764" y="45725"/>
                    <a:pt x="1704" y="45719"/>
                    <a:pt x="1646" y="45704"/>
                  </a:cubicBezTo>
                  <a:cubicBezTo>
                    <a:pt x="1598" y="45692"/>
                    <a:pt x="1539" y="45657"/>
                    <a:pt x="1467" y="45597"/>
                  </a:cubicBezTo>
                  <a:cubicBezTo>
                    <a:pt x="1705" y="45514"/>
                    <a:pt x="1944" y="45442"/>
                    <a:pt x="2182" y="45359"/>
                  </a:cubicBezTo>
                  <a:close/>
                  <a:moveTo>
                    <a:pt x="24601" y="49419"/>
                  </a:moveTo>
                  <a:cubicBezTo>
                    <a:pt x="24625" y="49443"/>
                    <a:pt x="24649" y="49455"/>
                    <a:pt x="24661" y="49467"/>
                  </a:cubicBezTo>
                  <a:cubicBezTo>
                    <a:pt x="24637" y="49467"/>
                    <a:pt x="24625" y="49467"/>
                    <a:pt x="24589" y="49455"/>
                  </a:cubicBezTo>
                  <a:cubicBezTo>
                    <a:pt x="24589" y="49443"/>
                    <a:pt x="24601" y="49443"/>
                    <a:pt x="24601" y="49419"/>
                  </a:cubicBezTo>
                  <a:close/>
                  <a:moveTo>
                    <a:pt x="27697" y="49729"/>
                  </a:moveTo>
                  <a:cubicBezTo>
                    <a:pt x="27697" y="49741"/>
                    <a:pt x="27709" y="49752"/>
                    <a:pt x="27709" y="49764"/>
                  </a:cubicBezTo>
                  <a:cubicBezTo>
                    <a:pt x="27697" y="49752"/>
                    <a:pt x="27685" y="49741"/>
                    <a:pt x="27673" y="49741"/>
                  </a:cubicBezTo>
                  <a:cubicBezTo>
                    <a:pt x="27673" y="49729"/>
                    <a:pt x="27685" y="49729"/>
                    <a:pt x="27697" y="49729"/>
                  </a:cubicBezTo>
                  <a:close/>
                  <a:moveTo>
                    <a:pt x="25542" y="49229"/>
                  </a:moveTo>
                  <a:cubicBezTo>
                    <a:pt x="25613" y="49229"/>
                    <a:pt x="25697" y="49252"/>
                    <a:pt x="25756" y="49252"/>
                  </a:cubicBezTo>
                  <a:cubicBezTo>
                    <a:pt x="26089" y="49467"/>
                    <a:pt x="26423" y="49681"/>
                    <a:pt x="26768" y="49907"/>
                  </a:cubicBezTo>
                  <a:cubicBezTo>
                    <a:pt x="26994" y="50062"/>
                    <a:pt x="27256" y="50229"/>
                    <a:pt x="27506" y="50360"/>
                  </a:cubicBezTo>
                  <a:cubicBezTo>
                    <a:pt x="27435" y="50336"/>
                    <a:pt x="27375" y="50324"/>
                    <a:pt x="27316" y="50288"/>
                  </a:cubicBezTo>
                  <a:cubicBezTo>
                    <a:pt x="26887" y="50110"/>
                    <a:pt x="26447" y="49919"/>
                    <a:pt x="26030" y="49693"/>
                  </a:cubicBezTo>
                  <a:cubicBezTo>
                    <a:pt x="25994" y="49681"/>
                    <a:pt x="25958" y="49657"/>
                    <a:pt x="25911" y="49657"/>
                  </a:cubicBezTo>
                  <a:cubicBezTo>
                    <a:pt x="25816" y="49502"/>
                    <a:pt x="25697" y="49360"/>
                    <a:pt x="25542" y="49229"/>
                  </a:cubicBezTo>
                  <a:close/>
                  <a:moveTo>
                    <a:pt x="4003" y="47931"/>
                  </a:moveTo>
                  <a:cubicBezTo>
                    <a:pt x="11028" y="48681"/>
                    <a:pt x="18041" y="49705"/>
                    <a:pt x="25077" y="50145"/>
                  </a:cubicBezTo>
                  <a:lnTo>
                    <a:pt x="25101" y="50145"/>
                  </a:lnTo>
                  <a:cubicBezTo>
                    <a:pt x="25077" y="50252"/>
                    <a:pt x="25006" y="50383"/>
                    <a:pt x="24935" y="50514"/>
                  </a:cubicBezTo>
                  <a:cubicBezTo>
                    <a:pt x="24899" y="50503"/>
                    <a:pt x="24863" y="50479"/>
                    <a:pt x="24815" y="50479"/>
                  </a:cubicBezTo>
                  <a:cubicBezTo>
                    <a:pt x="17838" y="50157"/>
                    <a:pt x="10897" y="49026"/>
                    <a:pt x="4003" y="47931"/>
                  </a:cubicBezTo>
                  <a:close/>
                  <a:moveTo>
                    <a:pt x="26137" y="50360"/>
                  </a:moveTo>
                  <a:cubicBezTo>
                    <a:pt x="26423" y="50538"/>
                    <a:pt x="26697" y="50705"/>
                    <a:pt x="26982" y="50848"/>
                  </a:cubicBezTo>
                  <a:cubicBezTo>
                    <a:pt x="27185" y="50955"/>
                    <a:pt x="27387" y="51074"/>
                    <a:pt x="27613" y="51134"/>
                  </a:cubicBezTo>
                  <a:lnTo>
                    <a:pt x="27602" y="51145"/>
                  </a:lnTo>
                  <a:cubicBezTo>
                    <a:pt x="27423" y="51062"/>
                    <a:pt x="27221" y="51003"/>
                    <a:pt x="27042" y="50907"/>
                  </a:cubicBezTo>
                  <a:cubicBezTo>
                    <a:pt x="26744" y="50776"/>
                    <a:pt x="26435" y="50645"/>
                    <a:pt x="26137" y="50514"/>
                  </a:cubicBezTo>
                  <a:lnTo>
                    <a:pt x="26137" y="50360"/>
                  </a:lnTo>
                  <a:close/>
                  <a:moveTo>
                    <a:pt x="3206" y="46812"/>
                  </a:moveTo>
                  <a:lnTo>
                    <a:pt x="3206" y="46812"/>
                  </a:lnTo>
                  <a:cubicBezTo>
                    <a:pt x="4420" y="47193"/>
                    <a:pt x="5694" y="47538"/>
                    <a:pt x="7004" y="47847"/>
                  </a:cubicBezTo>
                  <a:cubicBezTo>
                    <a:pt x="5896" y="47764"/>
                    <a:pt x="4801" y="47669"/>
                    <a:pt x="3706" y="47562"/>
                  </a:cubicBezTo>
                  <a:cubicBezTo>
                    <a:pt x="3702" y="47561"/>
                    <a:pt x="3698" y="47561"/>
                    <a:pt x="3694" y="47561"/>
                  </a:cubicBezTo>
                  <a:cubicBezTo>
                    <a:pt x="3480" y="47561"/>
                    <a:pt x="3483" y="47884"/>
                    <a:pt x="3706" y="47907"/>
                  </a:cubicBezTo>
                  <a:cubicBezTo>
                    <a:pt x="3753" y="47907"/>
                    <a:pt x="3813" y="47919"/>
                    <a:pt x="3860" y="47919"/>
                  </a:cubicBezTo>
                  <a:cubicBezTo>
                    <a:pt x="3753" y="47943"/>
                    <a:pt x="3729" y="48074"/>
                    <a:pt x="3825" y="48097"/>
                  </a:cubicBezTo>
                  <a:cubicBezTo>
                    <a:pt x="10647" y="49633"/>
                    <a:pt x="17529" y="50360"/>
                    <a:pt x="24470" y="51098"/>
                  </a:cubicBezTo>
                  <a:cubicBezTo>
                    <a:pt x="24434" y="51169"/>
                    <a:pt x="24470" y="51253"/>
                    <a:pt x="24530" y="51300"/>
                  </a:cubicBezTo>
                  <a:cubicBezTo>
                    <a:pt x="24601" y="51372"/>
                    <a:pt x="24673" y="51395"/>
                    <a:pt x="24756" y="51407"/>
                  </a:cubicBezTo>
                  <a:cubicBezTo>
                    <a:pt x="24601" y="51467"/>
                    <a:pt x="24458" y="51526"/>
                    <a:pt x="24268" y="51574"/>
                  </a:cubicBezTo>
                  <a:cubicBezTo>
                    <a:pt x="24220" y="51586"/>
                    <a:pt x="24184" y="51598"/>
                    <a:pt x="24161" y="51634"/>
                  </a:cubicBezTo>
                  <a:cubicBezTo>
                    <a:pt x="24101" y="51610"/>
                    <a:pt x="24042" y="51610"/>
                    <a:pt x="23982" y="51598"/>
                  </a:cubicBezTo>
                  <a:cubicBezTo>
                    <a:pt x="23934" y="51538"/>
                    <a:pt x="23863" y="51515"/>
                    <a:pt x="23768" y="51515"/>
                  </a:cubicBezTo>
                  <a:cubicBezTo>
                    <a:pt x="23661" y="51515"/>
                    <a:pt x="23589" y="51526"/>
                    <a:pt x="23506" y="51550"/>
                  </a:cubicBezTo>
                  <a:cubicBezTo>
                    <a:pt x="23113" y="51532"/>
                    <a:pt x="22714" y="51529"/>
                    <a:pt x="22333" y="51529"/>
                  </a:cubicBezTo>
                  <a:cubicBezTo>
                    <a:pt x="22142" y="51529"/>
                    <a:pt x="21956" y="51530"/>
                    <a:pt x="21778" y="51530"/>
                  </a:cubicBezTo>
                  <a:cubicBezTo>
                    <a:pt x="21599" y="51530"/>
                    <a:pt x="21428" y="51529"/>
                    <a:pt x="21267" y="51526"/>
                  </a:cubicBezTo>
                  <a:cubicBezTo>
                    <a:pt x="21089" y="51526"/>
                    <a:pt x="20970" y="51634"/>
                    <a:pt x="20910" y="51765"/>
                  </a:cubicBezTo>
                  <a:cubicBezTo>
                    <a:pt x="20660" y="51729"/>
                    <a:pt x="20398" y="51717"/>
                    <a:pt x="20136" y="51717"/>
                  </a:cubicBezTo>
                  <a:lnTo>
                    <a:pt x="20124" y="51717"/>
                  </a:lnTo>
                  <a:cubicBezTo>
                    <a:pt x="20089" y="51705"/>
                    <a:pt x="20053" y="51705"/>
                    <a:pt x="20017" y="51693"/>
                  </a:cubicBezTo>
                  <a:cubicBezTo>
                    <a:pt x="19874" y="51657"/>
                    <a:pt x="19720" y="51574"/>
                    <a:pt x="19577" y="51574"/>
                  </a:cubicBezTo>
                  <a:cubicBezTo>
                    <a:pt x="19543" y="51569"/>
                    <a:pt x="19510" y="51566"/>
                    <a:pt x="19477" y="51566"/>
                  </a:cubicBezTo>
                  <a:cubicBezTo>
                    <a:pt x="19368" y="51566"/>
                    <a:pt x="19261" y="51592"/>
                    <a:pt x="19160" y="51610"/>
                  </a:cubicBezTo>
                  <a:cubicBezTo>
                    <a:pt x="19124" y="51550"/>
                    <a:pt x="19077" y="51526"/>
                    <a:pt x="19005" y="51503"/>
                  </a:cubicBezTo>
                  <a:cubicBezTo>
                    <a:pt x="14528" y="50764"/>
                    <a:pt x="10076" y="50217"/>
                    <a:pt x="5646" y="49383"/>
                  </a:cubicBezTo>
                  <a:cubicBezTo>
                    <a:pt x="5623" y="49360"/>
                    <a:pt x="5611" y="49348"/>
                    <a:pt x="5587" y="49336"/>
                  </a:cubicBezTo>
                  <a:cubicBezTo>
                    <a:pt x="4753" y="48967"/>
                    <a:pt x="3706" y="48871"/>
                    <a:pt x="2777" y="48740"/>
                  </a:cubicBezTo>
                  <a:cubicBezTo>
                    <a:pt x="2265" y="48633"/>
                    <a:pt x="1777" y="48538"/>
                    <a:pt x="1289" y="48431"/>
                  </a:cubicBezTo>
                  <a:lnTo>
                    <a:pt x="1289" y="48324"/>
                  </a:lnTo>
                  <a:cubicBezTo>
                    <a:pt x="1289" y="48276"/>
                    <a:pt x="1265" y="48228"/>
                    <a:pt x="1253" y="48205"/>
                  </a:cubicBezTo>
                  <a:cubicBezTo>
                    <a:pt x="1324" y="48145"/>
                    <a:pt x="1432" y="48097"/>
                    <a:pt x="1515" y="48086"/>
                  </a:cubicBezTo>
                  <a:cubicBezTo>
                    <a:pt x="1545" y="48082"/>
                    <a:pt x="1576" y="48080"/>
                    <a:pt x="1608" y="48080"/>
                  </a:cubicBezTo>
                  <a:cubicBezTo>
                    <a:pt x="1774" y="48080"/>
                    <a:pt x="1954" y="48127"/>
                    <a:pt x="2134" y="48157"/>
                  </a:cubicBezTo>
                  <a:cubicBezTo>
                    <a:pt x="2301" y="48193"/>
                    <a:pt x="2456" y="48240"/>
                    <a:pt x="2622" y="48252"/>
                  </a:cubicBezTo>
                  <a:cubicBezTo>
                    <a:pt x="2668" y="48283"/>
                    <a:pt x="2721" y="48298"/>
                    <a:pt x="2773" y="48298"/>
                  </a:cubicBezTo>
                  <a:cubicBezTo>
                    <a:pt x="2843" y="48298"/>
                    <a:pt x="2913" y="48271"/>
                    <a:pt x="2967" y="48217"/>
                  </a:cubicBezTo>
                  <a:cubicBezTo>
                    <a:pt x="3003" y="48205"/>
                    <a:pt x="3075" y="48193"/>
                    <a:pt x="3110" y="48157"/>
                  </a:cubicBezTo>
                  <a:cubicBezTo>
                    <a:pt x="3229" y="48097"/>
                    <a:pt x="3218" y="47943"/>
                    <a:pt x="3134" y="47859"/>
                  </a:cubicBezTo>
                  <a:cubicBezTo>
                    <a:pt x="3229" y="47538"/>
                    <a:pt x="3241" y="47169"/>
                    <a:pt x="3206" y="46812"/>
                  </a:cubicBezTo>
                  <a:close/>
                  <a:moveTo>
                    <a:pt x="25899" y="51467"/>
                  </a:moveTo>
                  <a:cubicBezTo>
                    <a:pt x="26101" y="51598"/>
                    <a:pt x="26328" y="51729"/>
                    <a:pt x="26542" y="51872"/>
                  </a:cubicBezTo>
                  <a:cubicBezTo>
                    <a:pt x="26720" y="51967"/>
                    <a:pt x="26899" y="52110"/>
                    <a:pt x="27078" y="52181"/>
                  </a:cubicBezTo>
                  <a:cubicBezTo>
                    <a:pt x="27090" y="52205"/>
                    <a:pt x="27113" y="52241"/>
                    <a:pt x="27149" y="52253"/>
                  </a:cubicBezTo>
                  <a:cubicBezTo>
                    <a:pt x="27137" y="52253"/>
                    <a:pt x="27090" y="52288"/>
                    <a:pt x="27042" y="52288"/>
                  </a:cubicBezTo>
                  <a:cubicBezTo>
                    <a:pt x="27030" y="52288"/>
                    <a:pt x="27006" y="52300"/>
                    <a:pt x="26982" y="52300"/>
                  </a:cubicBezTo>
                  <a:cubicBezTo>
                    <a:pt x="26804" y="52134"/>
                    <a:pt x="26554" y="52027"/>
                    <a:pt x="26316" y="51943"/>
                  </a:cubicBezTo>
                  <a:cubicBezTo>
                    <a:pt x="26101" y="51848"/>
                    <a:pt x="25887" y="51776"/>
                    <a:pt x="25661" y="51705"/>
                  </a:cubicBezTo>
                  <a:cubicBezTo>
                    <a:pt x="25744" y="51634"/>
                    <a:pt x="25827" y="51550"/>
                    <a:pt x="25899" y="51467"/>
                  </a:cubicBezTo>
                  <a:close/>
                  <a:moveTo>
                    <a:pt x="4563" y="53551"/>
                  </a:moveTo>
                  <a:lnTo>
                    <a:pt x="4563" y="53551"/>
                  </a:lnTo>
                  <a:cubicBezTo>
                    <a:pt x="4515" y="53670"/>
                    <a:pt x="4468" y="53777"/>
                    <a:pt x="4408" y="53896"/>
                  </a:cubicBezTo>
                  <a:lnTo>
                    <a:pt x="4408" y="53908"/>
                  </a:lnTo>
                  <a:cubicBezTo>
                    <a:pt x="4396" y="53908"/>
                    <a:pt x="4372" y="53896"/>
                    <a:pt x="4372" y="53896"/>
                  </a:cubicBezTo>
                  <a:cubicBezTo>
                    <a:pt x="4396" y="53860"/>
                    <a:pt x="4408" y="53848"/>
                    <a:pt x="4420" y="53812"/>
                  </a:cubicBezTo>
                  <a:cubicBezTo>
                    <a:pt x="4480" y="53729"/>
                    <a:pt x="4515" y="53634"/>
                    <a:pt x="4563" y="53551"/>
                  </a:cubicBezTo>
                  <a:close/>
                  <a:moveTo>
                    <a:pt x="22779" y="52550"/>
                  </a:moveTo>
                  <a:cubicBezTo>
                    <a:pt x="22863" y="52562"/>
                    <a:pt x="22970" y="52562"/>
                    <a:pt x="23077" y="52562"/>
                  </a:cubicBezTo>
                  <a:cubicBezTo>
                    <a:pt x="23208" y="52848"/>
                    <a:pt x="23315" y="53122"/>
                    <a:pt x="23411" y="53384"/>
                  </a:cubicBezTo>
                  <a:cubicBezTo>
                    <a:pt x="23399" y="53396"/>
                    <a:pt x="23399" y="53420"/>
                    <a:pt x="23399" y="53443"/>
                  </a:cubicBezTo>
                  <a:cubicBezTo>
                    <a:pt x="23446" y="53622"/>
                    <a:pt x="23494" y="53812"/>
                    <a:pt x="23530" y="53991"/>
                  </a:cubicBezTo>
                  <a:cubicBezTo>
                    <a:pt x="23315" y="53479"/>
                    <a:pt x="23041" y="52967"/>
                    <a:pt x="22779" y="52550"/>
                  </a:cubicBezTo>
                  <a:close/>
                  <a:moveTo>
                    <a:pt x="19458" y="52122"/>
                  </a:moveTo>
                  <a:cubicBezTo>
                    <a:pt x="19470" y="52122"/>
                    <a:pt x="19470" y="52122"/>
                    <a:pt x="19481" y="52134"/>
                  </a:cubicBezTo>
                  <a:cubicBezTo>
                    <a:pt x="19624" y="52169"/>
                    <a:pt x="19755" y="52146"/>
                    <a:pt x="19874" y="52181"/>
                  </a:cubicBezTo>
                  <a:cubicBezTo>
                    <a:pt x="20077" y="52217"/>
                    <a:pt x="20279" y="52324"/>
                    <a:pt x="20482" y="52419"/>
                  </a:cubicBezTo>
                  <a:cubicBezTo>
                    <a:pt x="20470" y="52443"/>
                    <a:pt x="20470" y="52491"/>
                    <a:pt x="20482" y="52550"/>
                  </a:cubicBezTo>
                  <a:cubicBezTo>
                    <a:pt x="20672" y="53098"/>
                    <a:pt x="20851" y="53634"/>
                    <a:pt x="21017" y="54170"/>
                  </a:cubicBezTo>
                  <a:cubicBezTo>
                    <a:pt x="20973" y="54131"/>
                    <a:pt x="20928" y="54114"/>
                    <a:pt x="20887" y="54114"/>
                  </a:cubicBezTo>
                  <a:cubicBezTo>
                    <a:pt x="20829" y="54114"/>
                    <a:pt x="20781" y="54149"/>
                    <a:pt x="20767" y="54205"/>
                  </a:cubicBezTo>
                  <a:cubicBezTo>
                    <a:pt x="20577" y="53372"/>
                    <a:pt x="20160" y="52634"/>
                    <a:pt x="19458" y="52122"/>
                  </a:cubicBezTo>
                  <a:close/>
                  <a:moveTo>
                    <a:pt x="4932" y="54146"/>
                  </a:moveTo>
                  <a:cubicBezTo>
                    <a:pt x="5099" y="54253"/>
                    <a:pt x="5265" y="54336"/>
                    <a:pt x="5432" y="54443"/>
                  </a:cubicBezTo>
                  <a:cubicBezTo>
                    <a:pt x="5349" y="54396"/>
                    <a:pt x="5253" y="54372"/>
                    <a:pt x="5158" y="54324"/>
                  </a:cubicBezTo>
                  <a:cubicBezTo>
                    <a:pt x="5063" y="54277"/>
                    <a:pt x="4968" y="54229"/>
                    <a:pt x="4896" y="54170"/>
                  </a:cubicBezTo>
                  <a:cubicBezTo>
                    <a:pt x="4920" y="54170"/>
                    <a:pt x="4932" y="54158"/>
                    <a:pt x="4932" y="54146"/>
                  </a:cubicBezTo>
                  <a:close/>
                  <a:moveTo>
                    <a:pt x="21184" y="54967"/>
                  </a:moveTo>
                  <a:cubicBezTo>
                    <a:pt x="21255" y="55289"/>
                    <a:pt x="21315" y="55634"/>
                    <a:pt x="21363" y="55967"/>
                  </a:cubicBezTo>
                  <a:cubicBezTo>
                    <a:pt x="21327" y="55944"/>
                    <a:pt x="21255" y="55908"/>
                    <a:pt x="21172" y="55908"/>
                  </a:cubicBezTo>
                  <a:cubicBezTo>
                    <a:pt x="21089" y="55908"/>
                    <a:pt x="21017" y="55956"/>
                    <a:pt x="20970" y="56015"/>
                  </a:cubicBezTo>
                  <a:cubicBezTo>
                    <a:pt x="20934" y="56003"/>
                    <a:pt x="20898" y="56003"/>
                    <a:pt x="20851" y="55991"/>
                  </a:cubicBezTo>
                  <a:cubicBezTo>
                    <a:pt x="20874" y="55801"/>
                    <a:pt x="20874" y="55610"/>
                    <a:pt x="20874" y="55420"/>
                  </a:cubicBezTo>
                  <a:cubicBezTo>
                    <a:pt x="21029" y="55301"/>
                    <a:pt x="21136" y="55146"/>
                    <a:pt x="21184" y="54967"/>
                  </a:cubicBezTo>
                  <a:close/>
                  <a:moveTo>
                    <a:pt x="4682" y="50002"/>
                  </a:moveTo>
                  <a:cubicBezTo>
                    <a:pt x="5301" y="50133"/>
                    <a:pt x="5908" y="50229"/>
                    <a:pt x="6527" y="50241"/>
                  </a:cubicBezTo>
                  <a:cubicBezTo>
                    <a:pt x="6587" y="50241"/>
                    <a:pt x="6611" y="50217"/>
                    <a:pt x="6647" y="50169"/>
                  </a:cubicBezTo>
                  <a:cubicBezTo>
                    <a:pt x="9623" y="50907"/>
                    <a:pt x="12683" y="51526"/>
                    <a:pt x="15719" y="51824"/>
                  </a:cubicBezTo>
                  <a:cubicBezTo>
                    <a:pt x="15612" y="51896"/>
                    <a:pt x="15612" y="52062"/>
                    <a:pt x="15767" y="52110"/>
                  </a:cubicBezTo>
                  <a:cubicBezTo>
                    <a:pt x="16922" y="52527"/>
                    <a:pt x="17993" y="53122"/>
                    <a:pt x="19148" y="53539"/>
                  </a:cubicBezTo>
                  <a:cubicBezTo>
                    <a:pt x="19164" y="53545"/>
                    <a:pt x="19180" y="53548"/>
                    <a:pt x="19194" y="53548"/>
                  </a:cubicBezTo>
                  <a:cubicBezTo>
                    <a:pt x="19305" y="53548"/>
                    <a:pt x="19349" y="53364"/>
                    <a:pt x="19243" y="53300"/>
                  </a:cubicBezTo>
                  <a:cubicBezTo>
                    <a:pt x="18315" y="52622"/>
                    <a:pt x="17124" y="52229"/>
                    <a:pt x="16029" y="51848"/>
                  </a:cubicBezTo>
                  <a:lnTo>
                    <a:pt x="16029" y="51848"/>
                  </a:lnTo>
                  <a:cubicBezTo>
                    <a:pt x="16981" y="51943"/>
                    <a:pt x="17957" y="52003"/>
                    <a:pt x="18886" y="52015"/>
                  </a:cubicBezTo>
                  <a:cubicBezTo>
                    <a:pt x="18886" y="52062"/>
                    <a:pt x="18886" y="52110"/>
                    <a:pt x="18934" y="52134"/>
                  </a:cubicBezTo>
                  <a:cubicBezTo>
                    <a:pt x="19862" y="52896"/>
                    <a:pt x="20279" y="53979"/>
                    <a:pt x="20339" y="55158"/>
                  </a:cubicBezTo>
                  <a:cubicBezTo>
                    <a:pt x="17029" y="53860"/>
                    <a:pt x="13874" y="52300"/>
                    <a:pt x="10480" y="51205"/>
                  </a:cubicBezTo>
                  <a:cubicBezTo>
                    <a:pt x="10470" y="51202"/>
                    <a:pt x="10460" y="51201"/>
                    <a:pt x="10450" y="51201"/>
                  </a:cubicBezTo>
                  <a:cubicBezTo>
                    <a:pt x="10336" y="51201"/>
                    <a:pt x="10266" y="51376"/>
                    <a:pt x="10397" y="51431"/>
                  </a:cubicBezTo>
                  <a:cubicBezTo>
                    <a:pt x="13624" y="52955"/>
                    <a:pt x="17029" y="53979"/>
                    <a:pt x="20351" y="55277"/>
                  </a:cubicBezTo>
                  <a:lnTo>
                    <a:pt x="20351" y="55872"/>
                  </a:lnTo>
                  <a:cubicBezTo>
                    <a:pt x="20220" y="55896"/>
                    <a:pt x="20136" y="56027"/>
                    <a:pt x="20136" y="56146"/>
                  </a:cubicBezTo>
                  <a:cubicBezTo>
                    <a:pt x="20124" y="56146"/>
                    <a:pt x="20124" y="56134"/>
                    <a:pt x="20112" y="56134"/>
                  </a:cubicBezTo>
                  <a:cubicBezTo>
                    <a:pt x="15255" y="53789"/>
                    <a:pt x="9897" y="51943"/>
                    <a:pt x="4813" y="50181"/>
                  </a:cubicBezTo>
                  <a:lnTo>
                    <a:pt x="4765" y="50181"/>
                  </a:lnTo>
                  <a:lnTo>
                    <a:pt x="4682" y="50002"/>
                  </a:lnTo>
                  <a:close/>
                  <a:moveTo>
                    <a:pt x="21446" y="56598"/>
                  </a:moveTo>
                  <a:cubicBezTo>
                    <a:pt x="21446" y="56670"/>
                    <a:pt x="21470" y="56753"/>
                    <a:pt x="21470" y="56837"/>
                  </a:cubicBezTo>
                  <a:cubicBezTo>
                    <a:pt x="21482" y="57146"/>
                    <a:pt x="21482" y="57527"/>
                    <a:pt x="21482" y="57896"/>
                  </a:cubicBezTo>
                  <a:cubicBezTo>
                    <a:pt x="21305" y="57720"/>
                    <a:pt x="21008" y="57648"/>
                    <a:pt x="20743" y="57648"/>
                  </a:cubicBezTo>
                  <a:cubicBezTo>
                    <a:pt x="20686" y="57648"/>
                    <a:pt x="20630" y="57652"/>
                    <a:pt x="20577" y="57658"/>
                  </a:cubicBezTo>
                  <a:cubicBezTo>
                    <a:pt x="20601" y="57551"/>
                    <a:pt x="20636" y="57444"/>
                    <a:pt x="20648" y="57349"/>
                  </a:cubicBezTo>
                  <a:cubicBezTo>
                    <a:pt x="20814" y="57448"/>
                    <a:pt x="20986" y="57536"/>
                    <a:pt x="21139" y="57536"/>
                  </a:cubicBezTo>
                  <a:cubicBezTo>
                    <a:pt x="21206" y="57536"/>
                    <a:pt x="21269" y="57519"/>
                    <a:pt x="21327" y="57480"/>
                  </a:cubicBezTo>
                  <a:cubicBezTo>
                    <a:pt x="21422" y="57396"/>
                    <a:pt x="21470" y="57313"/>
                    <a:pt x="21446" y="57194"/>
                  </a:cubicBezTo>
                  <a:cubicBezTo>
                    <a:pt x="21434" y="57099"/>
                    <a:pt x="21363" y="57051"/>
                    <a:pt x="21267" y="57015"/>
                  </a:cubicBezTo>
                  <a:cubicBezTo>
                    <a:pt x="21244" y="57003"/>
                    <a:pt x="21196" y="56979"/>
                    <a:pt x="21148" y="56968"/>
                  </a:cubicBezTo>
                  <a:cubicBezTo>
                    <a:pt x="21077" y="56944"/>
                    <a:pt x="21005" y="56932"/>
                    <a:pt x="20934" y="56896"/>
                  </a:cubicBezTo>
                  <a:cubicBezTo>
                    <a:pt x="20874" y="56884"/>
                    <a:pt x="20815" y="56849"/>
                    <a:pt x="20767" y="56837"/>
                  </a:cubicBezTo>
                  <a:cubicBezTo>
                    <a:pt x="20779" y="56765"/>
                    <a:pt x="20791" y="56670"/>
                    <a:pt x="20803" y="56598"/>
                  </a:cubicBezTo>
                  <a:cubicBezTo>
                    <a:pt x="20928" y="56658"/>
                    <a:pt x="21064" y="56702"/>
                    <a:pt x="21187" y="56702"/>
                  </a:cubicBezTo>
                  <a:cubicBezTo>
                    <a:pt x="21286" y="56702"/>
                    <a:pt x="21377" y="56673"/>
                    <a:pt x="21446" y="56598"/>
                  </a:cubicBezTo>
                  <a:close/>
                  <a:moveTo>
                    <a:pt x="15653" y="58483"/>
                  </a:moveTo>
                  <a:cubicBezTo>
                    <a:pt x="15626" y="58483"/>
                    <a:pt x="15608" y="58541"/>
                    <a:pt x="15648" y="58551"/>
                  </a:cubicBezTo>
                  <a:cubicBezTo>
                    <a:pt x="15804" y="58622"/>
                    <a:pt x="15956" y="58696"/>
                    <a:pt x="16104" y="58775"/>
                  </a:cubicBezTo>
                  <a:lnTo>
                    <a:pt x="16104" y="58775"/>
                  </a:lnTo>
                  <a:cubicBezTo>
                    <a:pt x="15958" y="58685"/>
                    <a:pt x="15814" y="58591"/>
                    <a:pt x="15671" y="58492"/>
                  </a:cubicBezTo>
                  <a:cubicBezTo>
                    <a:pt x="15665" y="58485"/>
                    <a:pt x="15659" y="58483"/>
                    <a:pt x="15653" y="58483"/>
                  </a:cubicBezTo>
                  <a:close/>
                  <a:moveTo>
                    <a:pt x="20589" y="58087"/>
                  </a:moveTo>
                  <a:cubicBezTo>
                    <a:pt x="20770" y="58278"/>
                    <a:pt x="21037" y="58454"/>
                    <a:pt x="21270" y="58454"/>
                  </a:cubicBezTo>
                  <a:cubicBezTo>
                    <a:pt x="21327" y="58454"/>
                    <a:pt x="21383" y="58444"/>
                    <a:pt x="21434" y="58420"/>
                  </a:cubicBezTo>
                  <a:lnTo>
                    <a:pt x="21434" y="58420"/>
                  </a:lnTo>
                  <a:cubicBezTo>
                    <a:pt x="21434" y="58515"/>
                    <a:pt x="21422" y="58658"/>
                    <a:pt x="21410" y="58777"/>
                  </a:cubicBezTo>
                  <a:cubicBezTo>
                    <a:pt x="21184" y="58515"/>
                    <a:pt x="20672" y="58444"/>
                    <a:pt x="20351" y="58373"/>
                  </a:cubicBezTo>
                  <a:cubicBezTo>
                    <a:pt x="20363" y="58337"/>
                    <a:pt x="20363" y="58313"/>
                    <a:pt x="20374" y="58277"/>
                  </a:cubicBezTo>
                  <a:cubicBezTo>
                    <a:pt x="20493" y="58277"/>
                    <a:pt x="20577" y="58206"/>
                    <a:pt x="20589" y="58087"/>
                  </a:cubicBezTo>
                  <a:close/>
                  <a:moveTo>
                    <a:pt x="4884" y="50538"/>
                  </a:moveTo>
                  <a:lnTo>
                    <a:pt x="4884" y="50538"/>
                  </a:lnTo>
                  <a:cubicBezTo>
                    <a:pt x="9873" y="52527"/>
                    <a:pt x="14874" y="54741"/>
                    <a:pt x="19934" y="56515"/>
                  </a:cubicBezTo>
                  <a:cubicBezTo>
                    <a:pt x="19950" y="56519"/>
                    <a:pt x="19966" y="56521"/>
                    <a:pt x="19981" y="56521"/>
                  </a:cubicBezTo>
                  <a:cubicBezTo>
                    <a:pt x="20100" y="56521"/>
                    <a:pt x="20184" y="56406"/>
                    <a:pt x="20184" y="56301"/>
                  </a:cubicBezTo>
                  <a:cubicBezTo>
                    <a:pt x="20196" y="56313"/>
                    <a:pt x="20220" y="56337"/>
                    <a:pt x="20243" y="56348"/>
                  </a:cubicBezTo>
                  <a:cubicBezTo>
                    <a:pt x="20255" y="56348"/>
                    <a:pt x="20279" y="56360"/>
                    <a:pt x="20291" y="56360"/>
                  </a:cubicBezTo>
                  <a:cubicBezTo>
                    <a:pt x="20279" y="56491"/>
                    <a:pt x="20255" y="56634"/>
                    <a:pt x="20232" y="56777"/>
                  </a:cubicBezTo>
                  <a:cubicBezTo>
                    <a:pt x="20172" y="56837"/>
                    <a:pt x="20160" y="56932"/>
                    <a:pt x="20184" y="57015"/>
                  </a:cubicBezTo>
                  <a:cubicBezTo>
                    <a:pt x="20160" y="57182"/>
                    <a:pt x="20112" y="57360"/>
                    <a:pt x="20065" y="57527"/>
                  </a:cubicBezTo>
                  <a:cubicBezTo>
                    <a:pt x="18446" y="56527"/>
                    <a:pt x="16374" y="55956"/>
                    <a:pt x="14588" y="55420"/>
                  </a:cubicBezTo>
                  <a:cubicBezTo>
                    <a:pt x="14583" y="55419"/>
                    <a:pt x="14579" y="55418"/>
                    <a:pt x="14575" y="55418"/>
                  </a:cubicBezTo>
                  <a:cubicBezTo>
                    <a:pt x="14527" y="55418"/>
                    <a:pt x="14520" y="55482"/>
                    <a:pt x="14564" y="55515"/>
                  </a:cubicBezTo>
                  <a:cubicBezTo>
                    <a:pt x="16422" y="56217"/>
                    <a:pt x="18088" y="57289"/>
                    <a:pt x="19898" y="58075"/>
                  </a:cubicBezTo>
                  <a:cubicBezTo>
                    <a:pt x="19827" y="58313"/>
                    <a:pt x="19743" y="58551"/>
                    <a:pt x="19636" y="58789"/>
                  </a:cubicBezTo>
                  <a:cubicBezTo>
                    <a:pt x="14755" y="56777"/>
                    <a:pt x="9992" y="54515"/>
                    <a:pt x="5158" y="52419"/>
                  </a:cubicBezTo>
                  <a:lnTo>
                    <a:pt x="5158" y="52205"/>
                  </a:lnTo>
                  <a:cubicBezTo>
                    <a:pt x="5158" y="51955"/>
                    <a:pt x="5123" y="51705"/>
                    <a:pt x="5099" y="51455"/>
                  </a:cubicBezTo>
                  <a:lnTo>
                    <a:pt x="5099" y="51455"/>
                  </a:lnTo>
                  <a:cubicBezTo>
                    <a:pt x="7397" y="52550"/>
                    <a:pt x="9718" y="53610"/>
                    <a:pt x="12135" y="54467"/>
                  </a:cubicBezTo>
                  <a:cubicBezTo>
                    <a:pt x="12148" y="54472"/>
                    <a:pt x="12161" y="54475"/>
                    <a:pt x="12172" y="54475"/>
                  </a:cubicBezTo>
                  <a:cubicBezTo>
                    <a:pt x="12268" y="54475"/>
                    <a:pt x="12314" y="54318"/>
                    <a:pt x="12219" y="54265"/>
                  </a:cubicBezTo>
                  <a:cubicBezTo>
                    <a:pt x="9897" y="53039"/>
                    <a:pt x="7480" y="52027"/>
                    <a:pt x="5039" y="51062"/>
                  </a:cubicBezTo>
                  <a:cubicBezTo>
                    <a:pt x="5003" y="50884"/>
                    <a:pt x="4944" y="50705"/>
                    <a:pt x="4884" y="50538"/>
                  </a:cubicBezTo>
                  <a:close/>
                  <a:moveTo>
                    <a:pt x="16104" y="58775"/>
                  </a:moveTo>
                  <a:lnTo>
                    <a:pt x="16104" y="58775"/>
                  </a:lnTo>
                  <a:cubicBezTo>
                    <a:pt x="16288" y="58887"/>
                    <a:pt x="16477" y="58993"/>
                    <a:pt x="16671" y="59096"/>
                  </a:cubicBezTo>
                  <a:lnTo>
                    <a:pt x="16671" y="59096"/>
                  </a:lnTo>
                  <a:cubicBezTo>
                    <a:pt x="16486" y="58984"/>
                    <a:pt x="16298" y="58877"/>
                    <a:pt x="16104" y="58775"/>
                  </a:cubicBezTo>
                  <a:close/>
                  <a:moveTo>
                    <a:pt x="20220" y="58777"/>
                  </a:moveTo>
                  <a:cubicBezTo>
                    <a:pt x="20484" y="58950"/>
                    <a:pt x="20845" y="59245"/>
                    <a:pt x="21167" y="59245"/>
                  </a:cubicBezTo>
                  <a:cubicBezTo>
                    <a:pt x="21222" y="59245"/>
                    <a:pt x="21275" y="59237"/>
                    <a:pt x="21327" y="59218"/>
                  </a:cubicBezTo>
                  <a:lnTo>
                    <a:pt x="21327" y="59218"/>
                  </a:lnTo>
                  <a:cubicBezTo>
                    <a:pt x="21315" y="59313"/>
                    <a:pt x="21303" y="59396"/>
                    <a:pt x="21267" y="59480"/>
                  </a:cubicBezTo>
                  <a:cubicBezTo>
                    <a:pt x="21136" y="59396"/>
                    <a:pt x="20970" y="59337"/>
                    <a:pt x="20827" y="59277"/>
                  </a:cubicBezTo>
                  <a:cubicBezTo>
                    <a:pt x="20589" y="59182"/>
                    <a:pt x="20363" y="59087"/>
                    <a:pt x="20124" y="58992"/>
                  </a:cubicBezTo>
                  <a:lnTo>
                    <a:pt x="20220" y="58777"/>
                  </a:lnTo>
                  <a:close/>
                  <a:moveTo>
                    <a:pt x="11838" y="58194"/>
                  </a:moveTo>
                  <a:lnTo>
                    <a:pt x="11838" y="58194"/>
                  </a:lnTo>
                  <a:cubicBezTo>
                    <a:pt x="12159" y="58325"/>
                    <a:pt x="12504" y="58456"/>
                    <a:pt x="12838" y="58575"/>
                  </a:cubicBezTo>
                  <a:cubicBezTo>
                    <a:pt x="12873" y="58611"/>
                    <a:pt x="12921" y="58623"/>
                    <a:pt x="12969" y="58658"/>
                  </a:cubicBezTo>
                  <a:cubicBezTo>
                    <a:pt x="12933" y="58658"/>
                    <a:pt x="12921" y="58694"/>
                    <a:pt x="12969" y="58718"/>
                  </a:cubicBezTo>
                  <a:cubicBezTo>
                    <a:pt x="13159" y="58789"/>
                    <a:pt x="13338" y="58861"/>
                    <a:pt x="13516" y="58932"/>
                  </a:cubicBezTo>
                  <a:cubicBezTo>
                    <a:pt x="13979" y="59173"/>
                    <a:pt x="14426" y="59406"/>
                    <a:pt x="14877" y="59638"/>
                  </a:cubicBezTo>
                  <a:lnTo>
                    <a:pt x="14877" y="59638"/>
                  </a:lnTo>
                  <a:cubicBezTo>
                    <a:pt x="13858" y="59146"/>
                    <a:pt x="12859" y="58664"/>
                    <a:pt x="11838" y="58194"/>
                  </a:cubicBezTo>
                  <a:close/>
                  <a:moveTo>
                    <a:pt x="15166" y="59786"/>
                  </a:moveTo>
                  <a:cubicBezTo>
                    <a:pt x="15176" y="59791"/>
                    <a:pt x="15185" y="59796"/>
                    <a:pt x="15195" y="59801"/>
                  </a:cubicBezTo>
                  <a:cubicBezTo>
                    <a:pt x="15185" y="59796"/>
                    <a:pt x="15175" y="59791"/>
                    <a:pt x="15166" y="59786"/>
                  </a:cubicBezTo>
                  <a:close/>
                  <a:moveTo>
                    <a:pt x="7456" y="56229"/>
                  </a:moveTo>
                  <a:cubicBezTo>
                    <a:pt x="7837" y="56396"/>
                    <a:pt x="8194" y="56551"/>
                    <a:pt x="8563" y="56718"/>
                  </a:cubicBezTo>
                  <a:cubicBezTo>
                    <a:pt x="9290" y="57075"/>
                    <a:pt x="10016" y="57432"/>
                    <a:pt x="10766" y="57741"/>
                  </a:cubicBezTo>
                  <a:cubicBezTo>
                    <a:pt x="10659" y="57789"/>
                    <a:pt x="10611" y="57956"/>
                    <a:pt x="10730" y="58015"/>
                  </a:cubicBezTo>
                  <a:cubicBezTo>
                    <a:pt x="11981" y="58634"/>
                    <a:pt x="13243" y="59265"/>
                    <a:pt x="14493" y="59885"/>
                  </a:cubicBezTo>
                  <a:cubicBezTo>
                    <a:pt x="13088" y="59254"/>
                    <a:pt x="11766" y="58539"/>
                    <a:pt x="10838" y="58087"/>
                  </a:cubicBezTo>
                  <a:cubicBezTo>
                    <a:pt x="9683" y="57527"/>
                    <a:pt x="8563" y="56884"/>
                    <a:pt x="7456" y="56229"/>
                  </a:cubicBezTo>
                  <a:close/>
                  <a:moveTo>
                    <a:pt x="5158" y="52729"/>
                  </a:moveTo>
                  <a:cubicBezTo>
                    <a:pt x="9897" y="54932"/>
                    <a:pt x="14719" y="56944"/>
                    <a:pt x="19446" y="59218"/>
                  </a:cubicBezTo>
                  <a:cubicBezTo>
                    <a:pt x="19458" y="59254"/>
                    <a:pt x="19458" y="59254"/>
                    <a:pt x="19446" y="59254"/>
                  </a:cubicBezTo>
                  <a:cubicBezTo>
                    <a:pt x="19403" y="59235"/>
                    <a:pt x="19361" y="59226"/>
                    <a:pt x="19321" y="59226"/>
                  </a:cubicBezTo>
                  <a:cubicBezTo>
                    <a:pt x="19062" y="59226"/>
                    <a:pt x="18893" y="59582"/>
                    <a:pt x="19172" y="59706"/>
                  </a:cubicBezTo>
                  <a:cubicBezTo>
                    <a:pt x="19184" y="59706"/>
                    <a:pt x="19208" y="59730"/>
                    <a:pt x="19220" y="59730"/>
                  </a:cubicBezTo>
                  <a:cubicBezTo>
                    <a:pt x="19184" y="59766"/>
                    <a:pt x="19172" y="59813"/>
                    <a:pt x="19148" y="59861"/>
                  </a:cubicBezTo>
                  <a:lnTo>
                    <a:pt x="19124" y="59861"/>
                  </a:lnTo>
                  <a:cubicBezTo>
                    <a:pt x="19091" y="59842"/>
                    <a:pt x="19058" y="59834"/>
                    <a:pt x="19027" y="59834"/>
                  </a:cubicBezTo>
                  <a:cubicBezTo>
                    <a:pt x="18881" y="59834"/>
                    <a:pt x="18776" y="60019"/>
                    <a:pt x="18874" y="60147"/>
                  </a:cubicBezTo>
                  <a:cubicBezTo>
                    <a:pt x="18648" y="60039"/>
                    <a:pt x="18422" y="59932"/>
                    <a:pt x="18184" y="59825"/>
                  </a:cubicBezTo>
                  <a:cubicBezTo>
                    <a:pt x="18173" y="59794"/>
                    <a:pt x="18154" y="59763"/>
                    <a:pt x="18110" y="59763"/>
                  </a:cubicBezTo>
                  <a:cubicBezTo>
                    <a:pt x="18104" y="59763"/>
                    <a:pt x="18096" y="59764"/>
                    <a:pt x="18088" y="59766"/>
                  </a:cubicBezTo>
                  <a:lnTo>
                    <a:pt x="18041" y="59766"/>
                  </a:lnTo>
                  <a:cubicBezTo>
                    <a:pt x="17707" y="59623"/>
                    <a:pt x="17398" y="59456"/>
                    <a:pt x="17076" y="59313"/>
                  </a:cubicBezTo>
                  <a:cubicBezTo>
                    <a:pt x="16981" y="59265"/>
                    <a:pt x="16898" y="59206"/>
                    <a:pt x="16791" y="59158"/>
                  </a:cubicBezTo>
                  <a:cubicBezTo>
                    <a:pt x="16750" y="59138"/>
                    <a:pt x="16711" y="59117"/>
                    <a:pt x="16671" y="59096"/>
                  </a:cubicBezTo>
                  <a:lnTo>
                    <a:pt x="16671" y="59096"/>
                  </a:lnTo>
                  <a:cubicBezTo>
                    <a:pt x="16679" y="59101"/>
                    <a:pt x="16687" y="59106"/>
                    <a:pt x="16695" y="59111"/>
                  </a:cubicBezTo>
                  <a:cubicBezTo>
                    <a:pt x="15660" y="58623"/>
                    <a:pt x="14481" y="58325"/>
                    <a:pt x="13350" y="58099"/>
                  </a:cubicBezTo>
                  <a:cubicBezTo>
                    <a:pt x="12457" y="57694"/>
                    <a:pt x="11576" y="57313"/>
                    <a:pt x="10683" y="56908"/>
                  </a:cubicBezTo>
                  <a:cubicBezTo>
                    <a:pt x="8802" y="55896"/>
                    <a:pt x="6908" y="54908"/>
                    <a:pt x="4992" y="53955"/>
                  </a:cubicBezTo>
                  <a:cubicBezTo>
                    <a:pt x="5063" y="53753"/>
                    <a:pt x="5111" y="53515"/>
                    <a:pt x="5123" y="53277"/>
                  </a:cubicBezTo>
                  <a:cubicBezTo>
                    <a:pt x="6373" y="54277"/>
                    <a:pt x="7742" y="55086"/>
                    <a:pt x="9290" y="55539"/>
                  </a:cubicBezTo>
                  <a:cubicBezTo>
                    <a:pt x="9303" y="55544"/>
                    <a:pt x="9316" y="55546"/>
                    <a:pt x="9329" y="55546"/>
                  </a:cubicBezTo>
                  <a:cubicBezTo>
                    <a:pt x="9438" y="55546"/>
                    <a:pt x="9504" y="55375"/>
                    <a:pt x="9397" y="55301"/>
                  </a:cubicBezTo>
                  <a:cubicBezTo>
                    <a:pt x="7920" y="54610"/>
                    <a:pt x="6492" y="53860"/>
                    <a:pt x="5158" y="52955"/>
                  </a:cubicBezTo>
                  <a:lnTo>
                    <a:pt x="5158" y="52729"/>
                  </a:lnTo>
                  <a:close/>
                  <a:moveTo>
                    <a:pt x="15171" y="58908"/>
                  </a:moveTo>
                  <a:lnTo>
                    <a:pt x="15171" y="58908"/>
                  </a:lnTo>
                  <a:cubicBezTo>
                    <a:pt x="15850" y="59170"/>
                    <a:pt x="16541" y="59456"/>
                    <a:pt x="17243" y="59730"/>
                  </a:cubicBezTo>
                  <a:cubicBezTo>
                    <a:pt x="17264" y="59736"/>
                    <a:pt x="17284" y="59738"/>
                    <a:pt x="17301" y="59738"/>
                  </a:cubicBezTo>
                  <a:cubicBezTo>
                    <a:pt x="17395" y="59738"/>
                    <a:pt x="17445" y="59665"/>
                    <a:pt x="17445" y="59575"/>
                  </a:cubicBezTo>
                  <a:lnTo>
                    <a:pt x="17850" y="59837"/>
                  </a:lnTo>
                  <a:cubicBezTo>
                    <a:pt x="17838" y="59897"/>
                    <a:pt x="17862" y="59992"/>
                    <a:pt x="17957" y="59992"/>
                  </a:cubicBezTo>
                  <a:lnTo>
                    <a:pt x="18077" y="59992"/>
                  </a:lnTo>
                  <a:cubicBezTo>
                    <a:pt x="18291" y="60158"/>
                    <a:pt x="18529" y="60301"/>
                    <a:pt x="18755" y="60456"/>
                  </a:cubicBezTo>
                  <a:cubicBezTo>
                    <a:pt x="18755" y="60456"/>
                    <a:pt x="18755" y="60468"/>
                    <a:pt x="18743" y="60468"/>
                  </a:cubicBezTo>
                  <a:cubicBezTo>
                    <a:pt x="18731" y="60468"/>
                    <a:pt x="18708" y="60468"/>
                    <a:pt x="18696" y="60480"/>
                  </a:cubicBezTo>
                  <a:cubicBezTo>
                    <a:pt x="17517" y="59968"/>
                    <a:pt x="16350" y="59432"/>
                    <a:pt x="15171" y="58908"/>
                  </a:cubicBezTo>
                  <a:close/>
                  <a:moveTo>
                    <a:pt x="19958" y="59361"/>
                  </a:moveTo>
                  <a:cubicBezTo>
                    <a:pt x="20184" y="59480"/>
                    <a:pt x="20410" y="59623"/>
                    <a:pt x="20636" y="59742"/>
                  </a:cubicBezTo>
                  <a:cubicBezTo>
                    <a:pt x="20791" y="59825"/>
                    <a:pt x="20958" y="59932"/>
                    <a:pt x="21136" y="59956"/>
                  </a:cubicBezTo>
                  <a:cubicBezTo>
                    <a:pt x="21017" y="60278"/>
                    <a:pt x="20874" y="60563"/>
                    <a:pt x="20672" y="60813"/>
                  </a:cubicBezTo>
                  <a:cubicBezTo>
                    <a:pt x="20660" y="60778"/>
                    <a:pt x="20660" y="60754"/>
                    <a:pt x="20636" y="60718"/>
                  </a:cubicBezTo>
                  <a:cubicBezTo>
                    <a:pt x="20458" y="60516"/>
                    <a:pt x="20172" y="60408"/>
                    <a:pt x="19934" y="60289"/>
                  </a:cubicBezTo>
                  <a:cubicBezTo>
                    <a:pt x="19815" y="60230"/>
                    <a:pt x="19708" y="60170"/>
                    <a:pt x="19589" y="60111"/>
                  </a:cubicBezTo>
                  <a:cubicBezTo>
                    <a:pt x="19624" y="60063"/>
                    <a:pt x="19636" y="60004"/>
                    <a:pt x="19660" y="59968"/>
                  </a:cubicBezTo>
                  <a:cubicBezTo>
                    <a:pt x="19803" y="60027"/>
                    <a:pt x="19934" y="60099"/>
                    <a:pt x="20065" y="60158"/>
                  </a:cubicBezTo>
                  <a:cubicBezTo>
                    <a:pt x="20266" y="60254"/>
                    <a:pt x="20451" y="60373"/>
                    <a:pt x="20664" y="60373"/>
                  </a:cubicBezTo>
                  <a:cubicBezTo>
                    <a:pt x="20716" y="60373"/>
                    <a:pt x="20770" y="60365"/>
                    <a:pt x="20827" y="60349"/>
                  </a:cubicBezTo>
                  <a:cubicBezTo>
                    <a:pt x="20958" y="60313"/>
                    <a:pt x="21005" y="60170"/>
                    <a:pt x="20946" y="60051"/>
                  </a:cubicBezTo>
                  <a:cubicBezTo>
                    <a:pt x="20827" y="59801"/>
                    <a:pt x="20541" y="59742"/>
                    <a:pt x="20303" y="59623"/>
                  </a:cubicBezTo>
                  <a:cubicBezTo>
                    <a:pt x="20172" y="59563"/>
                    <a:pt x="20053" y="59504"/>
                    <a:pt x="19922" y="59456"/>
                  </a:cubicBezTo>
                  <a:lnTo>
                    <a:pt x="19958" y="59361"/>
                  </a:lnTo>
                  <a:close/>
                  <a:moveTo>
                    <a:pt x="44425" y="43216"/>
                  </a:moveTo>
                  <a:lnTo>
                    <a:pt x="44425" y="43252"/>
                  </a:lnTo>
                  <a:cubicBezTo>
                    <a:pt x="44592" y="43621"/>
                    <a:pt x="44735" y="44014"/>
                    <a:pt x="44842" y="44407"/>
                  </a:cubicBezTo>
                  <a:cubicBezTo>
                    <a:pt x="44901" y="44633"/>
                    <a:pt x="44949" y="44859"/>
                    <a:pt x="44997" y="45085"/>
                  </a:cubicBezTo>
                  <a:cubicBezTo>
                    <a:pt x="42341" y="46014"/>
                    <a:pt x="39710" y="47014"/>
                    <a:pt x="37091" y="48014"/>
                  </a:cubicBezTo>
                  <a:cubicBezTo>
                    <a:pt x="37055" y="47907"/>
                    <a:pt x="37031" y="47824"/>
                    <a:pt x="36996" y="47716"/>
                  </a:cubicBezTo>
                  <a:cubicBezTo>
                    <a:pt x="36982" y="47665"/>
                    <a:pt x="36938" y="47643"/>
                    <a:pt x="36895" y="47643"/>
                  </a:cubicBezTo>
                  <a:cubicBezTo>
                    <a:pt x="36826" y="47643"/>
                    <a:pt x="36757" y="47696"/>
                    <a:pt x="36793" y="47776"/>
                  </a:cubicBezTo>
                  <a:cubicBezTo>
                    <a:pt x="36841" y="47883"/>
                    <a:pt x="36865" y="47978"/>
                    <a:pt x="36912" y="48086"/>
                  </a:cubicBezTo>
                  <a:cubicBezTo>
                    <a:pt x="36781" y="48133"/>
                    <a:pt x="36662" y="48181"/>
                    <a:pt x="36543" y="48240"/>
                  </a:cubicBezTo>
                  <a:cubicBezTo>
                    <a:pt x="36484" y="48014"/>
                    <a:pt x="36376" y="47800"/>
                    <a:pt x="36305" y="47597"/>
                  </a:cubicBezTo>
                  <a:cubicBezTo>
                    <a:pt x="36290" y="47567"/>
                    <a:pt x="36258" y="47554"/>
                    <a:pt x="36228" y="47554"/>
                  </a:cubicBezTo>
                  <a:cubicBezTo>
                    <a:pt x="36187" y="47554"/>
                    <a:pt x="36148" y="47580"/>
                    <a:pt x="36162" y="47621"/>
                  </a:cubicBezTo>
                  <a:cubicBezTo>
                    <a:pt x="36257" y="47836"/>
                    <a:pt x="36329" y="48062"/>
                    <a:pt x="36436" y="48264"/>
                  </a:cubicBezTo>
                  <a:cubicBezTo>
                    <a:pt x="36329" y="48312"/>
                    <a:pt x="36210" y="48359"/>
                    <a:pt x="36103" y="48383"/>
                  </a:cubicBezTo>
                  <a:cubicBezTo>
                    <a:pt x="36103" y="48074"/>
                    <a:pt x="36019" y="47740"/>
                    <a:pt x="35972" y="47431"/>
                  </a:cubicBezTo>
                  <a:cubicBezTo>
                    <a:pt x="35961" y="47353"/>
                    <a:pt x="35895" y="47318"/>
                    <a:pt x="35826" y="47318"/>
                  </a:cubicBezTo>
                  <a:cubicBezTo>
                    <a:pt x="35736" y="47318"/>
                    <a:pt x="35642" y="47377"/>
                    <a:pt x="35662" y="47478"/>
                  </a:cubicBezTo>
                  <a:cubicBezTo>
                    <a:pt x="35710" y="47800"/>
                    <a:pt x="35710" y="48181"/>
                    <a:pt x="35793" y="48502"/>
                  </a:cubicBezTo>
                  <a:cubicBezTo>
                    <a:pt x="33340" y="49455"/>
                    <a:pt x="30888" y="50407"/>
                    <a:pt x="28447" y="51348"/>
                  </a:cubicBezTo>
                  <a:cubicBezTo>
                    <a:pt x="28252" y="51413"/>
                    <a:pt x="28313" y="51703"/>
                    <a:pt x="28477" y="51703"/>
                  </a:cubicBezTo>
                  <a:cubicBezTo>
                    <a:pt x="28494" y="51703"/>
                    <a:pt x="28511" y="51700"/>
                    <a:pt x="28530" y="51693"/>
                  </a:cubicBezTo>
                  <a:cubicBezTo>
                    <a:pt x="35984" y="49276"/>
                    <a:pt x="43592" y="46907"/>
                    <a:pt x="50950" y="44085"/>
                  </a:cubicBezTo>
                  <a:cubicBezTo>
                    <a:pt x="51605" y="44395"/>
                    <a:pt x="52236" y="44728"/>
                    <a:pt x="52890" y="45026"/>
                  </a:cubicBezTo>
                  <a:cubicBezTo>
                    <a:pt x="51271" y="45335"/>
                    <a:pt x="49676" y="45704"/>
                    <a:pt x="48152" y="46050"/>
                  </a:cubicBezTo>
                  <a:cubicBezTo>
                    <a:pt x="47952" y="46083"/>
                    <a:pt x="48021" y="46364"/>
                    <a:pt x="48195" y="46364"/>
                  </a:cubicBezTo>
                  <a:cubicBezTo>
                    <a:pt x="48208" y="46364"/>
                    <a:pt x="48221" y="46362"/>
                    <a:pt x="48235" y="46359"/>
                  </a:cubicBezTo>
                  <a:cubicBezTo>
                    <a:pt x="51855" y="45645"/>
                    <a:pt x="55545" y="45597"/>
                    <a:pt x="59141" y="44966"/>
                  </a:cubicBezTo>
                  <a:cubicBezTo>
                    <a:pt x="59308" y="44930"/>
                    <a:pt x="59367" y="44788"/>
                    <a:pt x="59344" y="44668"/>
                  </a:cubicBezTo>
                  <a:cubicBezTo>
                    <a:pt x="59367" y="44645"/>
                    <a:pt x="59403" y="44633"/>
                    <a:pt x="59415" y="44621"/>
                  </a:cubicBezTo>
                  <a:cubicBezTo>
                    <a:pt x="59439" y="44692"/>
                    <a:pt x="59522" y="44752"/>
                    <a:pt x="59617" y="44752"/>
                  </a:cubicBezTo>
                  <a:cubicBezTo>
                    <a:pt x="59665" y="44752"/>
                    <a:pt x="59713" y="44740"/>
                    <a:pt x="59736" y="44704"/>
                  </a:cubicBezTo>
                  <a:lnTo>
                    <a:pt x="59796" y="44704"/>
                  </a:lnTo>
                  <a:cubicBezTo>
                    <a:pt x="59844" y="44692"/>
                    <a:pt x="59891" y="44692"/>
                    <a:pt x="59915" y="44680"/>
                  </a:cubicBezTo>
                  <a:cubicBezTo>
                    <a:pt x="60082" y="44633"/>
                    <a:pt x="60082" y="44395"/>
                    <a:pt x="59915" y="44371"/>
                  </a:cubicBezTo>
                  <a:cubicBezTo>
                    <a:pt x="59879" y="44347"/>
                    <a:pt x="59832" y="44347"/>
                    <a:pt x="59796" y="44335"/>
                  </a:cubicBezTo>
                  <a:lnTo>
                    <a:pt x="59736" y="44335"/>
                  </a:lnTo>
                  <a:cubicBezTo>
                    <a:pt x="59713" y="44323"/>
                    <a:pt x="59665" y="44287"/>
                    <a:pt x="59617" y="44287"/>
                  </a:cubicBezTo>
                  <a:lnTo>
                    <a:pt x="59606" y="44287"/>
                  </a:lnTo>
                  <a:cubicBezTo>
                    <a:pt x="59617" y="44192"/>
                    <a:pt x="59606" y="44073"/>
                    <a:pt x="59546" y="43978"/>
                  </a:cubicBezTo>
                  <a:lnTo>
                    <a:pt x="59546" y="43978"/>
                  </a:lnTo>
                  <a:cubicBezTo>
                    <a:pt x="59719" y="44002"/>
                    <a:pt x="59876" y="44014"/>
                    <a:pt x="60024" y="44014"/>
                  </a:cubicBezTo>
                  <a:cubicBezTo>
                    <a:pt x="60171" y="44014"/>
                    <a:pt x="60308" y="44002"/>
                    <a:pt x="60439" y="43978"/>
                  </a:cubicBezTo>
                  <a:lnTo>
                    <a:pt x="60439" y="43978"/>
                  </a:lnTo>
                  <a:cubicBezTo>
                    <a:pt x="63499" y="47562"/>
                    <a:pt x="61689" y="52193"/>
                    <a:pt x="60403" y="56170"/>
                  </a:cubicBezTo>
                  <a:cubicBezTo>
                    <a:pt x="60308" y="56122"/>
                    <a:pt x="60201" y="56098"/>
                    <a:pt x="60070" y="56098"/>
                  </a:cubicBezTo>
                  <a:cubicBezTo>
                    <a:pt x="59725" y="56098"/>
                    <a:pt x="59510" y="56301"/>
                    <a:pt x="59427" y="56551"/>
                  </a:cubicBezTo>
                  <a:cubicBezTo>
                    <a:pt x="58355" y="56825"/>
                    <a:pt x="57272" y="57063"/>
                    <a:pt x="56200" y="57301"/>
                  </a:cubicBezTo>
                  <a:lnTo>
                    <a:pt x="56200" y="57194"/>
                  </a:lnTo>
                  <a:cubicBezTo>
                    <a:pt x="56200" y="57093"/>
                    <a:pt x="56117" y="57042"/>
                    <a:pt x="56034" y="57042"/>
                  </a:cubicBezTo>
                  <a:cubicBezTo>
                    <a:pt x="55950" y="57042"/>
                    <a:pt x="55867" y="57093"/>
                    <a:pt x="55867" y="57194"/>
                  </a:cubicBezTo>
                  <a:lnTo>
                    <a:pt x="55867" y="57325"/>
                  </a:lnTo>
                  <a:cubicBezTo>
                    <a:pt x="55867" y="57349"/>
                    <a:pt x="55867" y="57360"/>
                    <a:pt x="55891" y="57372"/>
                  </a:cubicBezTo>
                  <a:cubicBezTo>
                    <a:pt x="55593" y="57432"/>
                    <a:pt x="55295" y="57503"/>
                    <a:pt x="54998" y="57563"/>
                  </a:cubicBezTo>
                  <a:cubicBezTo>
                    <a:pt x="54998" y="57360"/>
                    <a:pt x="54974" y="57134"/>
                    <a:pt x="54974" y="56920"/>
                  </a:cubicBezTo>
                  <a:cubicBezTo>
                    <a:pt x="54974" y="56825"/>
                    <a:pt x="54900" y="56777"/>
                    <a:pt x="54825" y="56777"/>
                  </a:cubicBezTo>
                  <a:cubicBezTo>
                    <a:pt x="54751" y="56777"/>
                    <a:pt x="54676" y="56825"/>
                    <a:pt x="54676" y="56920"/>
                  </a:cubicBezTo>
                  <a:cubicBezTo>
                    <a:pt x="54676" y="57146"/>
                    <a:pt x="54664" y="57384"/>
                    <a:pt x="54664" y="57622"/>
                  </a:cubicBezTo>
                  <a:cubicBezTo>
                    <a:pt x="54569" y="57658"/>
                    <a:pt x="54450" y="57670"/>
                    <a:pt x="54343" y="57682"/>
                  </a:cubicBezTo>
                  <a:cubicBezTo>
                    <a:pt x="54426" y="57087"/>
                    <a:pt x="54248" y="56360"/>
                    <a:pt x="54129" y="55789"/>
                  </a:cubicBezTo>
                  <a:cubicBezTo>
                    <a:pt x="54110" y="55715"/>
                    <a:pt x="54060" y="55684"/>
                    <a:pt x="54006" y="55684"/>
                  </a:cubicBezTo>
                  <a:cubicBezTo>
                    <a:pt x="53921" y="55684"/>
                    <a:pt x="53828" y="55763"/>
                    <a:pt x="53843" y="55872"/>
                  </a:cubicBezTo>
                  <a:cubicBezTo>
                    <a:pt x="53902" y="56241"/>
                    <a:pt x="53950" y="56610"/>
                    <a:pt x="53962" y="56979"/>
                  </a:cubicBezTo>
                  <a:cubicBezTo>
                    <a:pt x="53986" y="57241"/>
                    <a:pt x="53950" y="57491"/>
                    <a:pt x="53986" y="57741"/>
                  </a:cubicBezTo>
                  <a:cubicBezTo>
                    <a:pt x="53664" y="57801"/>
                    <a:pt x="53343" y="57861"/>
                    <a:pt x="53033" y="57920"/>
                  </a:cubicBezTo>
                  <a:cubicBezTo>
                    <a:pt x="53093" y="57313"/>
                    <a:pt x="53045" y="56670"/>
                    <a:pt x="52986" y="56098"/>
                  </a:cubicBezTo>
                  <a:cubicBezTo>
                    <a:pt x="52980" y="56051"/>
                    <a:pt x="52947" y="56027"/>
                    <a:pt x="52916" y="56027"/>
                  </a:cubicBezTo>
                  <a:cubicBezTo>
                    <a:pt x="52884" y="56027"/>
                    <a:pt x="52855" y="56051"/>
                    <a:pt x="52855" y="56098"/>
                  </a:cubicBezTo>
                  <a:cubicBezTo>
                    <a:pt x="52878" y="56729"/>
                    <a:pt x="52807" y="57360"/>
                    <a:pt x="52748" y="57980"/>
                  </a:cubicBezTo>
                  <a:cubicBezTo>
                    <a:pt x="52557" y="58015"/>
                    <a:pt x="52355" y="58063"/>
                    <a:pt x="52152" y="58099"/>
                  </a:cubicBezTo>
                  <a:cubicBezTo>
                    <a:pt x="52557" y="54789"/>
                    <a:pt x="52200" y="51360"/>
                    <a:pt x="51462" y="48121"/>
                  </a:cubicBezTo>
                  <a:cubicBezTo>
                    <a:pt x="51447" y="48045"/>
                    <a:pt x="51395" y="48013"/>
                    <a:pt x="51340" y="48013"/>
                  </a:cubicBezTo>
                  <a:cubicBezTo>
                    <a:pt x="51256" y="48013"/>
                    <a:pt x="51166" y="48086"/>
                    <a:pt x="51188" y="48193"/>
                  </a:cubicBezTo>
                  <a:cubicBezTo>
                    <a:pt x="51843" y="51574"/>
                    <a:pt x="51878" y="54801"/>
                    <a:pt x="51735" y="58182"/>
                  </a:cubicBezTo>
                  <a:cubicBezTo>
                    <a:pt x="47866" y="58873"/>
                    <a:pt x="43985" y="59396"/>
                    <a:pt x="40020" y="59777"/>
                  </a:cubicBezTo>
                  <a:lnTo>
                    <a:pt x="40020" y="59468"/>
                  </a:lnTo>
                  <a:cubicBezTo>
                    <a:pt x="40020" y="59379"/>
                    <a:pt x="39948" y="59334"/>
                    <a:pt x="39877" y="59334"/>
                  </a:cubicBezTo>
                  <a:cubicBezTo>
                    <a:pt x="39805" y="59334"/>
                    <a:pt x="39734" y="59379"/>
                    <a:pt x="39734" y="59468"/>
                  </a:cubicBezTo>
                  <a:lnTo>
                    <a:pt x="39734" y="59813"/>
                  </a:lnTo>
                  <a:cubicBezTo>
                    <a:pt x="39555" y="59825"/>
                    <a:pt x="39401" y="59837"/>
                    <a:pt x="39222" y="59861"/>
                  </a:cubicBezTo>
                  <a:cubicBezTo>
                    <a:pt x="39115" y="59873"/>
                    <a:pt x="39020" y="59873"/>
                    <a:pt x="38924" y="59885"/>
                  </a:cubicBezTo>
                  <a:cubicBezTo>
                    <a:pt x="38889" y="59742"/>
                    <a:pt x="38865" y="59575"/>
                    <a:pt x="38829" y="59420"/>
                  </a:cubicBezTo>
                  <a:cubicBezTo>
                    <a:pt x="38819" y="59343"/>
                    <a:pt x="38752" y="59308"/>
                    <a:pt x="38683" y="59308"/>
                  </a:cubicBezTo>
                  <a:cubicBezTo>
                    <a:pt x="38593" y="59308"/>
                    <a:pt x="38499" y="59367"/>
                    <a:pt x="38520" y="59468"/>
                  </a:cubicBezTo>
                  <a:lnTo>
                    <a:pt x="38567" y="59920"/>
                  </a:lnTo>
                  <a:cubicBezTo>
                    <a:pt x="38293" y="59944"/>
                    <a:pt x="38031" y="59956"/>
                    <a:pt x="37758" y="59980"/>
                  </a:cubicBezTo>
                  <a:cubicBezTo>
                    <a:pt x="37746" y="59885"/>
                    <a:pt x="37710" y="59777"/>
                    <a:pt x="37698" y="59694"/>
                  </a:cubicBezTo>
                  <a:cubicBezTo>
                    <a:pt x="37689" y="59628"/>
                    <a:pt x="37645" y="59599"/>
                    <a:pt x="37598" y="59599"/>
                  </a:cubicBezTo>
                  <a:cubicBezTo>
                    <a:pt x="37526" y="59599"/>
                    <a:pt x="37446" y="59665"/>
                    <a:pt x="37460" y="59766"/>
                  </a:cubicBezTo>
                  <a:cubicBezTo>
                    <a:pt x="37472" y="59837"/>
                    <a:pt x="37472" y="59920"/>
                    <a:pt x="37496" y="60004"/>
                  </a:cubicBezTo>
                  <a:cubicBezTo>
                    <a:pt x="37341" y="60016"/>
                    <a:pt x="37198" y="60039"/>
                    <a:pt x="37043" y="60039"/>
                  </a:cubicBezTo>
                  <a:cubicBezTo>
                    <a:pt x="37019" y="59825"/>
                    <a:pt x="36972" y="59623"/>
                    <a:pt x="36924" y="59420"/>
                  </a:cubicBezTo>
                  <a:cubicBezTo>
                    <a:pt x="36914" y="59353"/>
                    <a:pt x="36856" y="59322"/>
                    <a:pt x="36795" y="59322"/>
                  </a:cubicBezTo>
                  <a:cubicBezTo>
                    <a:pt x="36716" y="59322"/>
                    <a:pt x="36632" y="59374"/>
                    <a:pt x="36638" y="59468"/>
                  </a:cubicBezTo>
                  <a:cubicBezTo>
                    <a:pt x="36674" y="59658"/>
                    <a:pt x="36674" y="59873"/>
                    <a:pt x="36698" y="60075"/>
                  </a:cubicBezTo>
                  <a:cubicBezTo>
                    <a:pt x="36555" y="60099"/>
                    <a:pt x="36424" y="60099"/>
                    <a:pt x="36269" y="60111"/>
                  </a:cubicBezTo>
                  <a:lnTo>
                    <a:pt x="36269" y="58670"/>
                  </a:lnTo>
                  <a:cubicBezTo>
                    <a:pt x="36269" y="58646"/>
                    <a:pt x="36251" y="58634"/>
                    <a:pt x="36234" y="58634"/>
                  </a:cubicBezTo>
                  <a:cubicBezTo>
                    <a:pt x="36216" y="58634"/>
                    <a:pt x="36198" y="58646"/>
                    <a:pt x="36198" y="58670"/>
                  </a:cubicBezTo>
                  <a:lnTo>
                    <a:pt x="36198" y="60111"/>
                  </a:lnTo>
                  <a:cubicBezTo>
                    <a:pt x="36031" y="60123"/>
                    <a:pt x="35864" y="60135"/>
                    <a:pt x="35710" y="60135"/>
                  </a:cubicBezTo>
                  <a:cubicBezTo>
                    <a:pt x="35626" y="57980"/>
                    <a:pt x="35555" y="55836"/>
                    <a:pt x="35591" y="53681"/>
                  </a:cubicBezTo>
                  <a:cubicBezTo>
                    <a:pt x="35591" y="53586"/>
                    <a:pt x="35516" y="53539"/>
                    <a:pt x="35442" y="53539"/>
                  </a:cubicBezTo>
                  <a:cubicBezTo>
                    <a:pt x="35367" y="53539"/>
                    <a:pt x="35293" y="53586"/>
                    <a:pt x="35293" y="53681"/>
                  </a:cubicBezTo>
                  <a:cubicBezTo>
                    <a:pt x="35210" y="55836"/>
                    <a:pt x="35174" y="58015"/>
                    <a:pt x="35245" y="60170"/>
                  </a:cubicBezTo>
                  <a:cubicBezTo>
                    <a:pt x="31626" y="60420"/>
                    <a:pt x="27971" y="60647"/>
                    <a:pt x="24363" y="61075"/>
                  </a:cubicBezTo>
                  <a:cubicBezTo>
                    <a:pt x="24375" y="61051"/>
                    <a:pt x="24399" y="61016"/>
                    <a:pt x="24411" y="61004"/>
                  </a:cubicBezTo>
                  <a:cubicBezTo>
                    <a:pt x="24470" y="60968"/>
                    <a:pt x="24530" y="60944"/>
                    <a:pt x="24577" y="60873"/>
                  </a:cubicBezTo>
                  <a:cubicBezTo>
                    <a:pt x="24792" y="60420"/>
                    <a:pt x="24946" y="59980"/>
                    <a:pt x="25006" y="59551"/>
                  </a:cubicBezTo>
                  <a:cubicBezTo>
                    <a:pt x="25423" y="57968"/>
                    <a:pt x="25530" y="56337"/>
                    <a:pt x="25268" y="54694"/>
                  </a:cubicBezTo>
                  <a:cubicBezTo>
                    <a:pt x="25196" y="54193"/>
                    <a:pt x="25089" y="53420"/>
                    <a:pt x="24827" y="52789"/>
                  </a:cubicBezTo>
                  <a:lnTo>
                    <a:pt x="24827" y="52789"/>
                  </a:lnTo>
                  <a:cubicBezTo>
                    <a:pt x="25490" y="52882"/>
                    <a:pt x="26144" y="52948"/>
                    <a:pt x="26788" y="52948"/>
                  </a:cubicBezTo>
                  <a:cubicBezTo>
                    <a:pt x="26885" y="52948"/>
                    <a:pt x="26981" y="52946"/>
                    <a:pt x="27078" y="52943"/>
                  </a:cubicBezTo>
                  <a:cubicBezTo>
                    <a:pt x="27101" y="52943"/>
                    <a:pt x="27113" y="52919"/>
                    <a:pt x="27137" y="52908"/>
                  </a:cubicBezTo>
                  <a:cubicBezTo>
                    <a:pt x="27613" y="52860"/>
                    <a:pt x="28042" y="52658"/>
                    <a:pt x="28233" y="52205"/>
                  </a:cubicBezTo>
                  <a:cubicBezTo>
                    <a:pt x="28294" y="52061"/>
                    <a:pt x="28205" y="51855"/>
                    <a:pt x="28049" y="51855"/>
                  </a:cubicBezTo>
                  <a:cubicBezTo>
                    <a:pt x="28025" y="51855"/>
                    <a:pt x="27998" y="51860"/>
                    <a:pt x="27971" y="51872"/>
                  </a:cubicBezTo>
                  <a:cubicBezTo>
                    <a:pt x="27887" y="51896"/>
                    <a:pt x="27816" y="51931"/>
                    <a:pt x="27756" y="51955"/>
                  </a:cubicBezTo>
                  <a:cubicBezTo>
                    <a:pt x="27804" y="51907"/>
                    <a:pt x="27852" y="51884"/>
                    <a:pt x="27875" y="51836"/>
                  </a:cubicBezTo>
                  <a:lnTo>
                    <a:pt x="27911" y="51836"/>
                  </a:lnTo>
                  <a:cubicBezTo>
                    <a:pt x="27916" y="51836"/>
                    <a:pt x="27921" y="51837"/>
                    <a:pt x="27926" y="51837"/>
                  </a:cubicBezTo>
                  <a:cubicBezTo>
                    <a:pt x="28071" y="51837"/>
                    <a:pt x="28148" y="51665"/>
                    <a:pt x="28102" y="51538"/>
                  </a:cubicBezTo>
                  <a:cubicBezTo>
                    <a:pt x="28364" y="51074"/>
                    <a:pt x="28459" y="50479"/>
                    <a:pt x="28340" y="49979"/>
                  </a:cubicBezTo>
                  <a:cubicBezTo>
                    <a:pt x="28233" y="49490"/>
                    <a:pt x="27947" y="49086"/>
                    <a:pt x="27578" y="48788"/>
                  </a:cubicBezTo>
                  <a:cubicBezTo>
                    <a:pt x="28268" y="48609"/>
                    <a:pt x="29006" y="48478"/>
                    <a:pt x="29435" y="47966"/>
                  </a:cubicBezTo>
                  <a:cubicBezTo>
                    <a:pt x="29459" y="47972"/>
                    <a:pt x="29483" y="47975"/>
                    <a:pt x="29507" y="47975"/>
                  </a:cubicBezTo>
                  <a:cubicBezTo>
                    <a:pt x="29530" y="47975"/>
                    <a:pt x="29554" y="47972"/>
                    <a:pt x="29578" y="47966"/>
                  </a:cubicBezTo>
                  <a:cubicBezTo>
                    <a:pt x="33948" y="46002"/>
                    <a:pt x="38543" y="44847"/>
                    <a:pt x="43163" y="43573"/>
                  </a:cubicBezTo>
                  <a:cubicBezTo>
                    <a:pt x="43580" y="43454"/>
                    <a:pt x="44008" y="43335"/>
                    <a:pt x="44425" y="43216"/>
                  </a:cubicBezTo>
                  <a:close/>
                  <a:moveTo>
                    <a:pt x="17838" y="60861"/>
                  </a:moveTo>
                  <a:cubicBezTo>
                    <a:pt x="17993" y="60932"/>
                    <a:pt x="18172" y="61004"/>
                    <a:pt x="18338" y="61075"/>
                  </a:cubicBezTo>
                  <a:cubicBezTo>
                    <a:pt x="18315" y="61111"/>
                    <a:pt x="18279" y="61159"/>
                    <a:pt x="18255" y="61182"/>
                  </a:cubicBezTo>
                  <a:lnTo>
                    <a:pt x="18065" y="61135"/>
                  </a:lnTo>
                  <a:cubicBezTo>
                    <a:pt x="17957" y="61099"/>
                    <a:pt x="17850" y="61051"/>
                    <a:pt x="17731" y="61004"/>
                  </a:cubicBezTo>
                  <a:cubicBezTo>
                    <a:pt x="17803" y="60992"/>
                    <a:pt x="17838" y="60920"/>
                    <a:pt x="17838" y="60861"/>
                  </a:cubicBezTo>
                  <a:close/>
                  <a:moveTo>
                    <a:pt x="24184" y="59277"/>
                  </a:moveTo>
                  <a:cubicBezTo>
                    <a:pt x="24232" y="59325"/>
                    <a:pt x="24292" y="59349"/>
                    <a:pt x="24351" y="59349"/>
                  </a:cubicBezTo>
                  <a:cubicBezTo>
                    <a:pt x="24244" y="59766"/>
                    <a:pt x="24125" y="60182"/>
                    <a:pt x="23982" y="60599"/>
                  </a:cubicBezTo>
                  <a:cubicBezTo>
                    <a:pt x="23934" y="60718"/>
                    <a:pt x="23982" y="60825"/>
                    <a:pt x="24053" y="60897"/>
                  </a:cubicBezTo>
                  <a:cubicBezTo>
                    <a:pt x="24030" y="60968"/>
                    <a:pt x="24006" y="61063"/>
                    <a:pt x="23982" y="61135"/>
                  </a:cubicBezTo>
                  <a:cubicBezTo>
                    <a:pt x="23792" y="61170"/>
                    <a:pt x="23613" y="61182"/>
                    <a:pt x="23411" y="61218"/>
                  </a:cubicBezTo>
                  <a:cubicBezTo>
                    <a:pt x="23744" y="60647"/>
                    <a:pt x="23994" y="59968"/>
                    <a:pt x="24184" y="59277"/>
                  </a:cubicBezTo>
                  <a:close/>
                  <a:moveTo>
                    <a:pt x="20017" y="60885"/>
                  </a:moveTo>
                  <a:cubicBezTo>
                    <a:pt x="20160" y="60956"/>
                    <a:pt x="20291" y="61028"/>
                    <a:pt x="20434" y="61063"/>
                  </a:cubicBezTo>
                  <a:lnTo>
                    <a:pt x="20458" y="61063"/>
                  </a:lnTo>
                  <a:cubicBezTo>
                    <a:pt x="20351" y="61159"/>
                    <a:pt x="20243" y="61242"/>
                    <a:pt x="20112" y="61313"/>
                  </a:cubicBezTo>
                  <a:cubicBezTo>
                    <a:pt x="20136" y="61230"/>
                    <a:pt x="20112" y="61123"/>
                    <a:pt x="19993" y="61075"/>
                  </a:cubicBezTo>
                  <a:cubicBezTo>
                    <a:pt x="19982" y="61063"/>
                    <a:pt x="19946" y="61063"/>
                    <a:pt x="19934" y="61051"/>
                  </a:cubicBezTo>
                  <a:cubicBezTo>
                    <a:pt x="19982" y="61004"/>
                    <a:pt x="20005" y="60944"/>
                    <a:pt x="20017" y="60885"/>
                  </a:cubicBezTo>
                  <a:close/>
                  <a:moveTo>
                    <a:pt x="21017" y="52300"/>
                  </a:moveTo>
                  <a:cubicBezTo>
                    <a:pt x="21053" y="52312"/>
                    <a:pt x="21077" y="52324"/>
                    <a:pt x="21125" y="52336"/>
                  </a:cubicBezTo>
                  <a:cubicBezTo>
                    <a:pt x="21529" y="52431"/>
                    <a:pt x="21910" y="52479"/>
                    <a:pt x="22315" y="52515"/>
                  </a:cubicBezTo>
                  <a:cubicBezTo>
                    <a:pt x="22315" y="52538"/>
                    <a:pt x="22327" y="52562"/>
                    <a:pt x="22327" y="52598"/>
                  </a:cubicBezTo>
                  <a:cubicBezTo>
                    <a:pt x="22684" y="53229"/>
                    <a:pt x="22970" y="53920"/>
                    <a:pt x="23196" y="54622"/>
                  </a:cubicBezTo>
                  <a:cubicBezTo>
                    <a:pt x="23351" y="55182"/>
                    <a:pt x="23387" y="55789"/>
                    <a:pt x="23625" y="56325"/>
                  </a:cubicBezTo>
                  <a:cubicBezTo>
                    <a:pt x="23637" y="56372"/>
                    <a:pt x="23684" y="56384"/>
                    <a:pt x="23732" y="56408"/>
                  </a:cubicBezTo>
                  <a:cubicBezTo>
                    <a:pt x="23744" y="56646"/>
                    <a:pt x="23756" y="56884"/>
                    <a:pt x="23744" y="57134"/>
                  </a:cubicBezTo>
                  <a:cubicBezTo>
                    <a:pt x="23637" y="57849"/>
                    <a:pt x="23434" y="58551"/>
                    <a:pt x="23172" y="59265"/>
                  </a:cubicBezTo>
                  <a:cubicBezTo>
                    <a:pt x="22875" y="59718"/>
                    <a:pt x="22494" y="60123"/>
                    <a:pt x="22041" y="60551"/>
                  </a:cubicBezTo>
                  <a:cubicBezTo>
                    <a:pt x="22017" y="60587"/>
                    <a:pt x="21982" y="60635"/>
                    <a:pt x="21982" y="60694"/>
                  </a:cubicBezTo>
                  <a:cubicBezTo>
                    <a:pt x="21744" y="60825"/>
                    <a:pt x="21506" y="60944"/>
                    <a:pt x="21327" y="61135"/>
                  </a:cubicBezTo>
                  <a:cubicBezTo>
                    <a:pt x="21255" y="61206"/>
                    <a:pt x="21244" y="61325"/>
                    <a:pt x="21255" y="61432"/>
                  </a:cubicBezTo>
                  <a:cubicBezTo>
                    <a:pt x="21196" y="61480"/>
                    <a:pt x="21136" y="61528"/>
                    <a:pt x="21077" y="61587"/>
                  </a:cubicBezTo>
                  <a:cubicBezTo>
                    <a:pt x="20958" y="61599"/>
                    <a:pt x="20839" y="61623"/>
                    <a:pt x="20720" y="61647"/>
                  </a:cubicBezTo>
                  <a:cubicBezTo>
                    <a:pt x="20827" y="61587"/>
                    <a:pt x="20886" y="61551"/>
                    <a:pt x="20946" y="61492"/>
                  </a:cubicBezTo>
                  <a:cubicBezTo>
                    <a:pt x="21005" y="61456"/>
                    <a:pt x="21005" y="61373"/>
                    <a:pt x="20970" y="61313"/>
                  </a:cubicBezTo>
                  <a:cubicBezTo>
                    <a:pt x="23339" y="59813"/>
                    <a:pt x="22089" y="54324"/>
                    <a:pt x="20874" y="52455"/>
                  </a:cubicBezTo>
                  <a:cubicBezTo>
                    <a:pt x="20946" y="52431"/>
                    <a:pt x="20994" y="52372"/>
                    <a:pt x="21017" y="52300"/>
                  </a:cubicBezTo>
                  <a:close/>
                  <a:moveTo>
                    <a:pt x="27875" y="0"/>
                  </a:moveTo>
                  <a:cubicBezTo>
                    <a:pt x="27799" y="0"/>
                    <a:pt x="27725" y="34"/>
                    <a:pt x="27685" y="115"/>
                  </a:cubicBezTo>
                  <a:cubicBezTo>
                    <a:pt x="25970" y="3509"/>
                    <a:pt x="24565" y="7140"/>
                    <a:pt x="23399" y="10891"/>
                  </a:cubicBezTo>
                  <a:cubicBezTo>
                    <a:pt x="23137" y="9974"/>
                    <a:pt x="22815" y="9081"/>
                    <a:pt x="22518" y="8164"/>
                  </a:cubicBezTo>
                  <a:cubicBezTo>
                    <a:pt x="22494" y="8094"/>
                    <a:pt x="22439" y="8065"/>
                    <a:pt x="22383" y="8065"/>
                  </a:cubicBezTo>
                  <a:cubicBezTo>
                    <a:pt x="22295" y="8065"/>
                    <a:pt x="22207" y="8138"/>
                    <a:pt x="22244" y="8247"/>
                  </a:cubicBezTo>
                  <a:cubicBezTo>
                    <a:pt x="22577" y="9224"/>
                    <a:pt x="22922" y="10224"/>
                    <a:pt x="23315" y="11188"/>
                  </a:cubicBezTo>
                  <a:cubicBezTo>
                    <a:pt x="23101" y="11891"/>
                    <a:pt x="22899" y="12593"/>
                    <a:pt x="22696" y="13284"/>
                  </a:cubicBezTo>
                  <a:cubicBezTo>
                    <a:pt x="22482" y="12295"/>
                    <a:pt x="22137" y="11295"/>
                    <a:pt x="21863" y="10331"/>
                  </a:cubicBezTo>
                  <a:cubicBezTo>
                    <a:pt x="21848" y="10268"/>
                    <a:pt x="21800" y="10240"/>
                    <a:pt x="21751" y="10240"/>
                  </a:cubicBezTo>
                  <a:cubicBezTo>
                    <a:pt x="21678" y="10240"/>
                    <a:pt x="21603" y="10299"/>
                    <a:pt x="21625" y="10390"/>
                  </a:cubicBezTo>
                  <a:cubicBezTo>
                    <a:pt x="21946" y="11486"/>
                    <a:pt x="22184" y="12641"/>
                    <a:pt x="22577" y="13712"/>
                  </a:cubicBezTo>
                  <a:cubicBezTo>
                    <a:pt x="22518" y="13950"/>
                    <a:pt x="22446" y="14177"/>
                    <a:pt x="22387" y="14427"/>
                  </a:cubicBezTo>
                  <a:cubicBezTo>
                    <a:pt x="22148" y="13534"/>
                    <a:pt x="21791" y="12665"/>
                    <a:pt x="21601" y="11760"/>
                  </a:cubicBezTo>
                  <a:cubicBezTo>
                    <a:pt x="21586" y="11697"/>
                    <a:pt x="21538" y="11669"/>
                    <a:pt x="21489" y="11669"/>
                  </a:cubicBezTo>
                  <a:cubicBezTo>
                    <a:pt x="21417" y="11669"/>
                    <a:pt x="21341" y="11727"/>
                    <a:pt x="21363" y="11819"/>
                  </a:cubicBezTo>
                  <a:cubicBezTo>
                    <a:pt x="21565" y="12819"/>
                    <a:pt x="21791" y="13950"/>
                    <a:pt x="22279" y="14855"/>
                  </a:cubicBezTo>
                  <a:cubicBezTo>
                    <a:pt x="22220" y="15058"/>
                    <a:pt x="22184" y="15272"/>
                    <a:pt x="22137" y="15474"/>
                  </a:cubicBezTo>
                  <a:cubicBezTo>
                    <a:pt x="21922" y="14522"/>
                    <a:pt x="21613" y="13569"/>
                    <a:pt x="21363" y="12629"/>
                  </a:cubicBezTo>
                  <a:cubicBezTo>
                    <a:pt x="21344" y="12569"/>
                    <a:pt x="21298" y="12543"/>
                    <a:pt x="21250" y="12543"/>
                  </a:cubicBezTo>
                  <a:cubicBezTo>
                    <a:pt x="21174" y="12543"/>
                    <a:pt x="21095" y="12610"/>
                    <a:pt x="21125" y="12712"/>
                  </a:cubicBezTo>
                  <a:cubicBezTo>
                    <a:pt x="21255" y="13343"/>
                    <a:pt x="21363" y="14022"/>
                    <a:pt x="21494" y="14677"/>
                  </a:cubicBezTo>
                  <a:cubicBezTo>
                    <a:pt x="21196" y="13879"/>
                    <a:pt x="20886" y="13105"/>
                    <a:pt x="20577" y="12367"/>
                  </a:cubicBezTo>
                  <a:cubicBezTo>
                    <a:pt x="20547" y="12286"/>
                    <a:pt x="20482" y="12257"/>
                    <a:pt x="20413" y="12257"/>
                  </a:cubicBezTo>
                  <a:cubicBezTo>
                    <a:pt x="20400" y="12257"/>
                    <a:pt x="20387" y="12258"/>
                    <a:pt x="20374" y="12260"/>
                  </a:cubicBezTo>
                  <a:cubicBezTo>
                    <a:pt x="21982" y="7950"/>
                    <a:pt x="24387" y="3902"/>
                    <a:pt x="27423" y="389"/>
                  </a:cubicBezTo>
                  <a:cubicBezTo>
                    <a:pt x="27478" y="315"/>
                    <a:pt x="27419" y="220"/>
                    <a:pt x="27345" y="220"/>
                  </a:cubicBezTo>
                  <a:cubicBezTo>
                    <a:pt x="27324" y="220"/>
                    <a:pt x="27301" y="228"/>
                    <a:pt x="27280" y="246"/>
                  </a:cubicBezTo>
                  <a:cubicBezTo>
                    <a:pt x="23101" y="4675"/>
                    <a:pt x="20184" y="9998"/>
                    <a:pt x="18636" y="15891"/>
                  </a:cubicBezTo>
                  <a:cubicBezTo>
                    <a:pt x="17898" y="18737"/>
                    <a:pt x="17493" y="21654"/>
                    <a:pt x="17434" y="24583"/>
                  </a:cubicBezTo>
                  <a:cubicBezTo>
                    <a:pt x="17398" y="26202"/>
                    <a:pt x="17445" y="27857"/>
                    <a:pt x="17672" y="29464"/>
                  </a:cubicBezTo>
                  <a:cubicBezTo>
                    <a:pt x="17748" y="30054"/>
                    <a:pt x="18575" y="33226"/>
                    <a:pt x="17712" y="33226"/>
                  </a:cubicBezTo>
                  <a:cubicBezTo>
                    <a:pt x="17634" y="33226"/>
                    <a:pt x="17541" y="33200"/>
                    <a:pt x="17434" y="33143"/>
                  </a:cubicBezTo>
                  <a:cubicBezTo>
                    <a:pt x="17397" y="33124"/>
                    <a:pt x="17356" y="33115"/>
                    <a:pt x="17315" y="33115"/>
                  </a:cubicBezTo>
                  <a:cubicBezTo>
                    <a:pt x="17157" y="33115"/>
                    <a:pt x="16998" y="33249"/>
                    <a:pt x="17064" y="33429"/>
                  </a:cubicBezTo>
                  <a:cubicBezTo>
                    <a:pt x="17362" y="34215"/>
                    <a:pt x="17326" y="34239"/>
                    <a:pt x="17517" y="34524"/>
                  </a:cubicBezTo>
                  <a:cubicBezTo>
                    <a:pt x="17612" y="34953"/>
                    <a:pt x="17719" y="35405"/>
                    <a:pt x="17815" y="35846"/>
                  </a:cubicBezTo>
                  <a:cubicBezTo>
                    <a:pt x="17815" y="35894"/>
                    <a:pt x="17815" y="35941"/>
                    <a:pt x="17850" y="35965"/>
                  </a:cubicBezTo>
                  <a:cubicBezTo>
                    <a:pt x="18100" y="36953"/>
                    <a:pt x="18434" y="37906"/>
                    <a:pt x="18886" y="38787"/>
                  </a:cubicBezTo>
                  <a:cubicBezTo>
                    <a:pt x="14409" y="39382"/>
                    <a:pt x="9956" y="40120"/>
                    <a:pt x="5634" y="41144"/>
                  </a:cubicBezTo>
                  <a:lnTo>
                    <a:pt x="5515" y="41144"/>
                  </a:lnTo>
                  <a:cubicBezTo>
                    <a:pt x="5450" y="41079"/>
                    <a:pt x="5362" y="41048"/>
                    <a:pt x="5276" y="41048"/>
                  </a:cubicBezTo>
                  <a:cubicBezTo>
                    <a:pt x="5098" y="41048"/>
                    <a:pt x="4931" y="41181"/>
                    <a:pt x="5003" y="41406"/>
                  </a:cubicBezTo>
                  <a:cubicBezTo>
                    <a:pt x="5158" y="41847"/>
                    <a:pt x="5301" y="42275"/>
                    <a:pt x="5456" y="42728"/>
                  </a:cubicBezTo>
                  <a:cubicBezTo>
                    <a:pt x="5468" y="42787"/>
                    <a:pt x="5480" y="42835"/>
                    <a:pt x="5492" y="42894"/>
                  </a:cubicBezTo>
                  <a:cubicBezTo>
                    <a:pt x="5492" y="43025"/>
                    <a:pt x="5515" y="43144"/>
                    <a:pt x="5575" y="43275"/>
                  </a:cubicBezTo>
                  <a:cubicBezTo>
                    <a:pt x="5587" y="43311"/>
                    <a:pt x="5634" y="43335"/>
                    <a:pt x="5670" y="43335"/>
                  </a:cubicBezTo>
                  <a:cubicBezTo>
                    <a:pt x="5754" y="43466"/>
                    <a:pt x="5837" y="43609"/>
                    <a:pt x="5992" y="43680"/>
                  </a:cubicBezTo>
                  <a:cubicBezTo>
                    <a:pt x="6004" y="43692"/>
                    <a:pt x="6027" y="43692"/>
                    <a:pt x="6051" y="43692"/>
                  </a:cubicBezTo>
                  <a:cubicBezTo>
                    <a:pt x="4658" y="43704"/>
                    <a:pt x="3170" y="44287"/>
                    <a:pt x="1884" y="44895"/>
                  </a:cubicBezTo>
                  <a:cubicBezTo>
                    <a:pt x="1563" y="44811"/>
                    <a:pt x="1265" y="44716"/>
                    <a:pt x="955" y="44633"/>
                  </a:cubicBezTo>
                  <a:cubicBezTo>
                    <a:pt x="934" y="44626"/>
                    <a:pt x="913" y="44623"/>
                    <a:pt x="894" y="44623"/>
                  </a:cubicBezTo>
                  <a:cubicBezTo>
                    <a:pt x="716" y="44623"/>
                    <a:pt x="667" y="44903"/>
                    <a:pt x="872" y="44978"/>
                  </a:cubicBezTo>
                  <a:cubicBezTo>
                    <a:pt x="932" y="44990"/>
                    <a:pt x="991" y="45014"/>
                    <a:pt x="1051" y="45038"/>
                  </a:cubicBezTo>
                  <a:cubicBezTo>
                    <a:pt x="848" y="45169"/>
                    <a:pt x="848" y="45550"/>
                    <a:pt x="991" y="45764"/>
                  </a:cubicBezTo>
                  <a:cubicBezTo>
                    <a:pt x="1171" y="46081"/>
                    <a:pt x="1510" y="46173"/>
                    <a:pt x="1842" y="46173"/>
                  </a:cubicBezTo>
                  <a:cubicBezTo>
                    <a:pt x="1884" y="46173"/>
                    <a:pt x="1926" y="46171"/>
                    <a:pt x="1967" y="46169"/>
                  </a:cubicBezTo>
                  <a:cubicBezTo>
                    <a:pt x="1967" y="46301"/>
                    <a:pt x="2026" y="46440"/>
                    <a:pt x="2154" y="46440"/>
                  </a:cubicBezTo>
                  <a:cubicBezTo>
                    <a:pt x="2198" y="46440"/>
                    <a:pt x="2251" y="46423"/>
                    <a:pt x="2313" y="46383"/>
                  </a:cubicBezTo>
                  <a:cubicBezTo>
                    <a:pt x="2336" y="46371"/>
                    <a:pt x="2372" y="46347"/>
                    <a:pt x="2420" y="46323"/>
                  </a:cubicBezTo>
                  <a:lnTo>
                    <a:pt x="2444" y="46300"/>
                  </a:lnTo>
                  <a:cubicBezTo>
                    <a:pt x="2456" y="46312"/>
                    <a:pt x="2456" y="46323"/>
                    <a:pt x="2491" y="46359"/>
                  </a:cubicBezTo>
                  <a:cubicBezTo>
                    <a:pt x="2515" y="46442"/>
                    <a:pt x="2539" y="46538"/>
                    <a:pt x="2551" y="46621"/>
                  </a:cubicBezTo>
                  <a:cubicBezTo>
                    <a:pt x="2575" y="46788"/>
                    <a:pt x="2598" y="46943"/>
                    <a:pt x="2575" y="47097"/>
                  </a:cubicBezTo>
                  <a:cubicBezTo>
                    <a:pt x="2575" y="47324"/>
                    <a:pt x="2539" y="47550"/>
                    <a:pt x="2503" y="47776"/>
                  </a:cubicBezTo>
                  <a:cubicBezTo>
                    <a:pt x="2479" y="47776"/>
                    <a:pt x="2456" y="47776"/>
                    <a:pt x="2432" y="47752"/>
                  </a:cubicBezTo>
                  <a:cubicBezTo>
                    <a:pt x="2253" y="47728"/>
                    <a:pt x="2086" y="47669"/>
                    <a:pt x="1908" y="47633"/>
                  </a:cubicBezTo>
                  <a:cubicBezTo>
                    <a:pt x="1790" y="47619"/>
                    <a:pt x="1670" y="47607"/>
                    <a:pt x="1550" y="47607"/>
                  </a:cubicBezTo>
                  <a:cubicBezTo>
                    <a:pt x="1368" y="47607"/>
                    <a:pt x="1187" y="47635"/>
                    <a:pt x="1015" y="47728"/>
                  </a:cubicBezTo>
                  <a:cubicBezTo>
                    <a:pt x="812" y="47847"/>
                    <a:pt x="658" y="48050"/>
                    <a:pt x="610" y="48288"/>
                  </a:cubicBezTo>
                  <a:cubicBezTo>
                    <a:pt x="527" y="48276"/>
                    <a:pt x="431" y="48252"/>
                    <a:pt x="348" y="48228"/>
                  </a:cubicBezTo>
                  <a:cubicBezTo>
                    <a:pt x="326" y="48223"/>
                    <a:pt x="305" y="48220"/>
                    <a:pt x="286" y="48220"/>
                  </a:cubicBezTo>
                  <a:cubicBezTo>
                    <a:pt x="61" y="48220"/>
                    <a:pt x="0" y="48568"/>
                    <a:pt x="241" y="48633"/>
                  </a:cubicBezTo>
                  <a:cubicBezTo>
                    <a:pt x="408" y="48681"/>
                    <a:pt x="551" y="48740"/>
                    <a:pt x="717" y="48800"/>
                  </a:cubicBezTo>
                  <a:cubicBezTo>
                    <a:pt x="753" y="48848"/>
                    <a:pt x="789" y="48883"/>
                    <a:pt x="836" y="48931"/>
                  </a:cubicBezTo>
                  <a:cubicBezTo>
                    <a:pt x="884" y="48967"/>
                    <a:pt x="937" y="48984"/>
                    <a:pt x="988" y="48984"/>
                  </a:cubicBezTo>
                  <a:cubicBezTo>
                    <a:pt x="1039" y="48984"/>
                    <a:pt x="1086" y="48967"/>
                    <a:pt x="1122" y="48931"/>
                  </a:cubicBezTo>
                  <a:cubicBezTo>
                    <a:pt x="2027" y="49240"/>
                    <a:pt x="2991" y="49586"/>
                    <a:pt x="3944" y="49860"/>
                  </a:cubicBezTo>
                  <a:cubicBezTo>
                    <a:pt x="3932" y="49883"/>
                    <a:pt x="3920" y="49931"/>
                    <a:pt x="3932" y="49979"/>
                  </a:cubicBezTo>
                  <a:cubicBezTo>
                    <a:pt x="4099" y="50586"/>
                    <a:pt x="4301" y="51169"/>
                    <a:pt x="4301" y="51800"/>
                  </a:cubicBezTo>
                  <a:cubicBezTo>
                    <a:pt x="4301" y="51919"/>
                    <a:pt x="4289" y="52062"/>
                    <a:pt x="4289" y="52181"/>
                  </a:cubicBezTo>
                  <a:cubicBezTo>
                    <a:pt x="4241" y="52217"/>
                    <a:pt x="4230" y="52277"/>
                    <a:pt x="4277" y="52336"/>
                  </a:cubicBezTo>
                  <a:cubicBezTo>
                    <a:pt x="4218" y="52789"/>
                    <a:pt x="4099" y="53217"/>
                    <a:pt x="3968" y="53646"/>
                  </a:cubicBezTo>
                  <a:lnTo>
                    <a:pt x="3968" y="53681"/>
                  </a:lnTo>
                  <a:cubicBezTo>
                    <a:pt x="3622" y="53467"/>
                    <a:pt x="3265" y="53277"/>
                    <a:pt x="2920" y="53050"/>
                  </a:cubicBezTo>
                  <a:cubicBezTo>
                    <a:pt x="2898" y="53038"/>
                    <a:pt x="2877" y="53032"/>
                    <a:pt x="2856" y="53032"/>
                  </a:cubicBezTo>
                  <a:cubicBezTo>
                    <a:pt x="2741" y="53032"/>
                    <a:pt x="2658" y="53206"/>
                    <a:pt x="2789" y="53277"/>
                  </a:cubicBezTo>
                  <a:cubicBezTo>
                    <a:pt x="2801" y="53289"/>
                    <a:pt x="2837" y="53312"/>
                    <a:pt x="2848" y="53324"/>
                  </a:cubicBezTo>
                  <a:cubicBezTo>
                    <a:pt x="2753" y="53336"/>
                    <a:pt x="2694" y="53467"/>
                    <a:pt x="2801" y="53527"/>
                  </a:cubicBezTo>
                  <a:cubicBezTo>
                    <a:pt x="2813" y="53551"/>
                    <a:pt x="2837" y="53551"/>
                    <a:pt x="2848" y="53562"/>
                  </a:cubicBezTo>
                  <a:cubicBezTo>
                    <a:pt x="2777" y="53586"/>
                    <a:pt x="2717" y="53693"/>
                    <a:pt x="2801" y="53765"/>
                  </a:cubicBezTo>
                  <a:cubicBezTo>
                    <a:pt x="6015" y="56479"/>
                    <a:pt x="10016" y="58408"/>
                    <a:pt x="13862" y="60051"/>
                  </a:cubicBezTo>
                  <a:cubicBezTo>
                    <a:pt x="15314" y="60674"/>
                    <a:pt x="17492" y="62044"/>
                    <a:pt x="19293" y="62044"/>
                  </a:cubicBezTo>
                  <a:cubicBezTo>
                    <a:pt x="19353" y="62044"/>
                    <a:pt x="19411" y="62043"/>
                    <a:pt x="19470" y="62040"/>
                  </a:cubicBezTo>
                  <a:cubicBezTo>
                    <a:pt x="19481" y="62075"/>
                    <a:pt x="19517" y="62099"/>
                    <a:pt x="19565" y="62099"/>
                  </a:cubicBezTo>
                  <a:lnTo>
                    <a:pt x="20541" y="62099"/>
                  </a:lnTo>
                  <a:cubicBezTo>
                    <a:pt x="20493" y="62282"/>
                    <a:pt x="20624" y="62481"/>
                    <a:pt x="20821" y="62481"/>
                  </a:cubicBezTo>
                  <a:cubicBezTo>
                    <a:pt x="20867" y="62481"/>
                    <a:pt x="20917" y="62470"/>
                    <a:pt x="20970" y="62444"/>
                  </a:cubicBezTo>
                  <a:cubicBezTo>
                    <a:pt x="21077" y="62397"/>
                    <a:pt x="21172" y="62337"/>
                    <a:pt x="21267" y="62278"/>
                  </a:cubicBezTo>
                  <a:cubicBezTo>
                    <a:pt x="22089" y="62206"/>
                    <a:pt x="22910" y="62123"/>
                    <a:pt x="23732" y="62040"/>
                  </a:cubicBezTo>
                  <a:cubicBezTo>
                    <a:pt x="23743" y="62050"/>
                    <a:pt x="23758" y="62056"/>
                    <a:pt x="23774" y="62056"/>
                  </a:cubicBezTo>
                  <a:cubicBezTo>
                    <a:pt x="23794" y="62056"/>
                    <a:pt x="23814" y="62047"/>
                    <a:pt x="23827" y="62028"/>
                  </a:cubicBezTo>
                  <a:cubicBezTo>
                    <a:pt x="23994" y="62016"/>
                    <a:pt x="24161" y="62004"/>
                    <a:pt x="24339" y="61980"/>
                  </a:cubicBezTo>
                  <a:cubicBezTo>
                    <a:pt x="26851" y="61849"/>
                    <a:pt x="29399" y="61611"/>
                    <a:pt x="31923" y="61349"/>
                  </a:cubicBezTo>
                  <a:cubicBezTo>
                    <a:pt x="38555" y="60789"/>
                    <a:pt x="45128" y="60230"/>
                    <a:pt x="51688" y="59146"/>
                  </a:cubicBezTo>
                  <a:lnTo>
                    <a:pt x="51688" y="59146"/>
                  </a:lnTo>
                  <a:cubicBezTo>
                    <a:pt x="51688" y="59218"/>
                    <a:pt x="51676" y="59301"/>
                    <a:pt x="51676" y="59385"/>
                  </a:cubicBezTo>
                  <a:cubicBezTo>
                    <a:pt x="51669" y="59472"/>
                    <a:pt x="51757" y="59525"/>
                    <a:pt x="51839" y="59525"/>
                  </a:cubicBezTo>
                  <a:cubicBezTo>
                    <a:pt x="51903" y="59525"/>
                    <a:pt x="51963" y="59493"/>
                    <a:pt x="51974" y="59420"/>
                  </a:cubicBezTo>
                  <a:cubicBezTo>
                    <a:pt x="51986" y="59301"/>
                    <a:pt x="52009" y="59206"/>
                    <a:pt x="52021" y="59087"/>
                  </a:cubicBezTo>
                  <a:cubicBezTo>
                    <a:pt x="54641" y="58634"/>
                    <a:pt x="57248" y="58111"/>
                    <a:pt x="59844" y="57480"/>
                  </a:cubicBezTo>
                  <a:cubicBezTo>
                    <a:pt x="59903" y="57491"/>
                    <a:pt x="59987" y="57503"/>
                    <a:pt x="60058" y="57503"/>
                  </a:cubicBezTo>
                  <a:cubicBezTo>
                    <a:pt x="60260" y="57503"/>
                    <a:pt x="60427" y="57432"/>
                    <a:pt x="60546" y="57301"/>
                  </a:cubicBezTo>
                  <a:cubicBezTo>
                    <a:pt x="60582" y="57277"/>
                    <a:pt x="60618" y="57277"/>
                    <a:pt x="60653" y="57265"/>
                  </a:cubicBezTo>
                  <a:cubicBezTo>
                    <a:pt x="60975" y="57194"/>
                    <a:pt x="60975" y="56825"/>
                    <a:pt x="60796" y="56646"/>
                  </a:cubicBezTo>
                  <a:cubicBezTo>
                    <a:pt x="62796" y="53062"/>
                    <a:pt x="63987" y="46550"/>
                    <a:pt x="60796" y="43549"/>
                  </a:cubicBezTo>
                  <a:cubicBezTo>
                    <a:pt x="60736" y="43493"/>
                    <a:pt x="60672" y="43469"/>
                    <a:pt x="60611" y="43469"/>
                  </a:cubicBezTo>
                  <a:cubicBezTo>
                    <a:pt x="60492" y="43469"/>
                    <a:pt x="60387" y="43562"/>
                    <a:pt x="60356" y="43680"/>
                  </a:cubicBezTo>
                  <a:cubicBezTo>
                    <a:pt x="59665" y="43371"/>
                    <a:pt x="58855" y="43264"/>
                    <a:pt x="58141" y="43085"/>
                  </a:cubicBezTo>
                  <a:cubicBezTo>
                    <a:pt x="57297" y="42862"/>
                    <a:pt x="56418" y="42489"/>
                    <a:pt x="55562" y="42489"/>
                  </a:cubicBezTo>
                  <a:cubicBezTo>
                    <a:pt x="55548" y="42489"/>
                    <a:pt x="55535" y="42489"/>
                    <a:pt x="55522" y="42490"/>
                  </a:cubicBezTo>
                  <a:cubicBezTo>
                    <a:pt x="55415" y="42490"/>
                    <a:pt x="55355" y="42537"/>
                    <a:pt x="55307" y="42609"/>
                  </a:cubicBezTo>
                  <a:cubicBezTo>
                    <a:pt x="55236" y="42561"/>
                    <a:pt x="55141" y="42537"/>
                    <a:pt x="55069" y="42490"/>
                  </a:cubicBezTo>
                  <a:lnTo>
                    <a:pt x="55057" y="42490"/>
                  </a:lnTo>
                  <a:cubicBezTo>
                    <a:pt x="55069" y="42478"/>
                    <a:pt x="55105" y="42478"/>
                    <a:pt x="55117" y="42466"/>
                  </a:cubicBezTo>
                  <a:cubicBezTo>
                    <a:pt x="55379" y="42347"/>
                    <a:pt x="55367" y="41978"/>
                    <a:pt x="55141" y="41894"/>
                  </a:cubicBezTo>
                  <a:cubicBezTo>
                    <a:pt x="55498" y="41466"/>
                    <a:pt x="55522" y="40894"/>
                    <a:pt x="55343" y="40347"/>
                  </a:cubicBezTo>
                  <a:cubicBezTo>
                    <a:pt x="55355" y="39787"/>
                    <a:pt x="55105" y="39454"/>
                    <a:pt x="54700" y="39287"/>
                  </a:cubicBezTo>
                  <a:cubicBezTo>
                    <a:pt x="54581" y="39168"/>
                    <a:pt x="54450" y="39049"/>
                    <a:pt x="54331" y="38977"/>
                  </a:cubicBezTo>
                  <a:cubicBezTo>
                    <a:pt x="54318" y="38970"/>
                    <a:pt x="54304" y="38966"/>
                    <a:pt x="54292" y="38966"/>
                  </a:cubicBezTo>
                  <a:cubicBezTo>
                    <a:pt x="54228" y="38966"/>
                    <a:pt x="54188" y="39056"/>
                    <a:pt x="54248" y="39096"/>
                  </a:cubicBezTo>
                  <a:cubicBezTo>
                    <a:pt x="54200" y="39084"/>
                    <a:pt x="54149" y="39078"/>
                    <a:pt x="54097" y="39078"/>
                  </a:cubicBezTo>
                  <a:cubicBezTo>
                    <a:pt x="54045" y="39078"/>
                    <a:pt x="53992" y="39084"/>
                    <a:pt x="53938" y="39096"/>
                  </a:cubicBezTo>
                  <a:cubicBezTo>
                    <a:pt x="53974" y="38775"/>
                    <a:pt x="53950" y="38453"/>
                    <a:pt x="53891" y="38132"/>
                  </a:cubicBezTo>
                  <a:cubicBezTo>
                    <a:pt x="53926" y="38037"/>
                    <a:pt x="53926" y="37918"/>
                    <a:pt x="53891" y="37834"/>
                  </a:cubicBezTo>
                  <a:cubicBezTo>
                    <a:pt x="53914" y="37727"/>
                    <a:pt x="53867" y="37632"/>
                    <a:pt x="53795" y="37584"/>
                  </a:cubicBezTo>
                  <a:cubicBezTo>
                    <a:pt x="53760" y="37537"/>
                    <a:pt x="53736" y="37501"/>
                    <a:pt x="53688" y="37477"/>
                  </a:cubicBezTo>
                  <a:cubicBezTo>
                    <a:pt x="53677" y="37256"/>
                    <a:pt x="53543" y="37045"/>
                    <a:pt x="53275" y="37045"/>
                  </a:cubicBezTo>
                  <a:cubicBezTo>
                    <a:pt x="53255" y="37045"/>
                    <a:pt x="53234" y="37046"/>
                    <a:pt x="53212" y="37048"/>
                  </a:cubicBezTo>
                  <a:cubicBezTo>
                    <a:pt x="50735" y="37194"/>
                    <a:pt x="48265" y="37227"/>
                    <a:pt x="45796" y="37227"/>
                  </a:cubicBezTo>
                  <a:cubicBezTo>
                    <a:pt x="43750" y="37227"/>
                    <a:pt x="41704" y="37204"/>
                    <a:pt x="39658" y="37204"/>
                  </a:cubicBezTo>
                  <a:cubicBezTo>
                    <a:pt x="38109" y="37204"/>
                    <a:pt x="36559" y="37217"/>
                    <a:pt x="35007" y="37263"/>
                  </a:cubicBezTo>
                  <a:cubicBezTo>
                    <a:pt x="35007" y="37096"/>
                    <a:pt x="34904" y="36951"/>
                    <a:pt x="34697" y="36951"/>
                  </a:cubicBezTo>
                  <a:cubicBezTo>
                    <a:pt x="34682" y="36951"/>
                    <a:pt x="34666" y="36952"/>
                    <a:pt x="34650" y="36953"/>
                  </a:cubicBezTo>
                  <a:cubicBezTo>
                    <a:pt x="30114" y="37453"/>
                    <a:pt x="25518" y="37918"/>
                    <a:pt x="20934" y="38501"/>
                  </a:cubicBezTo>
                  <a:cubicBezTo>
                    <a:pt x="21113" y="37441"/>
                    <a:pt x="21779" y="36477"/>
                    <a:pt x="21946" y="35405"/>
                  </a:cubicBezTo>
                  <a:cubicBezTo>
                    <a:pt x="22029" y="34858"/>
                    <a:pt x="22017" y="34286"/>
                    <a:pt x="22029" y="33739"/>
                  </a:cubicBezTo>
                  <a:cubicBezTo>
                    <a:pt x="22029" y="33369"/>
                    <a:pt x="22029" y="32988"/>
                    <a:pt x="22041" y="32643"/>
                  </a:cubicBezTo>
                  <a:cubicBezTo>
                    <a:pt x="22006" y="32536"/>
                    <a:pt x="21982" y="32429"/>
                    <a:pt x="21958" y="32322"/>
                  </a:cubicBezTo>
                  <a:cubicBezTo>
                    <a:pt x="21982" y="32262"/>
                    <a:pt x="22017" y="32191"/>
                    <a:pt x="22029" y="32131"/>
                  </a:cubicBezTo>
                  <a:cubicBezTo>
                    <a:pt x="22065" y="32060"/>
                    <a:pt x="21982" y="32012"/>
                    <a:pt x="21922" y="32012"/>
                  </a:cubicBezTo>
                  <a:cubicBezTo>
                    <a:pt x="21946" y="31834"/>
                    <a:pt x="22017" y="31703"/>
                    <a:pt x="22137" y="31595"/>
                  </a:cubicBezTo>
                  <a:lnTo>
                    <a:pt x="22137" y="31595"/>
                  </a:lnTo>
                  <a:cubicBezTo>
                    <a:pt x="22137" y="31667"/>
                    <a:pt x="22125" y="31738"/>
                    <a:pt x="22125" y="31798"/>
                  </a:cubicBezTo>
                  <a:cubicBezTo>
                    <a:pt x="22125" y="31926"/>
                    <a:pt x="22231" y="32000"/>
                    <a:pt x="22334" y="32000"/>
                  </a:cubicBezTo>
                  <a:cubicBezTo>
                    <a:pt x="22414" y="32000"/>
                    <a:pt x="22492" y="31956"/>
                    <a:pt x="22518" y="31857"/>
                  </a:cubicBezTo>
                  <a:lnTo>
                    <a:pt x="22613" y="31464"/>
                  </a:lnTo>
                  <a:lnTo>
                    <a:pt x="22613" y="31643"/>
                  </a:lnTo>
                  <a:cubicBezTo>
                    <a:pt x="22613" y="31673"/>
                    <a:pt x="22640" y="31688"/>
                    <a:pt x="22666" y="31688"/>
                  </a:cubicBezTo>
                  <a:cubicBezTo>
                    <a:pt x="22693" y="31688"/>
                    <a:pt x="22720" y="31673"/>
                    <a:pt x="22720" y="31643"/>
                  </a:cubicBezTo>
                  <a:lnTo>
                    <a:pt x="22720" y="31441"/>
                  </a:lnTo>
                  <a:cubicBezTo>
                    <a:pt x="22720" y="31409"/>
                    <a:pt x="22697" y="31394"/>
                    <a:pt x="22673" y="31394"/>
                  </a:cubicBezTo>
                  <a:cubicBezTo>
                    <a:pt x="22652" y="31394"/>
                    <a:pt x="22630" y="31406"/>
                    <a:pt x="22625" y="31429"/>
                  </a:cubicBezTo>
                  <a:cubicBezTo>
                    <a:pt x="23994" y="25416"/>
                    <a:pt x="24958" y="19689"/>
                    <a:pt x="27482" y="13938"/>
                  </a:cubicBezTo>
                  <a:cubicBezTo>
                    <a:pt x="27542" y="13796"/>
                    <a:pt x="27447" y="13629"/>
                    <a:pt x="27328" y="13569"/>
                  </a:cubicBezTo>
                  <a:cubicBezTo>
                    <a:pt x="27792" y="13403"/>
                    <a:pt x="28054" y="13022"/>
                    <a:pt x="28113" y="12379"/>
                  </a:cubicBezTo>
                  <a:cubicBezTo>
                    <a:pt x="28198" y="12232"/>
                    <a:pt x="28087" y="12047"/>
                    <a:pt x="27928" y="12047"/>
                  </a:cubicBezTo>
                  <a:cubicBezTo>
                    <a:pt x="27907" y="12047"/>
                    <a:pt x="27886" y="12050"/>
                    <a:pt x="27863" y="12057"/>
                  </a:cubicBezTo>
                  <a:cubicBezTo>
                    <a:pt x="27840" y="12058"/>
                    <a:pt x="27817" y="12059"/>
                    <a:pt x="27795" y="12059"/>
                  </a:cubicBezTo>
                  <a:cubicBezTo>
                    <a:pt x="27366" y="12059"/>
                    <a:pt x="27399" y="11833"/>
                    <a:pt x="27863" y="11402"/>
                  </a:cubicBezTo>
                  <a:cubicBezTo>
                    <a:pt x="27904" y="11433"/>
                    <a:pt x="27951" y="11450"/>
                    <a:pt x="27996" y="11450"/>
                  </a:cubicBezTo>
                  <a:cubicBezTo>
                    <a:pt x="28057" y="11450"/>
                    <a:pt x="28115" y="11418"/>
                    <a:pt x="28149" y="11343"/>
                  </a:cubicBezTo>
                  <a:cubicBezTo>
                    <a:pt x="29602" y="8021"/>
                    <a:pt x="29840" y="3937"/>
                    <a:pt x="27959" y="746"/>
                  </a:cubicBezTo>
                  <a:cubicBezTo>
                    <a:pt x="28018" y="592"/>
                    <a:pt x="28054" y="449"/>
                    <a:pt x="28113" y="294"/>
                  </a:cubicBezTo>
                  <a:cubicBezTo>
                    <a:pt x="28176" y="129"/>
                    <a:pt x="28021" y="0"/>
                    <a:pt x="27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3584700" y="2761450"/>
              <a:ext cx="577725" cy="51075"/>
            </a:xfrm>
            <a:custGeom>
              <a:avLst/>
              <a:gdLst/>
              <a:ahLst/>
              <a:cxnLst/>
              <a:rect l="l" t="t" r="r" b="b"/>
              <a:pathLst>
                <a:path w="23109" h="2043" extrusionOk="0">
                  <a:moveTo>
                    <a:pt x="179" y="0"/>
                  </a:moveTo>
                  <a:cubicBezTo>
                    <a:pt x="0" y="0"/>
                    <a:pt x="18" y="277"/>
                    <a:pt x="201" y="311"/>
                  </a:cubicBezTo>
                  <a:cubicBezTo>
                    <a:pt x="7047" y="1182"/>
                    <a:pt x="14209" y="2043"/>
                    <a:pt x="21149" y="2043"/>
                  </a:cubicBezTo>
                  <a:cubicBezTo>
                    <a:pt x="21704" y="2043"/>
                    <a:pt x="22259" y="2037"/>
                    <a:pt x="22811" y="2026"/>
                  </a:cubicBezTo>
                  <a:cubicBezTo>
                    <a:pt x="23109" y="2002"/>
                    <a:pt x="23085" y="1609"/>
                    <a:pt x="22811" y="1561"/>
                  </a:cubicBezTo>
                  <a:cubicBezTo>
                    <a:pt x="15370" y="633"/>
                    <a:pt x="7702" y="442"/>
                    <a:pt x="201" y="2"/>
                  </a:cubicBezTo>
                  <a:cubicBezTo>
                    <a:pt x="194" y="1"/>
                    <a:pt x="186" y="0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4170400" y="2793300"/>
              <a:ext cx="22100" cy="12600"/>
            </a:xfrm>
            <a:custGeom>
              <a:avLst/>
              <a:gdLst/>
              <a:ahLst/>
              <a:cxnLst/>
              <a:rect l="l" t="t" r="r" b="b"/>
              <a:pathLst>
                <a:path w="884" h="504" extrusionOk="0">
                  <a:moveTo>
                    <a:pt x="295" y="0"/>
                  </a:moveTo>
                  <a:cubicBezTo>
                    <a:pt x="0" y="0"/>
                    <a:pt x="0" y="503"/>
                    <a:pt x="295" y="503"/>
                  </a:cubicBezTo>
                  <a:cubicBezTo>
                    <a:pt x="304" y="503"/>
                    <a:pt x="314" y="503"/>
                    <a:pt x="324" y="502"/>
                  </a:cubicBezTo>
                  <a:cubicBezTo>
                    <a:pt x="407" y="490"/>
                    <a:pt x="503" y="490"/>
                    <a:pt x="586" y="478"/>
                  </a:cubicBezTo>
                  <a:cubicBezTo>
                    <a:pt x="884" y="454"/>
                    <a:pt x="884" y="61"/>
                    <a:pt x="586" y="37"/>
                  </a:cubicBezTo>
                  <a:cubicBezTo>
                    <a:pt x="503" y="14"/>
                    <a:pt x="407" y="14"/>
                    <a:pt x="324" y="2"/>
                  </a:cubicBezTo>
                  <a:cubicBezTo>
                    <a:pt x="314" y="1"/>
                    <a:pt x="304" y="0"/>
                    <a:pt x="2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4802975" y="3135050"/>
              <a:ext cx="2400" cy="1800"/>
            </a:xfrm>
            <a:custGeom>
              <a:avLst/>
              <a:gdLst/>
              <a:ahLst/>
              <a:cxnLst/>
              <a:rect l="l" t="t" r="r" b="b"/>
              <a:pathLst>
                <a:path w="96" h="72" extrusionOk="0">
                  <a:moveTo>
                    <a:pt x="48" y="0"/>
                  </a:moveTo>
                  <a:cubicBezTo>
                    <a:pt x="0" y="12"/>
                    <a:pt x="0" y="71"/>
                    <a:pt x="48" y="71"/>
                  </a:cubicBezTo>
                  <a:cubicBezTo>
                    <a:pt x="96" y="71"/>
                    <a:pt x="96" y="0"/>
                    <a:pt x="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4680025" y="2817150"/>
              <a:ext cx="5700" cy="4775"/>
            </a:xfrm>
            <a:custGeom>
              <a:avLst/>
              <a:gdLst/>
              <a:ahLst/>
              <a:cxnLst/>
              <a:rect l="l" t="t" r="r" b="b"/>
              <a:pathLst>
                <a:path w="228" h="191" extrusionOk="0">
                  <a:moveTo>
                    <a:pt x="108" y="0"/>
                  </a:moveTo>
                  <a:cubicBezTo>
                    <a:pt x="1" y="12"/>
                    <a:pt x="1" y="191"/>
                    <a:pt x="108" y="191"/>
                  </a:cubicBezTo>
                  <a:cubicBezTo>
                    <a:pt x="227" y="191"/>
                    <a:pt x="227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4280400" y="2872400"/>
              <a:ext cx="21825" cy="48850"/>
            </a:xfrm>
            <a:custGeom>
              <a:avLst/>
              <a:gdLst/>
              <a:ahLst/>
              <a:cxnLst/>
              <a:rect l="l" t="t" r="r" b="b"/>
              <a:pathLst>
                <a:path w="873" h="1954" extrusionOk="0">
                  <a:moveTo>
                    <a:pt x="225" y="0"/>
                  </a:moveTo>
                  <a:cubicBezTo>
                    <a:pt x="113" y="0"/>
                    <a:pt x="1" y="88"/>
                    <a:pt x="44" y="231"/>
                  </a:cubicBezTo>
                  <a:cubicBezTo>
                    <a:pt x="210" y="791"/>
                    <a:pt x="317" y="1374"/>
                    <a:pt x="591" y="1886"/>
                  </a:cubicBezTo>
                  <a:cubicBezTo>
                    <a:pt x="614" y="1932"/>
                    <a:pt x="663" y="1953"/>
                    <a:pt x="713" y="1953"/>
                  </a:cubicBezTo>
                  <a:cubicBezTo>
                    <a:pt x="791" y="1953"/>
                    <a:pt x="872" y="1902"/>
                    <a:pt x="865" y="1815"/>
                  </a:cubicBezTo>
                  <a:cubicBezTo>
                    <a:pt x="782" y="1231"/>
                    <a:pt x="579" y="683"/>
                    <a:pt x="401" y="124"/>
                  </a:cubicBezTo>
                  <a:cubicBezTo>
                    <a:pt x="372" y="39"/>
                    <a:pt x="299" y="0"/>
                    <a:pt x="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4710100" y="2747200"/>
              <a:ext cx="13425" cy="10425"/>
            </a:xfrm>
            <a:custGeom>
              <a:avLst/>
              <a:gdLst/>
              <a:ahLst/>
              <a:cxnLst/>
              <a:rect l="l" t="t" r="r" b="b"/>
              <a:pathLst>
                <a:path w="537" h="417" extrusionOk="0">
                  <a:moveTo>
                    <a:pt x="262" y="0"/>
                  </a:moveTo>
                  <a:cubicBezTo>
                    <a:pt x="1" y="0"/>
                    <a:pt x="1" y="417"/>
                    <a:pt x="262" y="417"/>
                  </a:cubicBezTo>
                  <a:cubicBezTo>
                    <a:pt x="536" y="417"/>
                    <a:pt x="536" y="0"/>
                    <a:pt x="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3963375" y="1930425"/>
              <a:ext cx="21775" cy="51650"/>
            </a:xfrm>
            <a:custGeom>
              <a:avLst/>
              <a:gdLst/>
              <a:ahLst/>
              <a:cxnLst/>
              <a:rect l="l" t="t" r="r" b="b"/>
              <a:pathLst>
                <a:path w="871" h="2066" extrusionOk="0">
                  <a:moveTo>
                    <a:pt x="203" y="1"/>
                  </a:moveTo>
                  <a:cubicBezTo>
                    <a:pt x="103" y="1"/>
                    <a:pt x="1" y="80"/>
                    <a:pt x="44" y="203"/>
                  </a:cubicBezTo>
                  <a:cubicBezTo>
                    <a:pt x="235" y="798"/>
                    <a:pt x="413" y="1394"/>
                    <a:pt x="628" y="1989"/>
                  </a:cubicBezTo>
                  <a:cubicBezTo>
                    <a:pt x="642" y="2042"/>
                    <a:pt x="688" y="2066"/>
                    <a:pt x="734" y="2066"/>
                  </a:cubicBezTo>
                  <a:cubicBezTo>
                    <a:pt x="802" y="2066"/>
                    <a:pt x="870" y="2014"/>
                    <a:pt x="842" y="1929"/>
                  </a:cubicBezTo>
                  <a:cubicBezTo>
                    <a:pt x="699" y="1310"/>
                    <a:pt x="521" y="715"/>
                    <a:pt x="354" y="108"/>
                  </a:cubicBezTo>
                  <a:cubicBezTo>
                    <a:pt x="331" y="33"/>
                    <a:pt x="267" y="1"/>
                    <a:pt x="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3990425" y="1905225"/>
              <a:ext cx="19450" cy="42700"/>
            </a:xfrm>
            <a:custGeom>
              <a:avLst/>
              <a:gdLst/>
              <a:ahLst/>
              <a:cxnLst/>
              <a:rect l="l" t="t" r="r" b="b"/>
              <a:pathLst>
                <a:path w="778" h="1708" extrusionOk="0">
                  <a:moveTo>
                    <a:pt x="102" y="1"/>
                  </a:moveTo>
                  <a:cubicBezTo>
                    <a:pt x="52" y="1"/>
                    <a:pt x="1" y="39"/>
                    <a:pt x="22" y="104"/>
                  </a:cubicBezTo>
                  <a:cubicBezTo>
                    <a:pt x="201" y="604"/>
                    <a:pt x="379" y="1116"/>
                    <a:pt x="558" y="1640"/>
                  </a:cubicBezTo>
                  <a:cubicBezTo>
                    <a:pt x="572" y="1687"/>
                    <a:pt x="612" y="1708"/>
                    <a:pt x="653" y="1708"/>
                  </a:cubicBezTo>
                  <a:cubicBezTo>
                    <a:pt x="715" y="1708"/>
                    <a:pt x="777" y="1659"/>
                    <a:pt x="748" y="1580"/>
                  </a:cubicBezTo>
                  <a:cubicBezTo>
                    <a:pt x="558" y="1068"/>
                    <a:pt x="379" y="568"/>
                    <a:pt x="177" y="56"/>
                  </a:cubicBezTo>
                  <a:cubicBezTo>
                    <a:pt x="167" y="18"/>
                    <a:pt x="135" y="1"/>
                    <a:pt x="1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3958525" y="2306950"/>
              <a:ext cx="5975" cy="5100"/>
            </a:xfrm>
            <a:custGeom>
              <a:avLst/>
              <a:gdLst/>
              <a:ahLst/>
              <a:cxnLst/>
              <a:rect l="l" t="t" r="r" b="b"/>
              <a:pathLst>
                <a:path w="239" h="204" extrusionOk="0">
                  <a:moveTo>
                    <a:pt x="119" y="1"/>
                  </a:moveTo>
                  <a:cubicBezTo>
                    <a:pt x="0" y="1"/>
                    <a:pt x="0" y="203"/>
                    <a:pt x="119" y="203"/>
                  </a:cubicBezTo>
                  <a:cubicBezTo>
                    <a:pt x="238" y="203"/>
                    <a:pt x="238" y="1"/>
                    <a:pt x="1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4028125" y="1867250"/>
              <a:ext cx="87800" cy="113250"/>
            </a:xfrm>
            <a:custGeom>
              <a:avLst/>
              <a:gdLst/>
              <a:ahLst/>
              <a:cxnLst/>
              <a:rect l="l" t="t" r="r" b="b"/>
              <a:pathLst>
                <a:path w="3512" h="4530" extrusionOk="0">
                  <a:moveTo>
                    <a:pt x="3255" y="1"/>
                  </a:moveTo>
                  <a:cubicBezTo>
                    <a:pt x="3202" y="1"/>
                    <a:pt x="3148" y="23"/>
                    <a:pt x="3110" y="75"/>
                  </a:cubicBezTo>
                  <a:cubicBezTo>
                    <a:pt x="2074" y="1480"/>
                    <a:pt x="979" y="2849"/>
                    <a:pt x="62" y="4302"/>
                  </a:cubicBezTo>
                  <a:cubicBezTo>
                    <a:pt x="0" y="4416"/>
                    <a:pt x="100" y="4529"/>
                    <a:pt x="200" y="4529"/>
                  </a:cubicBezTo>
                  <a:cubicBezTo>
                    <a:pt x="236" y="4529"/>
                    <a:pt x="272" y="4515"/>
                    <a:pt x="300" y="4480"/>
                  </a:cubicBezTo>
                  <a:cubicBezTo>
                    <a:pt x="1407" y="3135"/>
                    <a:pt x="2395" y="1670"/>
                    <a:pt x="3419" y="253"/>
                  </a:cubicBezTo>
                  <a:cubicBezTo>
                    <a:pt x="3512" y="127"/>
                    <a:pt x="3384" y="1"/>
                    <a:pt x="32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3896000" y="2230750"/>
              <a:ext cx="2125" cy="1825"/>
            </a:xfrm>
            <a:custGeom>
              <a:avLst/>
              <a:gdLst/>
              <a:ahLst/>
              <a:cxnLst/>
              <a:rect l="l" t="t" r="r" b="b"/>
              <a:pathLst>
                <a:path w="85" h="73" extrusionOk="0">
                  <a:moveTo>
                    <a:pt x="49" y="1"/>
                  </a:moveTo>
                  <a:cubicBezTo>
                    <a:pt x="1" y="1"/>
                    <a:pt x="1" y="72"/>
                    <a:pt x="49" y="72"/>
                  </a:cubicBezTo>
                  <a:cubicBezTo>
                    <a:pt x="84" y="72"/>
                    <a:pt x="84" y="1"/>
                    <a:pt x="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3423025" y="3226125"/>
              <a:ext cx="436100" cy="19075"/>
            </a:xfrm>
            <a:custGeom>
              <a:avLst/>
              <a:gdLst/>
              <a:ahLst/>
              <a:cxnLst/>
              <a:rect l="l" t="t" r="r" b="b"/>
              <a:pathLst>
                <a:path w="17444" h="763" extrusionOk="0">
                  <a:moveTo>
                    <a:pt x="15634" y="0"/>
                  </a:moveTo>
                  <a:cubicBezTo>
                    <a:pt x="10419" y="60"/>
                    <a:pt x="5216" y="179"/>
                    <a:pt x="1" y="358"/>
                  </a:cubicBezTo>
                  <a:cubicBezTo>
                    <a:pt x="5823" y="548"/>
                    <a:pt x="11621" y="679"/>
                    <a:pt x="17444" y="762"/>
                  </a:cubicBezTo>
                  <a:cubicBezTo>
                    <a:pt x="16836" y="548"/>
                    <a:pt x="16205" y="286"/>
                    <a:pt x="156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4103175" y="3221950"/>
              <a:ext cx="1064150" cy="25625"/>
            </a:xfrm>
            <a:custGeom>
              <a:avLst/>
              <a:gdLst/>
              <a:ahLst/>
              <a:cxnLst/>
              <a:rect l="l" t="t" r="r" b="b"/>
              <a:pathLst>
                <a:path w="42566" h="1025" extrusionOk="0">
                  <a:moveTo>
                    <a:pt x="10943" y="1"/>
                  </a:moveTo>
                  <a:cubicBezTo>
                    <a:pt x="8847" y="191"/>
                    <a:pt x="6728" y="370"/>
                    <a:pt x="4620" y="548"/>
                  </a:cubicBezTo>
                  <a:cubicBezTo>
                    <a:pt x="3084" y="727"/>
                    <a:pt x="1537" y="882"/>
                    <a:pt x="1" y="1001"/>
                  </a:cubicBezTo>
                  <a:cubicBezTo>
                    <a:pt x="2561" y="1013"/>
                    <a:pt x="5120" y="1013"/>
                    <a:pt x="7680" y="1025"/>
                  </a:cubicBezTo>
                  <a:cubicBezTo>
                    <a:pt x="13502" y="1013"/>
                    <a:pt x="19301" y="1001"/>
                    <a:pt x="25123" y="906"/>
                  </a:cubicBezTo>
                  <a:cubicBezTo>
                    <a:pt x="30945" y="846"/>
                    <a:pt x="36743" y="715"/>
                    <a:pt x="42566" y="513"/>
                  </a:cubicBezTo>
                  <a:cubicBezTo>
                    <a:pt x="36743" y="310"/>
                    <a:pt x="30945" y="179"/>
                    <a:pt x="25123" y="108"/>
                  </a:cubicBezTo>
                  <a:cubicBezTo>
                    <a:pt x="20396" y="48"/>
                    <a:pt x="15657" y="13"/>
                    <a:pt x="109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4391300" y="3197250"/>
              <a:ext cx="786450" cy="23825"/>
            </a:xfrm>
            <a:custGeom>
              <a:avLst/>
              <a:gdLst/>
              <a:ahLst/>
              <a:cxnLst/>
              <a:rect l="l" t="t" r="r" b="b"/>
              <a:pathLst>
                <a:path w="31458" h="953" extrusionOk="0">
                  <a:moveTo>
                    <a:pt x="8478" y="0"/>
                  </a:moveTo>
                  <a:cubicBezTo>
                    <a:pt x="5668" y="381"/>
                    <a:pt x="2835" y="691"/>
                    <a:pt x="1" y="953"/>
                  </a:cubicBezTo>
                  <a:cubicBezTo>
                    <a:pt x="2918" y="941"/>
                    <a:pt x="5811" y="929"/>
                    <a:pt x="8716" y="893"/>
                  </a:cubicBezTo>
                  <a:cubicBezTo>
                    <a:pt x="10383" y="882"/>
                    <a:pt x="13443" y="858"/>
                    <a:pt x="15098" y="822"/>
                  </a:cubicBezTo>
                  <a:cubicBezTo>
                    <a:pt x="20551" y="751"/>
                    <a:pt x="26016" y="631"/>
                    <a:pt x="31457" y="453"/>
                  </a:cubicBezTo>
                  <a:cubicBezTo>
                    <a:pt x="26016" y="262"/>
                    <a:pt x="20551" y="143"/>
                    <a:pt x="15098" y="84"/>
                  </a:cubicBezTo>
                  <a:cubicBezTo>
                    <a:pt x="13431" y="48"/>
                    <a:pt x="10371" y="24"/>
                    <a:pt x="8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3401900" y="3199925"/>
              <a:ext cx="395025" cy="17875"/>
            </a:xfrm>
            <a:custGeom>
              <a:avLst/>
              <a:gdLst/>
              <a:ahLst/>
              <a:cxnLst/>
              <a:rect l="l" t="t" r="r" b="b"/>
              <a:pathLst>
                <a:path w="15801" h="715" extrusionOk="0">
                  <a:moveTo>
                    <a:pt x="14288" y="1"/>
                  </a:moveTo>
                  <a:cubicBezTo>
                    <a:pt x="9526" y="84"/>
                    <a:pt x="4763" y="179"/>
                    <a:pt x="1" y="346"/>
                  </a:cubicBezTo>
                  <a:cubicBezTo>
                    <a:pt x="5263" y="524"/>
                    <a:pt x="10538" y="644"/>
                    <a:pt x="15800" y="715"/>
                  </a:cubicBezTo>
                  <a:cubicBezTo>
                    <a:pt x="15372" y="513"/>
                    <a:pt x="14967" y="298"/>
                    <a:pt x="14598" y="155"/>
                  </a:cubicBezTo>
                  <a:cubicBezTo>
                    <a:pt x="14514" y="96"/>
                    <a:pt x="14407" y="48"/>
                    <a:pt x="142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3381075" y="3174325"/>
              <a:ext cx="356300" cy="16400"/>
            </a:xfrm>
            <a:custGeom>
              <a:avLst/>
              <a:gdLst/>
              <a:ahLst/>
              <a:cxnLst/>
              <a:rect l="l" t="t" r="r" b="b"/>
              <a:pathLst>
                <a:path w="14252" h="656" extrusionOk="0">
                  <a:moveTo>
                    <a:pt x="12823" y="1"/>
                  </a:moveTo>
                  <a:cubicBezTo>
                    <a:pt x="8537" y="72"/>
                    <a:pt x="4274" y="167"/>
                    <a:pt x="0" y="310"/>
                  </a:cubicBezTo>
                  <a:cubicBezTo>
                    <a:pt x="4751" y="477"/>
                    <a:pt x="9513" y="584"/>
                    <a:pt x="14252" y="656"/>
                  </a:cubicBezTo>
                  <a:cubicBezTo>
                    <a:pt x="13776" y="453"/>
                    <a:pt x="13299" y="227"/>
                    <a:pt x="12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4631825" y="3172250"/>
              <a:ext cx="556925" cy="20850"/>
            </a:xfrm>
            <a:custGeom>
              <a:avLst/>
              <a:gdLst/>
              <a:ahLst/>
              <a:cxnLst/>
              <a:rect l="l" t="t" r="r" b="b"/>
              <a:pathLst>
                <a:path w="22277" h="834" extrusionOk="0">
                  <a:moveTo>
                    <a:pt x="5132" y="0"/>
                  </a:moveTo>
                  <a:cubicBezTo>
                    <a:pt x="4620" y="84"/>
                    <a:pt x="4084" y="191"/>
                    <a:pt x="3560" y="274"/>
                  </a:cubicBezTo>
                  <a:cubicBezTo>
                    <a:pt x="3548" y="393"/>
                    <a:pt x="3524" y="512"/>
                    <a:pt x="3513" y="619"/>
                  </a:cubicBezTo>
                  <a:cubicBezTo>
                    <a:pt x="3502" y="691"/>
                    <a:pt x="3446" y="723"/>
                    <a:pt x="3385" y="723"/>
                  </a:cubicBezTo>
                  <a:cubicBezTo>
                    <a:pt x="3304" y="723"/>
                    <a:pt x="3215" y="667"/>
                    <a:pt x="3215" y="572"/>
                  </a:cubicBezTo>
                  <a:cubicBezTo>
                    <a:pt x="3215" y="500"/>
                    <a:pt x="3227" y="417"/>
                    <a:pt x="3227" y="334"/>
                  </a:cubicBezTo>
                  <a:lnTo>
                    <a:pt x="3227" y="334"/>
                  </a:lnTo>
                  <a:cubicBezTo>
                    <a:pt x="2155" y="512"/>
                    <a:pt x="1072" y="679"/>
                    <a:pt x="0" y="834"/>
                  </a:cubicBezTo>
                  <a:lnTo>
                    <a:pt x="48" y="834"/>
                  </a:lnTo>
                  <a:cubicBezTo>
                    <a:pt x="1429" y="810"/>
                    <a:pt x="5632" y="774"/>
                    <a:pt x="7013" y="739"/>
                  </a:cubicBezTo>
                  <a:cubicBezTo>
                    <a:pt x="12097" y="667"/>
                    <a:pt x="17193" y="560"/>
                    <a:pt x="22277" y="381"/>
                  </a:cubicBezTo>
                  <a:cubicBezTo>
                    <a:pt x="17193" y="203"/>
                    <a:pt x="12097" y="96"/>
                    <a:pt x="7013" y="24"/>
                  </a:cubicBezTo>
                  <a:cubicBezTo>
                    <a:pt x="6596" y="24"/>
                    <a:pt x="5906" y="12"/>
                    <a:pt x="5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3359925" y="3148725"/>
              <a:ext cx="318825" cy="14925"/>
            </a:xfrm>
            <a:custGeom>
              <a:avLst/>
              <a:gdLst/>
              <a:ahLst/>
              <a:cxnLst/>
              <a:rect l="l" t="t" r="r" b="b"/>
              <a:pathLst>
                <a:path w="12753" h="597" extrusionOk="0">
                  <a:moveTo>
                    <a:pt x="11562" y="1"/>
                  </a:moveTo>
                  <a:cubicBezTo>
                    <a:pt x="7704" y="60"/>
                    <a:pt x="3846" y="144"/>
                    <a:pt x="1" y="286"/>
                  </a:cubicBezTo>
                  <a:cubicBezTo>
                    <a:pt x="4251" y="429"/>
                    <a:pt x="8490" y="525"/>
                    <a:pt x="12752" y="596"/>
                  </a:cubicBezTo>
                  <a:cubicBezTo>
                    <a:pt x="12348" y="406"/>
                    <a:pt x="11967" y="203"/>
                    <a:pt x="115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4801475" y="3147550"/>
              <a:ext cx="398000" cy="16675"/>
            </a:xfrm>
            <a:custGeom>
              <a:avLst/>
              <a:gdLst/>
              <a:ahLst/>
              <a:cxnLst/>
              <a:rect l="l" t="t" r="r" b="b"/>
              <a:pathLst>
                <a:path w="15920" h="667" extrusionOk="0">
                  <a:moveTo>
                    <a:pt x="3144" y="0"/>
                  </a:moveTo>
                  <a:cubicBezTo>
                    <a:pt x="2096" y="238"/>
                    <a:pt x="1048" y="464"/>
                    <a:pt x="1" y="667"/>
                  </a:cubicBezTo>
                  <a:cubicBezTo>
                    <a:pt x="775" y="667"/>
                    <a:pt x="1418" y="667"/>
                    <a:pt x="1727" y="655"/>
                  </a:cubicBezTo>
                  <a:cubicBezTo>
                    <a:pt x="6466" y="584"/>
                    <a:pt x="11181" y="476"/>
                    <a:pt x="15919" y="310"/>
                  </a:cubicBezTo>
                  <a:cubicBezTo>
                    <a:pt x="11657" y="167"/>
                    <a:pt x="7395" y="72"/>
                    <a:pt x="31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3338500" y="3122525"/>
              <a:ext cx="286675" cy="14025"/>
            </a:xfrm>
            <a:custGeom>
              <a:avLst/>
              <a:gdLst/>
              <a:ahLst/>
              <a:cxnLst/>
              <a:rect l="l" t="t" r="r" b="b"/>
              <a:pathLst>
                <a:path w="11467" h="561" extrusionOk="0">
                  <a:moveTo>
                    <a:pt x="10502" y="1"/>
                  </a:moveTo>
                  <a:cubicBezTo>
                    <a:pt x="7013" y="84"/>
                    <a:pt x="3513" y="156"/>
                    <a:pt x="1" y="275"/>
                  </a:cubicBezTo>
                  <a:cubicBezTo>
                    <a:pt x="3834" y="406"/>
                    <a:pt x="7656" y="477"/>
                    <a:pt x="11466" y="561"/>
                  </a:cubicBezTo>
                  <a:cubicBezTo>
                    <a:pt x="11133" y="370"/>
                    <a:pt x="10823" y="203"/>
                    <a:pt x="105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4933050" y="3123125"/>
              <a:ext cx="276850" cy="13425"/>
            </a:xfrm>
            <a:custGeom>
              <a:avLst/>
              <a:gdLst/>
              <a:ahLst/>
              <a:cxnLst/>
              <a:rect l="l" t="t" r="r" b="b"/>
              <a:pathLst>
                <a:path w="11074" h="537" extrusionOk="0">
                  <a:moveTo>
                    <a:pt x="381" y="1"/>
                  </a:moveTo>
                  <a:lnTo>
                    <a:pt x="381" y="1"/>
                  </a:lnTo>
                  <a:cubicBezTo>
                    <a:pt x="453" y="156"/>
                    <a:pt x="393" y="394"/>
                    <a:pt x="143" y="453"/>
                  </a:cubicBezTo>
                  <a:cubicBezTo>
                    <a:pt x="107" y="477"/>
                    <a:pt x="72" y="477"/>
                    <a:pt x="36" y="489"/>
                  </a:cubicBezTo>
                  <a:lnTo>
                    <a:pt x="0" y="537"/>
                  </a:lnTo>
                  <a:cubicBezTo>
                    <a:pt x="3679" y="453"/>
                    <a:pt x="7382" y="382"/>
                    <a:pt x="11073" y="263"/>
                  </a:cubicBezTo>
                  <a:cubicBezTo>
                    <a:pt x="7513" y="144"/>
                    <a:pt x="3941" y="72"/>
                    <a:pt x="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3317675" y="3096650"/>
              <a:ext cx="261350" cy="12525"/>
            </a:xfrm>
            <a:custGeom>
              <a:avLst/>
              <a:gdLst/>
              <a:ahLst/>
              <a:cxnLst/>
              <a:rect l="l" t="t" r="r" b="b"/>
              <a:pathLst>
                <a:path w="10454" h="501" extrusionOk="0">
                  <a:moveTo>
                    <a:pt x="9644" y="0"/>
                  </a:moveTo>
                  <a:cubicBezTo>
                    <a:pt x="6429" y="72"/>
                    <a:pt x="3215" y="131"/>
                    <a:pt x="0" y="250"/>
                  </a:cubicBezTo>
                  <a:cubicBezTo>
                    <a:pt x="3489" y="369"/>
                    <a:pt x="6965" y="441"/>
                    <a:pt x="10454" y="500"/>
                  </a:cubicBezTo>
                  <a:cubicBezTo>
                    <a:pt x="10180" y="345"/>
                    <a:pt x="9918" y="179"/>
                    <a:pt x="96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4944950" y="3096350"/>
              <a:ext cx="275650" cy="13425"/>
            </a:xfrm>
            <a:custGeom>
              <a:avLst/>
              <a:gdLst/>
              <a:ahLst/>
              <a:cxnLst/>
              <a:rect l="l" t="t" r="r" b="b"/>
              <a:pathLst>
                <a:path w="11026" h="537" extrusionOk="0">
                  <a:moveTo>
                    <a:pt x="262" y="0"/>
                  </a:moveTo>
                  <a:cubicBezTo>
                    <a:pt x="179" y="191"/>
                    <a:pt x="84" y="369"/>
                    <a:pt x="1" y="536"/>
                  </a:cubicBezTo>
                  <a:cubicBezTo>
                    <a:pt x="3691" y="453"/>
                    <a:pt x="7359" y="381"/>
                    <a:pt x="11026" y="262"/>
                  </a:cubicBezTo>
                  <a:cubicBezTo>
                    <a:pt x="7442" y="143"/>
                    <a:pt x="3846" y="72"/>
                    <a:pt x="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4957450" y="3069850"/>
              <a:ext cx="273875" cy="13425"/>
            </a:xfrm>
            <a:custGeom>
              <a:avLst/>
              <a:gdLst/>
              <a:ahLst/>
              <a:cxnLst/>
              <a:rect l="l" t="t" r="r" b="b"/>
              <a:pathLst>
                <a:path w="10955" h="537" extrusionOk="0">
                  <a:moveTo>
                    <a:pt x="215" y="1"/>
                  </a:moveTo>
                  <a:cubicBezTo>
                    <a:pt x="132" y="179"/>
                    <a:pt x="72" y="370"/>
                    <a:pt x="1" y="536"/>
                  </a:cubicBezTo>
                  <a:lnTo>
                    <a:pt x="24" y="536"/>
                  </a:lnTo>
                  <a:cubicBezTo>
                    <a:pt x="3680" y="441"/>
                    <a:pt x="7311" y="382"/>
                    <a:pt x="10954" y="263"/>
                  </a:cubicBezTo>
                  <a:cubicBezTo>
                    <a:pt x="7371" y="143"/>
                    <a:pt x="3787" y="72"/>
                    <a:pt x="2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3296525" y="3070450"/>
              <a:ext cx="241425" cy="11925"/>
            </a:xfrm>
            <a:custGeom>
              <a:avLst/>
              <a:gdLst/>
              <a:ahLst/>
              <a:cxnLst/>
              <a:rect l="l" t="t" r="r" b="b"/>
              <a:pathLst>
                <a:path w="9657" h="477" extrusionOk="0">
                  <a:moveTo>
                    <a:pt x="8990" y="0"/>
                  </a:moveTo>
                  <a:cubicBezTo>
                    <a:pt x="6001" y="84"/>
                    <a:pt x="2989" y="143"/>
                    <a:pt x="1" y="239"/>
                  </a:cubicBezTo>
                  <a:cubicBezTo>
                    <a:pt x="3215" y="358"/>
                    <a:pt x="6442" y="417"/>
                    <a:pt x="9657" y="477"/>
                  </a:cubicBezTo>
                  <a:cubicBezTo>
                    <a:pt x="9442" y="310"/>
                    <a:pt x="9216" y="167"/>
                    <a:pt x="89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3275400" y="3044550"/>
              <a:ext cx="226825" cy="11625"/>
            </a:xfrm>
            <a:custGeom>
              <a:avLst/>
              <a:gdLst/>
              <a:ahLst/>
              <a:cxnLst/>
              <a:rect l="l" t="t" r="r" b="b"/>
              <a:pathLst>
                <a:path w="9073" h="465" extrusionOk="0">
                  <a:moveTo>
                    <a:pt x="8573" y="1"/>
                  </a:moveTo>
                  <a:cubicBezTo>
                    <a:pt x="5715" y="72"/>
                    <a:pt x="2858" y="120"/>
                    <a:pt x="0" y="227"/>
                  </a:cubicBezTo>
                  <a:cubicBezTo>
                    <a:pt x="3013" y="322"/>
                    <a:pt x="6061" y="382"/>
                    <a:pt x="9073" y="465"/>
                  </a:cubicBezTo>
                  <a:cubicBezTo>
                    <a:pt x="8918" y="346"/>
                    <a:pt x="8751" y="227"/>
                    <a:pt x="8597" y="84"/>
                  </a:cubicBezTo>
                  <a:cubicBezTo>
                    <a:pt x="8585" y="60"/>
                    <a:pt x="8573" y="24"/>
                    <a:pt x="85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4967575" y="3043350"/>
              <a:ext cx="274450" cy="13425"/>
            </a:xfrm>
            <a:custGeom>
              <a:avLst/>
              <a:gdLst/>
              <a:ahLst/>
              <a:cxnLst/>
              <a:rect l="l" t="t" r="r" b="b"/>
              <a:pathLst>
                <a:path w="10978" h="537" extrusionOk="0">
                  <a:moveTo>
                    <a:pt x="167" y="1"/>
                  </a:moveTo>
                  <a:cubicBezTo>
                    <a:pt x="108" y="180"/>
                    <a:pt x="48" y="358"/>
                    <a:pt x="0" y="537"/>
                  </a:cubicBezTo>
                  <a:lnTo>
                    <a:pt x="1143" y="525"/>
                  </a:lnTo>
                  <a:cubicBezTo>
                    <a:pt x="4418" y="430"/>
                    <a:pt x="7692" y="394"/>
                    <a:pt x="10978" y="263"/>
                  </a:cubicBezTo>
                  <a:cubicBezTo>
                    <a:pt x="7704" y="156"/>
                    <a:pt x="4430" y="108"/>
                    <a:pt x="1143" y="13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3519175" y="3043650"/>
              <a:ext cx="625" cy="475"/>
            </a:xfrm>
            <a:custGeom>
              <a:avLst/>
              <a:gdLst/>
              <a:ahLst/>
              <a:cxnLst/>
              <a:rect l="l" t="t" r="r" b="b"/>
              <a:pathLst>
                <a:path w="25" h="19" extrusionOk="0">
                  <a:moveTo>
                    <a:pt x="1" y="1"/>
                  </a:moveTo>
                  <a:cubicBezTo>
                    <a:pt x="7" y="13"/>
                    <a:pt x="13" y="19"/>
                    <a:pt x="17" y="19"/>
                  </a:cubicBezTo>
                  <a:cubicBezTo>
                    <a:pt x="21" y="19"/>
                    <a:pt x="24" y="13"/>
                    <a:pt x="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28"/>
          <p:cNvGrpSpPr/>
          <p:nvPr/>
        </p:nvGrpSpPr>
        <p:grpSpPr>
          <a:xfrm rot="-1985458">
            <a:off x="-512319" y="-1004653"/>
            <a:ext cx="3236603" cy="2992665"/>
            <a:chOff x="2483025" y="1774950"/>
            <a:chExt cx="1815750" cy="1678900"/>
          </a:xfrm>
        </p:grpSpPr>
        <p:sp>
          <p:nvSpPr>
            <p:cNvPr id="253" name="Google Shape;253;p28"/>
            <p:cNvSpPr/>
            <p:nvPr/>
          </p:nvSpPr>
          <p:spPr>
            <a:xfrm>
              <a:off x="2546425" y="1800350"/>
              <a:ext cx="1653525" cy="1653500"/>
            </a:xfrm>
            <a:custGeom>
              <a:avLst/>
              <a:gdLst/>
              <a:ahLst/>
              <a:cxnLst/>
              <a:rect l="l" t="t" r="r" b="b"/>
              <a:pathLst>
                <a:path w="66141" h="66140" extrusionOk="0">
                  <a:moveTo>
                    <a:pt x="33077" y="1144"/>
                  </a:moveTo>
                  <a:cubicBezTo>
                    <a:pt x="50674" y="1144"/>
                    <a:pt x="64997" y="15467"/>
                    <a:pt x="64997" y="33064"/>
                  </a:cubicBezTo>
                  <a:cubicBezTo>
                    <a:pt x="64997" y="50673"/>
                    <a:pt x="50674" y="64997"/>
                    <a:pt x="33077" y="64997"/>
                  </a:cubicBezTo>
                  <a:cubicBezTo>
                    <a:pt x="15467" y="64997"/>
                    <a:pt x="1144" y="50673"/>
                    <a:pt x="1144" y="33064"/>
                  </a:cubicBezTo>
                  <a:cubicBezTo>
                    <a:pt x="1144" y="15467"/>
                    <a:pt x="15467" y="1144"/>
                    <a:pt x="33077" y="1144"/>
                  </a:cubicBezTo>
                  <a:close/>
                  <a:moveTo>
                    <a:pt x="33077" y="1"/>
                  </a:moveTo>
                  <a:cubicBezTo>
                    <a:pt x="14836" y="1"/>
                    <a:pt x="1" y="14836"/>
                    <a:pt x="1" y="33064"/>
                  </a:cubicBezTo>
                  <a:cubicBezTo>
                    <a:pt x="1" y="51304"/>
                    <a:pt x="14836" y="66140"/>
                    <a:pt x="33077" y="66140"/>
                  </a:cubicBezTo>
                  <a:cubicBezTo>
                    <a:pt x="51317" y="66140"/>
                    <a:pt x="66140" y="51304"/>
                    <a:pt x="66140" y="33064"/>
                  </a:cubicBezTo>
                  <a:cubicBezTo>
                    <a:pt x="66140" y="14836"/>
                    <a:pt x="51305" y="1"/>
                    <a:pt x="3307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3422725" y="3171350"/>
              <a:ext cx="425675" cy="206900"/>
            </a:xfrm>
            <a:custGeom>
              <a:avLst/>
              <a:gdLst/>
              <a:ahLst/>
              <a:cxnLst/>
              <a:rect l="l" t="t" r="r" b="b"/>
              <a:pathLst>
                <a:path w="17027" h="8276" extrusionOk="0">
                  <a:moveTo>
                    <a:pt x="17027" y="1"/>
                  </a:moveTo>
                  <a:cubicBezTo>
                    <a:pt x="17027" y="1"/>
                    <a:pt x="16848" y="215"/>
                    <a:pt x="16503" y="584"/>
                  </a:cubicBezTo>
                  <a:cubicBezTo>
                    <a:pt x="16193" y="953"/>
                    <a:pt x="15705" y="1477"/>
                    <a:pt x="15050" y="2060"/>
                  </a:cubicBezTo>
                  <a:cubicBezTo>
                    <a:pt x="13753" y="3251"/>
                    <a:pt x="11741" y="4620"/>
                    <a:pt x="9312" y="5668"/>
                  </a:cubicBezTo>
                  <a:cubicBezTo>
                    <a:pt x="6895" y="6740"/>
                    <a:pt x="4525" y="7359"/>
                    <a:pt x="2811" y="7728"/>
                  </a:cubicBezTo>
                  <a:cubicBezTo>
                    <a:pt x="1954" y="7918"/>
                    <a:pt x="1251" y="8049"/>
                    <a:pt x="763" y="8144"/>
                  </a:cubicBezTo>
                  <a:cubicBezTo>
                    <a:pt x="263" y="8228"/>
                    <a:pt x="1" y="8275"/>
                    <a:pt x="1" y="8275"/>
                  </a:cubicBezTo>
                  <a:cubicBezTo>
                    <a:pt x="1" y="8275"/>
                    <a:pt x="287" y="8264"/>
                    <a:pt x="775" y="8252"/>
                  </a:cubicBezTo>
                  <a:cubicBezTo>
                    <a:pt x="1275" y="8216"/>
                    <a:pt x="1989" y="8168"/>
                    <a:pt x="2870" y="8061"/>
                  </a:cubicBezTo>
                  <a:cubicBezTo>
                    <a:pt x="4633" y="7859"/>
                    <a:pt x="7085" y="7406"/>
                    <a:pt x="9597" y="6311"/>
                  </a:cubicBezTo>
                  <a:cubicBezTo>
                    <a:pt x="12133" y="5216"/>
                    <a:pt x="14110" y="3632"/>
                    <a:pt x="15301" y="2310"/>
                  </a:cubicBezTo>
                  <a:cubicBezTo>
                    <a:pt x="15908" y="1656"/>
                    <a:pt x="16336" y="1072"/>
                    <a:pt x="16610" y="655"/>
                  </a:cubicBezTo>
                  <a:cubicBezTo>
                    <a:pt x="16896" y="239"/>
                    <a:pt x="17027" y="1"/>
                    <a:pt x="1702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3488525" y="3212725"/>
              <a:ext cx="233375" cy="116700"/>
            </a:xfrm>
            <a:custGeom>
              <a:avLst/>
              <a:gdLst/>
              <a:ahLst/>
              <a:cxnLst/>
              <a:rect l="l" t="t" r="r" b="b"/>
              <a:pathLst>
                <a:path w="9335" h="4668" extrusionOk="0">
                  <a:moveTo>
                    <a:pt x="9335" y="1"/>
                  </a:moveTo>
                  <a:cubicBezTo>
                    <a:pt x="9335" y="1"/>
                    <a:pt x="9216" y="84"/>
                    <a:pt x="9001" y="251"/>
                  </a:cubicBezTo>
                  <a:cubicBezTo>
                    <a:pt x="8799" y="417"/>
                    <a:pt x="8466" y="655"/>
                    <a:pt x="8085" y="917"/>
                  </a:cubicBezTo>
                  <a:cubicBezTo>
                    <a:pt x="7287" y="1477"/>
                    <a:pt x="6180" y="2168"/>
                    <a:pt x="4894" y="2810"/>
                  </a:cubicBezTo>
                  <a:cubicBezTo>
                    <a:pt x="3620" y="3453"/>
                    <a:pt x="2393" y="3930"/>
                    <a:pt x="1489" y="4227"/>
                  </a:cubicBezTo>
                  <a:cubicBezTo>
                    <a:pt x="1036" y="4370"/>
                    <a:pt x="667" y="4477"/>
                    <a:pt x="405" y="4549"/>
                  </a:cubicBezTo>
                  <a:cubicBezTo>
                    <a:pt x="143" y="4632"/>
                    <a:pt x="0" y="4668"/>
                    <a:pt x="0" y="4668"/>
                  </a:cubicBezTo>
                  <a:lnTo>
                    <a:pt x="417" y="4668"/>
                  </a:lnTo>
                  <a:cubicBezTo>
                    <a:pt x="691" y="4656"/>
                    <a:pt x="1072" y="4632"/>
                    <a:pt x="1560" y="4573"/>
                  </a:cubicBezTo>
                  <a:cubicBezTo>
                    <a:pt x="2524" y="4430"/>
                    <a:pt x="3858" y="4108"/>
                    <a:pt x="5203" y="3441"/>
                  </a:cubicBezTo>
                  <a:cubicBezTo>
                    <a:pt x="6561" y="2751"/>
                    <a:pt x="7620" y="1894"/>
                    <a:pt x="8299" y="1191"/>
                  </a:cubicBezTo>
                  <a:cubicBezTo>
                    <a:pt x="8644" y="834"/>
                    <a:pt x="8918" y="536"/>
                    <a:pt x="9073" y="322"/>
                  </a:cubicBezTo>
                  <a:cubicBezTo>
                    <a:pt x="9239" y="120"/>
                    <a:pt x="9335" y="1"/>
                    <a:pt x="933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3550725" y="3216000"/>
              <a:ext cx="75050" cy="50925"/>
            </a:xfrm>
            <a:custGeom>
              <a:avLst/>
              <a:gdLst/>
              <a:ahLst/>
              <a:cxnLst/>
              <a:rect l="l" t="t" r="r" b="b"/>
              <a:pathLst>
                <a:path w="3002" h="2037" extrusionOk="0">
                  <a:moveTo>
                    <a:pt x="3001" y="1"/>
                  </a:moveTo>
                  <a:cubicBezTo>
                    <a:pt x="3001" y="1"/>
                    <a:pt x="2132" y="167"/>
                    <a:pt x="1310" y="727"/>
                  </a:cubicBezTo>
                  <a:cubicBezTo>
                    <a:pt x="477" y="1298"/>
                    <a:pt x="1" y="2037"/>
                    <a:pt x="1" y="2037"/>
                  </a:cubicBezTo>
                  <a:cubicBezTo>
                    <a:pt x="1" y="2037"/>
                    <a:pt x="858" y="1870"/>
                    <a:pt x="1691" y="1310"/>
                  </a:cubicBezTo>
                  <a:cubicBezTo>
                    <a:pt x="2525" y="739"/>
                    <a:pt x="3001" y="1"/>
                    <a:pt x="300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3539125" y="3190600"/>
              <a:ext cx="61925" cy="30250"/>
            </a:xfrm>
            <a:custGeom>
              <a:avLst/>
              <a:gdLst/>
              <a:ahLst/>
              <a:cxnLst/>
              <a:rect l="l" t="t" r="r" b="b"/>
              <a:pathLst>
                <a:path w="2477" h="1210" extrusionOk="0">
                  <a:moveTo>
                    <a:pt x="2350" y="1"/>
                  </a:moveTo>
                  <a:cubicBezTo>
                    <a:pt x="2117" y="1"/>
                    <a:pt x="1597" y="34"/>
                    <a:pt x="1084" y="290"/>
                  </a:cubicBezTo>
                  <a:cubicBezTo>
                    <a:pt x="405" y="636"/>
                    <a:pt x="0" y="1207"/>
                    <a:pt x="0" y="1207"/>
                  </a:cubicBezTo>
                  <a:cubicBezTo>
                    <a:pt x="0" y="1207"/>
                    <a:pt x="37" y="1210"/>
                    <a:pt x="102" y="1210"/>
                  </a:cubicBezTo>
                  <a:cubicBezTo>
                    <a:pt x="320" y="1210"/>
                    <a:pt x="858" y="1181"/>
                    <a:pt x="1381" y="933"/>
                  </a:cubicBezTo>
                  <a:cubicBezTo>
                    <a:pt x="2072" y="588"/>
                    <a:pt x="2477" y="5"/>
                    <a:pt x="2477" y="5"/>
                  </a:cubicBezTo>
                  <a:cubicBezTo>
                    <a:pt x="2477" y="5"/>
                    <a:pt x="2431" y="1"/>
                    <a:pt x="235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2764025" y="1887850"/>
              <a:ext cx="393825" cy="307225"/>
            </a:xfrm>
            <a:custGeom>
              <a:avLst/>
              <a:gdLst/>
              <a:ahLst/>
              <a:cxnLst/>
              <a:rect l="l" t="t" r="r" b="b"/>
              <a:pathLst>
                <a:path w="15753" h="12289" extrusionOk="0">
                  <a:moveTo>
                    <a:pt x="15752" y="1"/>
                  </a:moveTo>
                  <a:lnTo>
                    <a:pt x="15752" y="1"/>
                  </a:lnTo>
                  <a:cubicBezTo>
                    <a:pt x="15752" y="1"/>
                    <a:pt x="15467" y="72"/>
                    <a:pt x="14967" y="191"/>
                  </a:cubicBezTo>
                  <a:cubicBezTo>
                    <a:pt x="14705" y="251"/>
                    <a:pt x="14395" y="334"/>
                    <a:pt x="14050" y="453"/>
                  </a:cubicBezTo>
                  <a:cubicBezTo>
                    <a:pt x="13693" y="572"/>
                    <a:pt x="13300" y="692"/>
                    <a:pt x="12859" y="870"/>
                  </a:cubicBezTo>
                  <a:cubicBezTo>
                    <a:pt x="12431" y="1037"/>
                    <a:pt x="11954" y="1215"/>
                    <a:pt x="11466" y="1454"/>
                  </a:cubicBezTo>
                  <a:cubicBezTo>
                    <a:pt x="10978" y="1668"/>
                    <a:pt x="10454" y="1942"/>
                    <a:pt x="9906" y="2227"/>
                  </a:cubicBezTo>
                  <a:cubicBezTo>
                    <a:pt x="8811" y="2823"/>
                    <a:pt x="7668" y="3549"/>
                    <a:pt x="6537" y="4430"/>
                  </a:cubicBezTo>
                  <a:cubicBezTo>
                    <a:pt x="5418" y="5311"/>
                    <a:pt x="4430" y="6252"/>
                    <a:pt x="3596" y="7157"/>
                  </a:cubicBezTo>
                  <a:cubicBezTo>
                    <a:pt x="3191" y="7621"/>
                    <a:pt x="2787" y="8061"/>
                    <a:pt x="2465" y="8490"/>
                  </a:cubicBezTo>
                  <a:cubicBezTo>
                    <a:pt x="2120" y="8907"/>
                    <a:pt x="1822" y="9324"/>
                    <a:pt x="1548" y="9716"/>
                  </a:cubicBezTo>
                  <a:cubicBezTo>
                    <a:pt x="1286" y="10097"/>
                    <a:pt x="1060" y="10455"/>
                    <a:pt x="870" y="10776"/>
                  </a:cubicBezTo>
                  <a:cubicBezTo>
                    <a:pt x="679" y="11086"/>
                    <a:pt x="512" y="11371"/>
                    <a:pt x="393" y="11586"/>
                  </a:cubicBezTo>
                  <a:cubicBezTo>
                    <a:pt x="143" y="12038"/>
                    <a:pt x="0" y="12288"/>
                    <a:pt x="0" y="12288"/>
                  </a:cubicBezTo>
                  <a:cubicBezTo>
                    <a:pt x="0" y="12288"/>
                    <a:pt x="167" y="12062"/>
                    <a:pt x="477" y="11645"/>
                  </a:cubicBezTo>
                  <a:cubicBezTo>
                    <a:pt x="631" y="11443"/>
                    <a:pt x="810" y="11193"/>
                    <a:pt x="1048" y="10907"/>
                  </a:cubicBezTo>
                  <a:cubicBezTo>
                    <a:pt x="1286" y="10621"/>
                    <a:pt x="1524" y="10276"/>
                    <a:pt x="1834" y="9943"/>
                  </a:cubicBezTo>
                  <a:cubicBezTo>
                    <a:pt x="2132" y="9585"/>
                    <a:pt x="2465" y="9193"/>
                    <a:pt x="2834" y="8812"/>
                  </a:cubicBezTo>
                  <a:cubicBezTo>
                    <a:pt x="3191" y="8407"/>
                    <a:pt x="3608" y="8002"/>
                    <a:pt x="4025" y="7573"/>
                  </a:cubicBezTo>
                  <a:cubicBezTo>
                    <a:pt x="4882" y="6728"/>
                    <a:pt x="5882" y="5847"/>
                    <a:pt x="6966" y="4978"/>
                  </a:cubicBezTo>
                  <a:cubicBezTo>
                    <a:pt x="8073" y="4132"/>
                    <a:pt x="9168" y="3394"/>
                    <a:pt x="10204" y="2751"/>
                  </a:cubicBezTo>
                  <a:cubicBezTo>
                    <a:pt x="10716" y="2442"/>
                    <a:pt x="11216" y="2144"/>
                    <a:pt x="11692" y="1882"/>
                  </a:cubicBezTo>
                  <a:cubicBezTo>
                    <a:pt x="12145" y="1632"/>
                    <a:pt x="12597" y="1406"/>
                    <a:pt x="13014" y="1204"/>
                  </a:cubicBezTo>
                  <a:cubicBezTo>
                    <a:pt x="13431" y="989"/>
                    <a:pt x="13812" y="834"/>
                    <a:pt x="14145" y="680"/>
                  </a:cubicBezTo>
                  <a:cubicBezTo>
                    <a:pt x="14467" y="513"/>
                    <a:pt x="14764" y="394"/>
                    <a:pt x="15002" y="311"/>
                  </a:cubicBezTo>
                  <a:cubicBezTo>
                    <a:pt x="15478" y="96"/>
                    <a:pt x="15752" y="1"/>
                    <a:pt x="1575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2832175" y="1989650"/>
              <a:ext cx="202450" cy="180125"/>
            </a:xfrm>
            <a:custGeom>
              <a:avLst/>
              <a:gdLst/>
              <a:ahLst/>
              <a:cxnLst/>
              <a:rect l="l" t="t" r="r" b="b"/>
              <a:pathLst>
                <a:path w="8098" h="7205" extrusionOk="0">
                  <a:moveTo>
                    <a:pt x="8097" y="1"/>
                  </a:moveTo>
                  <a:cubicBezTo>
                    <a:pt x="8097" y="1"/>
                    <a:pt x="7966" y="60"/>
                    <a:pt x="7716" y="179"/>
                  </a:cubicBezTo>
                  <a:cubicBezTo>
                    <a:pt x="7454" y="299"/>
                    <a:pt x="7085" y="477"/>
                    <a:pt x="6657" y="715"/>
                  </a:cubicBezTo>
                  <a:cubicBezTo>
                    <a:pt x="5776" y="1192"/>
                    <a:pt x="4621" y="1942"/>
                    <a:pt x="3466" y="2954"/>
                  </a:cubicBezTo>
                  <a:cubicBezTo>
                    <a:pt x="2335" y="3966"/>
                    <a:pt x="1465" y="5037"/>
                    <a:pt x="882" y="5847"/>
                  </a:cubicBezTo>
                  <a:cubicBezTo>
                    <a:pt x="584" y="6252"/>
                    <a:pt x="370" y="6597"/>
                    <a:pt x="227" y="6835"/>
                  </a:cubicBezTo>
                  <a:cubicBezTo>
                    <a:pt x="72" y="7073"/>
                    <a:pt x="1" y="7204"/>
                    <a:pt x="1" y="7204"/>
                  </a:cubicBezTo>
                  <a:lnTo>
                    <a:pt x="1132" y="6073"/>
                  </a:lnTo>
                  <a:cubicBezTo>
                    <a:pt x="1835" y="5394"/>
                    <a:pt x="2811" y="4454"/>
                    <a:pt x="3930" y="3466"/>
                  </a:cubicBezTo>
                  <a:cubicBezTo>
                    <a:pt x="5049" y="2489"/>
                    <a:pt x="6073" y="1608"/>
                    <a:pt x="6847" y="1001"/>
                  </a:cubicBezTo>
                  <a:cubicBezTo>
                    <a:pt x="7621" y="394"/>
                    <a:pt x="8097" y="1"/>
                    <a:pt x="809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2904825" y="2081625"/>
              <a:ext cx="61325" cy="47950"/>
            </a:xfrm>
            <a:custGeom>
              <a:avLst/>
              <a:gdLst/>
              <a:ahLst/>
              <a:cxnLst/>
              <a:rect l="l" t="t" r="r" b="b"/>
              <a:pathLst>
                <a:path w="2453" h="1918" extrusionOk="0">
                  <a:moveTo>
                    <a:pt x="2453" y="1"/>
                  </a:moveTo>
                  <a:cubicBezTo>
                    <a:pt x="2453" y="1"/>
                    <a:pt x="1691" y="144"/>
                    <a:pt x="1012" y="680"/>
                  </a:cubicBezTo>
                  <a:cubicBezTo>
                    <a:pt x="322" y="1215"/>
                    <a:pt x="0" y="1918"/>
                    <a:pt x="0" y="1918"/>
                  </a:cubicBezTo>
                  <a:cubicBezTo>
                    <a:pt x="0" y="1918"/>
                    <a:pt x="762" y="1775"/>
                    <a:pt x="1441" y="1239"/>
                  </a:cubicBezTo>
                  <a:cubicBezTo>
                    <a:pt x="2131" y="703"/>
                    <a:pt x="2453" y="1"/>
                    <a:pt x="245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4110925" y="2429900"/>
              <a:ext cx="29200" cy="310775"/>
            </a:xfrm>
            <a:custGeom>
              <a:avLst/>
              <a:gdLst/>
              <a:ahLst/>
              <a:cxnLst/>
              <a:rect l="l" t="t" r="r" b="b"/>
              <a:pathLst>
                <a:path w="1168" h="12431" extrusionOk="0">
                  <a:moveTo>
                    <a:pt x="0" y="0"/>
                  </a:moveTo>
                  <a:cubicBezTo>
                    <a:pt x="0" y="0"/>
                    <a:pt x="24" y="179"/>
                    <a:pt x="48" y="488"/>
                  </a:cubicBezTo>
                  <a:cubicBezTo>
                    <a:pt x="95" y="798"/>
                    <a:pt x="143" y="1262"/>
                    <a:pt x="179" y="1834"/>
                  </a:cubicBezTo>
                  <a:cubicBezTo>
                    <a:pt x="286" y="2941"/>
                    <a:pt x="393" y="4489"/>
                    <a:pt x="417" y="6203"/>
                  </a:cubicBezTo>
                  <a:cubicBezTo>
                    <a:pt x="453" y="7918"/>
                    <a:pt x="405" y="9466"/>
                    <a:pt x="346" y="10597"/>
                  </a:cubicBezTo>
                  <a:cubicBezTo>
                    <a:pt x="322" y="11156"/>
                    <a:pt x="286" y="11621"/>
                    <a:pt x="262" y="11930"/>
                  </a:cubicBezTo>
                  <a:cubicBezTo>
                    <a:pt x="238" y="12252"/>
                    <a:pt x="226" y="12430"/>
                    <a:pt x="226" y="12430"/>
                  </a:cubicBezTo>
                  <a:cubicBezTo>
                    <a:pt x="226" y="12430"/>
                    <a:pt x="274" y="12252"/>
                    <a:pt x="393" y="11942"/>
                  </a:cubicBezTo>
                  <a:cubicBezTo>
                    <a:pt x="476" y="11644"/>
                    <a:pt x="596" y="11204"/>
                    <a:pt x="715" y="10632"/>
                  </a:cubicBezTo>
                  <a:cubicBezTo>
                    <a:pt x="953" y="9525"/>
                    <a:pt x="1167" y="7942"/>
                    <a:pt x="1131" y="6191"/>
                  </a:cubicBezTo>
                  <a:cubicBezTo>
                    <a:pt x="1096" y="4453"/>
                    <a:pt x="822" y="2870"/>
                    <a:pt x="536" y="1774"/>
                  </a:cubicBezTo>
                  <a:cubicBezTo>
                    <a:pt x="405" y="1215"/>
                    <a:pt x="274" y="774"/>
                    <a:pt x="167" y="476"/>
                  </a:cubicBezTo>
                  <a:cubicBezTo>
                    <a:pt x="60" y="16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4076400" y="2491200"/>
              <a:ext cx="20250" cy="146775"/>
            </a:xfrm>
            <a:custGeom>
              <a:avLst/>
              <a:gdLst/>
              <a:ahLst/>
              <a:cxnLst/>
              <a:rect l="l" t="t" r="r" b="b"/>
              <a:pathLst>
                <a:path w="810" h="5871" extrusionOk="0">
                  <a:moveTo>
                    <a:pt x="107" y="1"/>
                  </a:moveTo>
                  <a:cubicBezTo>
                    <a:pt x="107" y="1"/>
                    <a:pt x="72" y="346"/>
                    <a:pt x="48" y="882"/>
                  </a:cubicBezTo>
                  <a:cubicBezTo>
                    <a:pt x="36" y="1418"/>
                    <a:pt x="0" y="2144"/>
                    <a:pt x="48" y="2942"/>
                  </a:cubicBezTo>
                  <a:cubicBezTo>
                    <a:pt x="72" y="3739"/>
                    <a:pt x="167" y="4466"/>
                    <a:pt x="238" y="5002"/>
                  </a:cubicBezTo>
                  <a:cubicBezTo>
                    <a:pt x="298" y="5537"/>
                    <a:pt x="369" y="5871"/>
                    <a:pt x="369" y="5871"/>
                  </a:cubicBezTo>
                  <a:cubicBezTo>
                    <a:pt x="369" y="5871"/>
                    <a:pt x="488" y="5549"/>
                    <a:pt x="607" y="5013"/>
                  </a:cubicBezTo>
                  <a:cubicBezTo>
                    <a:pt x="714" y="4478"/>
                    <a:pt x="810" y="3739"/>
                    <a:pt x="762" y="2918"/>
                  </a:cubicBezTo>
                  <a:cubicBezTo>
                    <a:pt x="714" y="2084"/>
                    <a:pt x="548" y="1358"/>
                    <a:pt x="405" y="834"/>
                  </a:cubicBezTo>
                  <a:cubicBezTo>
                    <a:pt x="238" y="310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4038875" y="2531700"/>
              <a:ext cx="19975" cy="78900"/>
            </a:xfrm>
            <a:custGeom>
              <a:avLst/>
              <a:gdLst/>
              <a:ahLst/>
              <a:cxnLst/>
              <a:rect l="l" t="t" r="r" b="b"/>
              <a:pathLst>
                <a:path w="799" h="3156" extrusionOk="0">
                  <a:moveTo>
                    <a:pt x="144" y="0"/>
                  </a:moveTo>
                  <a:cubicBezTo>
                    <a:pt x="144" y="0"/>
                    <a:pt x="84" y="203"/>
                    <a:pt x="60" y="500"/>
                  </a:cubicBezTo>
                  <a:cubicBezTo>
                    <a:pt x="13" y="798"/>
                    <a:pt x="1" y="1179"/>
                    <a:pt x="49" y="1607"/>
                  </a:cubicBezTo>
                  <a:cubicBezTo>
                    <a:pt x="108" y="2048"/>
                    <a:pt x="203" y="2417"/>
                    <a:pt x="310" y="2703"/>
                  </a:cubicBezTo>
                  <a:cubicBezTo>
                    <a:pt x="418" y="2977"/>
                    <a:pt x="501" y="3155"/>
                    <a:pt x="501" y="3155"/>
                  </a:cubicBezTo>
                  <a:cubicBezTo>
                    <a:pt x="501" y="3155"/>
                    <a:pt x="596" y="2977"/>
                    <a:pt x="668" y="2679"/>
                  </a:cubicBezTo>
                  <a:cubicBezTo>
                    <a:pt x="739" y="2393"/>
                    <a:pt x="799" y="1977"/>
                    <a:pt x="763" y="1536"/>
                  </a:cubicBezTo>
                  <a:cubicBezTo>
                    <a:pt x="715" y="1084"/>
                    <a:pt x="549" y="703"/>
                    <a:pt x="418" y="429"/>
                  </a:cubicBezTo>
                  <a:cubicBezTo>
                    <a:pt x="263" y="155"/>
                    <a:pt x="144" y="0"/>
                    <a:pt x="14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2709850" y="2941850"/>
              <a:ext cx="126525" cy="184275"/>
            </a:xfrm>
            <a:custGeom>
              <a:avLst/>
              <a:gdLst/>
              <a:ahLst/>
              <a:cxnLst/>
              <a:rect l="l" t="t" r="r" b="b"/>
              <a:pathLst>
                <a:path w="5061" h="7371" extrusionOk="0">
                  <a:moveTo>
                    <a:pt x="1" y="1"/>
                  </a:moveTo>
                  <a:cubicBezTo>
                    <a:pt x="1" y="1"/>
                    <a:pt x="12" y="132"/>
                    <a:pt x="60" y="358"/>
                  </a:cubicBezTo>
                  <a:cubicBezTo>
                    <a:pt x="108" y="584"/>
                    <a:pt x="179" y="906"/>
                    <a:pt x="298" y="1311"/>
                  </a:cubicBezTo>
                  <a:cubicBezTo>
                    <a:pt x="536" y="2108"/>
                    <a:pt x="965" y="3204"/>
                    <a:pt x="1691" y="4251"/>
                  </a:cubicBezTo>
                  <a:cubicBezTo>
                    <a:pt x="2417" y="5311"/>
                    <a:pt x="3287" y="6121"/>
                    <a:pt x="3941" y="6621"/>
                  </a:cubicBezTo>
                  <a:cubicBezTo>
                    <a:pt x="4263" y="6871"/>
                    <a:pt x="4549" y="7073"/>
                    <a:pt x="4751" y="7192"/>
                  </a:cubicBezTo>
                  <a:lnTo>
                    <a:pt x="5061" y="7371"/>
                  </a:lnTo>
                  <a:cubicBezTo>
                    <a:pt x="5061" y="7371"/>
                    <a:pt x="4989" y="7276"/>
                    <a:pt x="4823" y="7097"/>
                  </a:cubicBezTo>
                  <a:cubicBezTo>
                    <a:pt x="4656" y="6930"/>
                    <a:pt x="4453" y="6680"/>
                    <a:pt x="4180" y="6371"/>
                  </a:cubicBezTo>
                  <a:cubicBezTo>
                    <a:pt x="3644" y="5740"/>
                    <a:pt x="2977" y="4871"/>
                    <a:pt x="2275" y="3859"/>
                  </a:cubicBezTo>
                  <a:cubicBezTo>
                    <a:pt x="1596" y="2847"/>
                    <a:pt x="1013" y="1894"/>
                    <a:pt x="620" y="1180"/>
                  </a:cubicBezTo>
                  <a:cubicBezTo>
                    <a:pt x="417" y="822"/>
                    <a:pt x="262" y="525"/>
                    <a:pt x="167" y="310"/>
                  </a:cubicBezTo>
                  <a:cubicBezTo>
                    <a:pt x="60" y="12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2758975" y="2976675"/>
              <a:ext cx="50900" cy="73850"/>
            </a:xfrm>
            <a:custGeom>
              <a:avLst/>
              <a:gdLst/>
              <a:ahLst/>
              <a:cxnLst/>
              <a:rect l="l" t="t" r="r" b="b"/>
              <a:pathLst>
                <a:path w="2036" h="2954" extrusionOk="0">
                  <a:moveTo>
                    <a:pt x="12" y="1"/>
                  </a:moveTo>
                  <a:cubicBezTo>
                    <a:pt x="12" y="1"/>
                    <a:pt x="0" y="227"/>
                    <a:pt x="60" y="572"/>
                  </a:cubicBezTo>
                  <a:cubicBezTo>
                    <a:pt x="119" y="906"/>
                    <a:pt x="262" y="1370"/>
                    <a:pt x="560" y="1799"/>
                  </a:cubicBezTo>
                  <a:cubicBezTo>
                    <a:pt x="857" y="2239"/>
                    <a:pt x="1238" y="2537"/>
                    <a:pt x="1536" y="2716"/>
                  </a:cubicBezTo>
                  <a:cubicBezTo>
                    <a:pt x="1834" y="2894"/>
                    <a:pt x="2036" y="2954"/>
                    <a:pt x="2036" y="2954"/>
                  </a:cubicBezTo>
                  <a:cubicBezTo>
                    <a:pt x="2036" y="2954"/>
                    <a:pt x="1929" y="2739"/>
                    <a:pt x="1786" y="2466"/>
                  </a:cubicBezTo>
                  <a:cubicBezTo>
                    <a:pt x="1619" y="2180"/>
                    <a:pt x="1417" y="1787"/>
                    <a:pt x="1143" y="1406"/>
                  </a:cubicBezTo>
                  <a:cubicBezTo>
                    <a:pt x="881" y="1013"/>
                    <a:pt x="595" y="680"/>
                    <a:pt x="381" y="418"/>
                  </a:cubicBezTo>
                  <a:cubicBezTo>
                    <a:pt x="167" y="168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3598350" y="2251900"/>
              <a:ext cx="106000" cy="102425"/>
            </a:xfrm>
            <a:custGeom>
              <a:avLst/>
              <a:gdLst/>
              <a:ahLst/>
              <a:cxnLst/>
              <a:rect l="l" t="t" r="r" b="b"/>
              <a:pathLst>
                <a:path w="4240" h="4097" extrusionOk="0">
                  <a:moveTo>
                    <a:pt x="4239" y="0"/>
                  </a:moveTo>
                  <a:lnTo>
                    <a:pt x="4239" y="0"/>
                  </a:lnTo>
                  <a:cubicBezTo>
                    <a:pt x="4239" y="0"/>
                    <a:pt x="3953" y="203"/>
                    <a:pt x="3513" y="512"/>
                  </a:cubicBezTo>
                  <a:cubicBezTo>
                    <a:pt x="3287" y="679"/>
                    <a:pt x="3025" y="869"/>
                    <a:pt x="2727" y="1072"/>
                  </a:cubicBezTo>
                  <a:cubicBezTo>
                    <a:pt x="2572" y="1179"/>
                    <a:pt x="2430" y="1298"/>
                    <a:pt x="2263" y="1429"/>
                  </a:cubicBezTo>
                  <a:cubicBezTo>
                    <a:pt x="2096" y="1572"/>
                    <a:pt x="1965" y="1751"/>
                    <a:pt x="1858" y="1941"/>
                  </a:cubicBezTo>
                  <a:cubicBezTo>
                    <a:pt x="1751" y="2132"/>
                    <a:pt x="1679" y="2310"/>
                    <a:pt x="1560" y="2441"/>
                  </a:cubicBezTo>
                  <a:cubicBezTo>
                    <a:pt x="1453" y="2584"/>
                    <a:pt x="1310" y="2667"/>
                    <a:pt x="1144" y="2727"/>
                  </a:cubicBezTo>
                  <a:cubicBezTo>
                    <a:pt x="977" y="2798"/>
                    <a:pt x="798" y="2846"/>
                    <a:pt x="667" y="2977"/>
                  </a:cubicBezTo>
                  <a:cubicBezTo>
                    <a:pt x="513" y="3120"/>
                    <a:pt x="489" y="3298"/>
                    <a:pt x="477" y="3429"/>
                  </a:cubicBezTo>
                  <a:cubicBezTo>
                    <a:pt x="441" y="3679"/>
                    <a:pt x="310" y="3858"/>
                    <a:pt x="191" y="3965"/>
                  </a:cubicBezTo>
                  <a:cubicBezTo>
                    <a:pt x="84" y="4072"/>
                    <a:pt x="1" y="4096"/>
                    <a:pt x="1" y="4096"/>
                  </a:cubicBezTo>
                  <a:cubicBezTo>
                    <a:pt x="1" y="4096"/>
                    <a:pt x="84" y="4084"/>
                    <a:pt x="215" y="4013"/>
                  </a:cubicBezTo>
                  <a:cubicBezTo>
                    <a:pt x="358" y="3917"/>
                    <a:pt x="536" y="3739"/>
                    <a:pt x="596" y="3453"/>
                  </a:cubicBezTo>
                  <a:cubicBezTo>
                    <a:pt x="620" y="3310"/>
                    <a:pt x="667" y="3191"/>
                    <a:pt x="775" y="3096"/>
                  </a:cubicBezTo>
                  <a:cubicBezTo>
                    <a:pt x="882" y="3013"/>
                    <a:pt x="1037" y="2965"/>
                    <a:pt x="1215" y="2905"/>
                  </a:cubicBezTo>
                  <a:cubicBezTo>
                    <a:pt x="1382" y="2846"/>
                    <a:pt x="1608" y="2739"/>
                    <a:pt x="1739" y="2584"/>
                  </a:cubicBezTo>
                  <a:cubicBezTo>
                    <a:pt x="1894" y="2417"/>
                    <a:pt x="1977" y="2227"/>
                    <a:pt x="2084" y="2048"/>
                  </a:cubicBezTo>
                  <a:cubicBezTo>
                    <a:pt x="2263" y="1691"/>
                    <a:pt x="2572" y="1465"/>
                    <a:pt x="2858" y="1227"/>
                  </a:cubicBezTo>
                  <a:cubicBezTo>
                    <a:pt x="3120" y="989"/>
                    <a:pt x="3382" y="774"/>
                    <a:pt x="3584" y="596"/>
                  </a:cubicBezTo>
                  <a:cubicBezTo>
                    <a:pt x="3989" y="239"/>
                    <a:pt x="4239" y="0"/>
                    <a:pt x="423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3577525" y="2353400"/>
              <a:ext cx="13125" cy="11025"/>
            </a:xfrm>
            <a:custGeom>
              <a:avLst/>
              <a:gdLst/>
              <a:ahLst/>
              <a:cxnLst/>
              <a:rect l="l" t="t" r="r" b="b"/>
              <a:pathLst>
                <a:path w="525" h="441" extrusionOk="0">
                  <a:moveTo>
                    <a:pt x="405" y="0"/>
                  </a:moveTo>
                  <a:cubicBezTo>
                    <a:pt x="322" y="0"/>
                    <a:pt x="226" y="36"/>
                    <a:pt x="143" y="96"/>
                  </a:cubicBezTo>
                  <a:cubicBezTo>
                    <a:pt x="72" y="167"/>
                    <a:pt x="24" y="250"/>
                    <a:pt x="12" y="322"/>
                  </a:cubicBezTo>
                  <a:cubicBezTo>
                    <a:pt x="0" y="393"/>
                    <a:pt x="0" y="441"/>
                    <a:pt x="0" y="441"/>
                  </a:cubicBezTo>
                  <a:cubicBezTo>
                    <a:pt x="0" y="441"/>
                    <a:pt x="48" y="429"/>
                    <a:pt x="119" y="393"/>
                  </a:cubicBezTo>
                  <a:cubicBezTo>
                    <a:pt x="179" y="369"/>
                    <a:pt x="250" y="322"/>
                    <a:pt x="310" y="274"/>
                  </a:cubicBezTo>
                  <a:cubicBezTo>
                    <a:pt x="369" y="227"/>
                    <a:pt x="417" y="167"/>
                    <a:pt x="465" y="107"/>
                  </a:cubicBezTo>
                  <a:lnTo>
                    <a:pt x="524" y="24"/>
                  </a:lnTo>
                  <a:cubicBezTo>
                    <a:pt x="524" y="24"/>
                    <a:pt x="476" y="0"/>
                    <a:pt x="4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3592700" y="2398650"/>
              <a:ext cx="19375" cy="25900"/>
            </a:xfrm>
            <a:custGeom>
              <a:avLst/>
              <a:gdLst/>
              <a:ahLst/>
              <a:cxnLst/>
              <a:rect l="l" t="t" r="r" b="b"/>
              <a:pathLst>
                <a:path w="775" h="1036" extrusionOk="0">
                  <a:moveTo>
                    <a:pt x="0" y="0"/>
                  </a:moveTo>
                  <a:cubicBezTo>
                    <a:pt x="0" y="0"/>
                    <a:pt x="12" y="83"/>
                    <a:pt x="96" y="191"/>
                  </a:cubicBezTo>
                  <a:cubicBezTo>
                    <a:pt x="167" y="310"/>
                    <a:pt x="298" y="429"/>
                    <a:pt x="417" y="536"/>
                  </a:cubicBezTo>
                  <a:cubicBezTo>
                    <a:pt x="524" y="643"/>
                    <a:pt x="608" y="762"/>
                    <a:pt x="631" y="857"/>
                  </a:cubicBezTo>
                  <a:cubicBezTo>
                    <a:pt x="654" y="958"/>
                    <a:pt x="613" y="1027"/>
                    <a:pt x="608" y="1035"/>
                  </a:cubicBezTo>
                  <a:lnTo>
                    <a:pt x="608" y="1035"/>
                  </a:lnTo>
                  <a:cubicBezTo>
                    <a:pt x="620" y="1031"/>
                    <a:pt x="706" y="1004"/>
                    <a:pt x="727" y="857"/>
                  </a:cubicBezTo>
                  <a:cubicBezTo>
                    <a:pt x="774" y="726"/>
                    <a:pt x="727" y="500"/>
                    <a:pt x="572" y="357"/>
                  </a:cubicBezTo>
                  <a:cubicBezTo>
                    <a:pt x="417" y="226"/>
                    <a:pt x="274" y="167"/>
                    <a:pt x="167" y="107"/>
                  </a:cubicBezTo>
                  <a:cubicBezTo>
                    <a:pt x="60" y="48"/>
                    <a:pt x="0" y="0"/>
                    <a:pt x="0" y="0"/>
                  </a:cubicBezTo>
                  <a:close/>
                  <a:moveTo>
                    <a:pt x="608" y="1035"/>
                  </a:moveTo>
                  <a:lnTo>
                    <a:pt x="608" y="1035"/>
                  </a:lnTo>
                  <a:cubicBezTo>
                    <a:pt x="607" y="1036"/>
                    <a:pt x="606" y="1036"/>
                    <a:pt x="608" y="1036"/>
                  </a:cubicBezTo>
                  <a:cubicBezTo>
                    <a:pt x="608" y="1036"/>
                    <a:pt x="608" y="1036"/>
                    <a:pt x="608" y="1035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3617100" y="2548050"/>
              <a:ext cx="181000" cy="62325"/>
            </a:xfrm>
            <a:custGeom>
              <a:avLst/>
              <a:gdLst/>
              <a:ahLst/>
              <a:cxnLst/>
              <a:rect l="l" t="t" r="r" b="b"/>
              <a:pathLst>
                <a:path w="7240" h="2493" extrusionOk="0">
                  <a:moveTo>
                    <a:pt x="1" y="1"/>
                  </a:moveTo>
                  <a:cubicBezTo>
                    <a:pt x="1" y="1"/>
                    <a:pt x="334" y="335"/>
                    <a:pt x="834" y="846"/>
                  </a:cubicBezTo>
                  <a:cubicBezTo>
                    <a:pt x="1108" y="1108"/>
                    <a:pt x="1418" y="1406"/>
                    <a:pt x="1763" y="1739"/>
                  </a:cubicBezTo>
                  <a:cubicBezTo>
                    <a:pt x="1846" y="1823"/>
                    <a:pt x="1953" y="1918"/>
                    <a:pt x="2096" y="1977"/>
                  </a:cubicBezTo>
                  <a:cubicBezTo>
                    <a:pt x="2239" y="2037"/>
                    <a:pt x="2370" y="2037"/>
                    <a:pt x="2477" y="2073"/>
                  </a:cubicBezTo>
                  <a:cubicBezTo>
                    <a:pt x="2703" y="2132"/>
                    <a:pt x="2906" y="2299"/>
                    <a:pt x="3192" y="2418"/>
                  </a:cubicBezTo>
                  <a:cubicBezTo>
                    <a:pt x="3301" y="2468"/>
                    <a:pt x="3435" y="2492"/>
                    <a:pt x="3573" y="2492"/>
                  </a:cubicBezTo>
                  <a:cubicBezTo>
                    <a:pt x="3600" y="2492"/>
                    <a:pt x="3628" y="2491"/>
                    <a:pt x="3656" y="2489"/>
                  </a:cubicBezTo>
                  <a:cubicBezTo>
                    <a:pt x="3823" y="2477"/>
                    <a:pt x="3942" y="2406"/>
                    <a:pt x="4061" y="2358"/>
                  </a:cubicBezTo>
                  <a:cubicBezTo>
                    <a:pt x="4287" y="2263"/>
                    <a:pt x="4525" y="2239"/>
                    <a:pt x="4775" y="2227"/>
                  </a:cubicBezTo>
                  <a:cubicBezTo>
                    <a:pt x="4868" y="2223"/>
                    <a:pt x="4959" y="2221"/>
                    <a:pt x="5049" y="2221"/>
                  </a:cubicBezTo>
                  <a:cubicBezTo>
                    <a:pt x="5417" y="2221"/>
                    <a:pt x="5752" y="2254"/>
                    <a:pt x="6049" y="2263"/>
                  </a:cubicBezTo>
                  <a:cubicBezTo>
                    <a:pt x="6799" y="2299"/>
                    <a:pt x="7240" y="2311"/>
                    <a:pt x="7240" y="2311"/>
                  </a:cubicBezTo>
                  <a:cubicBezTo>
                    <a:pt x="7240" y="2311"/>
                    <a:pt x="6799" y="2251"/>
                    <a:pt x="6037" y="2156"/>
                  </a:cubicBezTo>
                  <a:cubicBezTo>
                    <a:pt x="5656" y="2120"/>
                    <a:pt x="5228" y="2037"/>
                    <a:pt x="4739" y="2037"/>
                  </a:cubicBezTo>
                  <a:cubicBezTo>
                    <a:pt x="4501" y="2037"/>
                    <a:pt x="4227" y="2073"/>
                    <a:pt x="3966" y="2156"/>
                  </a:cubicBezTo>
                  <a:cubicBezTo>
                    <a:pt x="3835" y="2204"/>
                    <a:pt x="3716" y="2263"/>
                    <a:pt x="3608" y="2275"/>
                  </a:cubicBezTo>
                  <a:cubicBezTo>
                    <a:pt x="3585" y="2280"/>
                    <a:pt x="3561" y="2283"/>
                    <a:pt x="3536" y="2283"/>
                  </a:cubicBezTo>
                  <a:cubicBezTo>
                    <a:pt x="3449" y="2283"/>
                    <a:pt x="3356" y="2253"/>
                    <a:pt x="3263" y="2216"/>
                  </a:cubicBezTo>
                  <a:cubicBezTo>
                    <a:pt x="3025" y="2132"/>
                    <a:pt x="2799" y="1954"/>
                    <a:pt x="2525" y="1882"/>
                  </a:cubicBezTo>
                  <a:cubicBezTo>
                    <a:pt x="2370" y="1835"/>
                    <a:pt x="2239" y="1846"/>
                    <a:pt x="2144" y="1799"/>
                  </a:cubicBezTo>
                  <a:cubicBezTo>
                    <a:pt x="2061" y="1763"/>
                    <a:pt x="1965" y="1680"/>
                    <a:pt x="1882" y="1608"/>
                  </a:cubicBezTo>
                  <a:cubicBezTo>
                    <a:pt x="1525" y="1287"/>
                    <a:pt x="1191" y="1001"/>
                    <a:pt x="918" y="763"/>
                  </a:cubicBezTo>
                  <a:cubicBezTo>
                    <a:pt x="346" y="29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3842425" y="2585875"/>
              <a:ext cx="60150" cy="15200"/>
            </a:xfrm>
            <a:custGeom>
              <a:avLst/>
              <a:gdLst/>
              <a:ahLst/>
              <a:cxnLst/>
              <a:rect l="l" t="t" r="r" b="b"/>
              <a:pathLst>
                <a:path w="2406" h="608" extrusionOk="0">
                  <a:moveTo>
                    <a:pt x="1251" y="0"/>
                  </a:moveTo>
                  <a:cubicBezTo>
                    <a:pt x="858" y="0"/>
                    <a:pt x="560" y="179"/>
                    <a:pt x="358" y="238"/>
                  </a:cubicBezTo>
                  <a:cubicBezTo>
                    <a:pt x="144" y="310"/>
                    <a:pt x="1" y="310"/>
                    <a:pt x="1" y="310"/>
                  </a:cubicBezTo>
                  <a:cubicBezTo>
                    <a:pt x="1" y="310"/>
                    <a:pt x="92" y="340"/>
                    <a:pt x="251" y="340"/>
                  </a:cubicBezTo>
                  <a:cubicBezTo>
                    <a:pt x="290" y="340"/>
                    <a:pt x="334" y="338"/>
                    <a:pt x="382" y="333"/>
                  </a:cubicBezTo>
                  <a:cubicBezTo>
                    <a:pt x="620" y="322"/>
                    <a:pt x="901" y="214"/>
                    <a:pt x="1216" y="214"/>
                  </a:cubicBezTo>
                  <a:cubicBezTo>
                    <a:pt x="1231" y="214"/>
                    <a:pt x="1247" y="214"/>
                    <a:pt x="1263" y="214"/>
                  </a:cubicBezTo>
                  <a:cubicBezTo>
                    <a:pt x="1596" y="238"/>
                    <a:pt x="1870" y="322"/>
                    <a:pt x="2084" y="417"/>
                  </a:cubicBezTo>
                  <a:cubicBezTo>
                    <a:pt x="2287" y="512"/>
                    <a:pt x="2406" y="607"/>
                    <a:pt x="2406" y="607"/>
                  </a:cubicBezTo>
                  <a:cubicBezTo>
                    <a:pt x="2406" y="607"/>
                    <a:pt x="2334" y="488"/>
                    <a:pt x="2144" y="322"/>
                  </a:cubicBezTo>
                  <a:cubicBezTo>
                    <a:pt x="1953" y="155"/>
                    <a:pt x="1632" y="0"/>
                    <a:pt x="125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3942750" y="2738550"/>
              <a:ext cx="32175" cy="103625"/>
            </a:xfrm>
            <a:custGeom>
              <a:avLst/>
              <a:gdLst/>
              <a:ahLst/>
              <a:cxnLst/>
              <a:rect l="l" t="t" r="r" b="b"/>
              <a:pathLst>
                <a:path w="1287" h="4145" extrusionOk="0">
                  <a:moveTo>
                    <a:pt x="107" y="1"/>
                  </a:moveTo>
                  <a:lnTo>
                    <a:pt x="107" y="1"/>
                  </a:lnTo>
                  <a:cubicBezTo>
                    <a:pt x="107" y="1"/>
                    <a:pt x="60" y="49"/>
                    <a:pt x="36" y="168"/>
                  </a:cubicBezTo>
                  <a:cubicBezTo>
                    <a:pt x="0" y="287"/>
                    <a:pt x="36" y="477"/>
                    <a:pt x="167" y="656"/>
                  </a:cubicBezTo>
                  <a:cubicBezTo>
                    <a:pt x="286" y="846"/>
                    <a:pt x="512" y="989"/>
                    <a:pt x="703" y="1168"/>
                  </a:cubicBezTo>
                  <a:cubicBezTo>
                    <a:pt x="881" y="1346"/>
                    <a:pt x="1000" y="1596"/>
                    <a:pt x="1012" y="1894"/>
                  </a:cubicBezTo>
                  <a:cubicBezTo>
                    <a:pt x="1048" y="2489"/>
                    <a:pt x="881" y="3061"/>
                    <a:pt x="834" y="3466"/>
                  </a:cubicBezTo>
                  <a:cubicBezTo>
                    <a:pt x="774" y="3882"/>
                    <a:pt x="750" y="4144"/>
                    <a:pt x="750" y="4144"/>
                  </a:cubicBezTo>
                  <a:cubicBezTo>
                    <a:pt x="750" y="4144"/>
                    <a:pt x="834" y="3906"/>
                    <a:pt x="953" y="3501"/>
                  </a:cubicBezTo>
                  <a:cubicBezTo>
                    <a:pt x="1012" y="3311"/>
                    <a:pt x="1072" y="3073"/>
                    <a:pt x="1155" y="2799"/>
                  </a:cubicBezTo>
                  <a:cubicBezTo>
                    <a:pt x="1227" y="2513"/>
                    <a:pt x="1286" y="2216"/>
                    <a:pt x="1250" y="1882"/>
                  </a:cubicBezTo>
                  <a:cubicBezTo>
                    <a:pt x="1238" y="1549"/>
                    <a:pt x="1072" y="1203"/>
                    <a:pt x="834" y="1025"/>
                  </a:cubicBezTo>
                  <a:cubicBezTo>
                    <a:pt x="619" y="834"/>
                    <a:pt x="393" y="751"/>
                    <a:pt x="262" y="596"/>
                  </a:cubicBezTo>
                  <a:cubicBezTo>
                    <a:pt x="119" y="453"/>
                    <a:pt x="60" y="287"/>
                    <a:pt x="60" y="180"/>
                  </a:cubicBezTo>
                  <a:cubicBezTo>
                    <a:pt x="60" y="6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3953150" y="2856125"/>
              <a:ext cx="24450" cy="94400"/>
            </a:xfrm>
            <a:custGeom>
              <a:avLst/>
              <a:gdLst/>
              <a:ahLst/>
              <a:cxnLst/>
              <a:rect l="l" t="t" r="r" b="b"/>
              <a:pathLst>
                <a:path w="978" h="3776" extrusionOk="0">
                  <a:moveTo>
                    <a:pt x="299" y="1"/>
                  </a:moveTo>
                  <a:cubicBezTo>
                    <a:pt x="299" y="1"/>
                    <a:pt x="298" y="1"/>
                    <a:pt x="296" y="2"/>
                  </a:cubicBezTo>
                  <a:lnTo>
                    <a:pt x="296" y="2"/>
                  </a:lnTo>
                  <a:cubicBezTo>
                    <a:pt x="301" y="1"/>
                    <a:pt x="302" y="1"/>
                    <a:pt x="299" y="1"/>
                  </a:cubicBezTo>
                  <a:close/>
                  <a:moveTo>
                    <a:pt x="296" y="2"/>
                  </a:moveTo>
                  <a:cubicBezTo>
                    <a:pt x="283" y="6"/>
                    <a:pt x="239" y="22"/>
                    <a:pt x="168" y="84"/>
                  </a:cubicBezTo>
                  <a:cubicBezTo>
                    <a:pt x="72" y="156"/>
                    <a:pt x="1" y="299"/>
                    <a:pt x="1" y="501"/>
                  </a:cubicBezTo>
                  <a:cubicBezTo>
                    <a:pt x="1" y="894"/>
                    <a:pt x="180" y="1370"/>
                    <a:pt x="394" y="1882"/>
                  </a:cubicBezTo>
                  <a:cubicBezTo>
                    <a:pt x="596" y="2382"/>
                    <a:pt x="799" y="2847"/>
                    <a:pt x="870" y="3192"/>
                  </a:cubicBezTo>
                  <a:cubicBezTo>
                    <a:pt x="894" y="3370"/>
                    <a:pt x="906" y="3501"/>
                    <a:pt x="930" y="3609"/>
                  </a:cubicBezTo>
                  <a:cubicBezTo>
                    <a:pt x="942" y="3716"/>
                    <a:pt x="942" y="3775"/>
                    <a:pt x="942" y="3775"/>
                  </a:cubicBezTo>
                  <a:lnTo>
                    <a:pt x="942" y="3597"/>
                  </a:lnTo>
                  <a:cubicBezTo>
                    <a:pt x="953" y="3489"/>
                    <a:pt x="977" y="3335"/>
                    <a:pt x="953" y="3156"/>
                  </a:cubicBezTo>
                  <a:cubicBezTo>
                    <a:pt x="942" y="2799"/>
                    <a:pt x="811" y="2299"/>
                    <a:pt x="584" y="1787"/>
                  </a:cubicBezTo>
                  <a:cubicBezTo>
                    <a:pt x="394" y="1287"/>
                    <a:pt x="156" y="822"/>
                    <a:pt x="108" y="501"/>
                  </a:cubicBezTo>
                  <a:cubicBezTo>
                    <a:pt x="96" y="334"/>
                    <a:pt x="120" y="180"/>
                    <a:pt x="180" y="108"/>
                  </a:cubicBezTo>
                  <a:cubicBezTo>
                    <a:pt x="232" y="45"/>
                    <a:pt x="285" y="9"/>
                    <a:pt x="296" y="2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3961800" y="2979375"/>
              <a:ext cx="15800" cy="52400"/>
            </a:xfrm>
            <a:custGeom>
              <a:avLst/>
              <a:gdLst/>
              <a:ahLst/>
              <a:cxnLst/>
              <a:rect l="l" t="t" r="r" b="b"/>
              <a:pathLst>
                <a:path w="632" h="2096" extrusionOk="0">
                  <a:moveTo>
                    <a:pt x="631" y="0"/>
                  </a:moveTo>
                  <a:cubicBezTo>
                    <a:pt x="631" y="0"/>
                    <a:pt x="357" y="429"/>
                    <a:pt x="179" y="1024"/>
                  </a:cubicBezTo>
                  <a:cubicBezTo>
                    <a:pt x="95" y="1310"/>
                    <a:pt x="0" y="1607"/>
                    <a:pt x="60" y="1834"/>
                  </a:cubicBezTo>
                  <a:cubicBezTo>
                    <a:pt x="72" y="1941"/>
                    <a:pt x="155" y="2024"/>
                    <a:pt x="191" y="2060"/>
                  </a:cubicBezTo>
                  <a:cubicBezTo>
                    <a:pt x="250" y="2096"/>
                    <a:pt x="286" y="2096"/>
                    <a:pt x="286" y="2096"/>
                  </a:cubicBezTo>
                  <a:lnTo>
                    <a:pt x="226" y="2036"/>
                  </a:lnTo>
                  <a:cubicBezTo>
                    <a:pt x="191" y="2000"/>
                    <a:pt x="179" y="1917"/>
                    <a:pt x="179" y="1834"/>
                  </a:cubicBezTo>
                  <a:cubicBezTo>
                    <a:pt x="179" y="1643"/>
                    <a:pt x="310" y="1405"/>
                    <a:pt x="405" y="1107"/>
                  </a:cubicBezTo>
                  <a:cubicBezTo>
                    <a:pt x="584" y="524"/>
                    <a:pt x="631" y="0"/>
                    <a:pt x="63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3812375" y="2229200"/>
              <a:ext cx="46750" cy="9325"/>
            </a:xfrm>
            <a:custGeom>
              <a:avLst/>
              <a:gdLst/>
              <a:ahLst/>
              <a:cxnLst/>
              <a:rect l="l" t="t" r="r" b="b"/>
              <a:pathLst>
                <a:path w="1870" h="373" extrusionOk="0">
                  <a:moveTo>
                    <a:pt x="826" y="0"/>
                  </a:moveTo>
                  <a:cubicBezTo>
                    <a:pt x="601" y="0"/>
                    <a:pt x="411" y="25"/>
                    <a:pt x="262" y="75"/>
                  </a:cubicBezTo>
                  <a:cubicBezTo>
                    <a:pt x="96" y="122"/>
                    <a:pt x="0" y="182"/>
                    <a:pt x="0" y="182"/>
                  </a:cubicBezTo>
                  <a:cubicBezTo>
                    <a:pt x="0" y="182"/>
                    <a:pt x="429" y="182"/>
                    <a:pt x="929" y="242"/>
                  </a:cubicBezTo>
                  <a:cubicBezTo>
                    <a:pt x="1441" y="301"/>
                    <a:pt x="1870" y="373"/>
                    <a:pt x="1870" y="373"/>
                  </a:cubicBezTo>
                  <a:cubicBezTo>
                    <a:pt x="1870" y="373"/>
                    <a:pt x="1786" y="301"/>
                    <a:pt x="1631" y="218"/>
                  </a:cubicBezTo>
                  <a:cubicBezTo>
                    <a:pt x="1465" y="122"/>
                    <a:pt x="1250" y="39"/>
                    <a:pt x="965" y="3"/>
                  </a:cubicBezTo>
                  <a:cubicBezTo>
                    <a:pt x="917" y="1"/>
                    <a:pt x="871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3881125" y="2265300"/>
              <a:ext cx="18175" cy="7450"/>
            </a:xfrm>
            <a:custGeom>
              <a:avLst/>
              <a:gdLst/>
              <a:ahLst/>
              <a:cxnLst/>
              <a:rect l="l" t="t" r="r" b="b"/>
              <a:pathLst>
                <a:path w="727" h="298" extrusionOk="0">
                  <a:moveTo>
                    <a:pt x="188" y="1"/>
                  </a:moveTo>
                  <a:cubicBezTo>
                    <a:pt x="80" y="1"/>
                    <a:pt x="1" y="24"/>
                    <a:pt x="1" y="24"/>
                  </a:cubicBezTo>
                  <a:cubicBezTo>
                    <a:pt x="1" y="24"/>
                    <a:pt x="120" y="179"/>
                    <a:pt x="322" y="262"/>
                  </a:cubicBezTo>
                  <a:cubicBezTo>
                    <a:pt x="398" y="289"/>
                    <a:pt x="474" y="297"/>
                    <a:pt x="539" y="297"/>
                  </a:cubicBezTo>
                  <a:cubicBezTo>
                    <a:pt x="648" y="297"/>
                    <a:pt x="727" y="274"/>
                    <a:pt x="727" y="274"/>
                  </a:cubicBezTo>
                  <a:cubicBezTo>
                    <a:pt x="727" y="274"/>
                    <a:pt x="608" y="107"/>
                    <a:pt x="405" y="36"/>
                  </a:cubicBezTo>
                  <a:cubicBezTo>
                    <a:pt x="330" y="9"/>
                    <a:pt x="254" y="1"/>
                    <a:pt x="18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2925650" y="2532000"/>
              <a:ext cx="24425" cy="7450"/>
            </a:xfrm>
            <a:custGeom>
              <a:avLst/>
              <a:gdLst/>
              <a:ahLst/>
              <a:cxnLst/>
              <a:rect l="l" t="t" r="r" b="b"/>
              <a:pathLst>
                <a:path w="977" h="298" extrusionOk="0">
                  <a:moveTo>
                    <a:pt x="238" y="1"/>
                  </a:moveTo>
                  <a:cubicBezTo>
                    <a:pt x="98" y="1"/>
                    <a:pt x="1" y="24"/>
                    <a:pt x="1" y="24"/>
                  </a:cubicBezTo>
                  <a:cubicBezTo>
                    <a:pt x="1" y="24"/>
                    <a:pt x="191" y="191"/>
                    <a:pt x="465" y="262"/>
                  </a:cubicBezTo>
                  <a:cubicBezTo>
                    <a:pt x="563" y="289"/>
                    <a:pt x="660" y="297"/>
                    <a:pt x="742" y="297"/>
                  </a:cubicBezTo>
                  <a:cubicBezTo>
                    <a:pt x="879" y="297"/>
                    <a:pt x="977" y="274"/>
                    <a:pt x="977" y="274"/>
                  </a:cubicBezTo>
                  <a:cubicBezTo>
                    <a:pt x="977" y="274"/>
                    <a:pt x="786" y="107"/>
                    <a:pt x="524" y="36"/>
                  </a:cubicBezTo>
                  <a:cubicBezTo>
                    <a:pt x="422" y="9"/>
                    <a:pt x="322" y="1"/>
                    <a:pt x="23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2970600" y="2549150"/>
              <a:ext cx="138125" cy="62050"/>
            </a:xfrm>
            <a:custGeom>
              <a:avLst/>
              <a:gdLst/>
              <a:ahLst/>
              <a:cxnLst/>
              <a:rect l="l" t="t" r="r" b="b"/>
              <a:pathLst>
                <a:path w="5525" h="2482" extrusionOk="0">
                  <a:moveTo>
                    <a:pt x="1078" y="1"/>
                  </a:moveTo>
                  <a:cubicBezTo>
                    <a:pt x="1018" y="1"/>
                    <a:pt x="961" y="2"/>
                    <a:pt x="905" y="5"/>
                  </a:cubicBezTo>
                  <a:cubicBezTo>
                    <a:pt x="631" y="17"/>
                    <a:pt x="405" y="52"/>
                    <a:pt x="239" y="64"/>
                  </a:cubicBezTo>
                  <a:cubicBezTo>
                    <a:pt x="96" y="76"/>
                    <a:pt x="0" y="88"/>
                    <a:pt x="0" y="88"/>
                  </a:cubicBezTo>
                  <a:lnTo>
                    <a:pt x="239" y="88"/>
                  </a:lnTo>
                  <a:cubicBezTo>
                    <a:pt x="405" y="88"/>
                    <a:pt x="631" y="88"/>
                    <a:pt x="905" y="112"/>
                  </a:cubicBezTo>
                  <a:cubicBezTo>
                    <a:pt x="1191" y="136"/>
                    <a:pt x="1524" y="171"/>
                    <a:pt x="1858" y="290"/>
                  </a:cubicBezTo>
                  <a:cubicBezTo>
                    <a:pt x="2215" y="386"/>
                    <a:pt x="2560" y="588"/>
                    <a:pt x="2917" y="802"/>
                  </a:cubicBezTo>
                  <a:cubicBezTo>
                    <a:pt x="3608" y="1279"/>
                    <a:pt x="4215" y="1791"/>
                    <a:pt x="4703" y="2076"/>
                  </a:cubicBezTo>
                  <a:cubicBezTo>
                    <a:pt x="4941" y="2219"/>
                    <a:pt x="5156" y="2326"/>
                    <a:pt x="5299" y="2386"/>
                  </a:cubicBezTo>
                  <a:lnTo>
                    <a:pt x="5525" y="2481"/>
                  </a:lnTo>
                  <a:cubicBezTo>
                    <a:pt x="5525" y="2481"/>
                    <a:pt x="5453" y="2433"/>
                    <a:pt x="5299" y="2374"/>
                  </a:cubicBezTo>
                  <a:cubicBezTo>
                    <a:pt x="5168" y="2291"/>
                    <a:pt x="4977" y="2160"/>
                    <a:pt x="4751" y="1993"/>
                  </a:cubicBezTo>
                  <a:cubicBezTo>
                    <a:pt x="4299" y="1660"/>
                    <a:pt x="3751" y="1124"/>
                    <a:pt x="3025" y="624"/>
                  </a:cubicBezTo>
                  <a:cubicBezTo>
                    <a:pt x="2667" y="386"/>
                    <a:pt x="2274" y="195"/>
                    <a:pt x="1905" y="112"/>
                  </a:cubicBezTo>
                  <a:cubicBezTo>
                    <a:pt x="1608" y="25"/>
                    <a:pt x="1326" y="1"/>
                    <a:pt x="107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3293250" y="2759100"/>
              <a:ext cx="10150" cy="50625"/>
            </a:xfrm>
            <a:custGeom>
              <a:avLst/>
              <a:gdLst/>
              <a:ahLst/>
              <a:cxnLst/>
              <a:rect l="l" t="t" r="r" b="b"/>
              <a:pathLst>
                <a:path w="406" h="2025" extrusionOk="0">
                  <a:moveTo>
                    <a:pt x="406" y="0"/>
                  </a:moveTo>
                  <a:lnTo>
                    <a:pt x="406" y="0"/>
                  </a:lnTo>
                  <a:cubicBezTo>
                    <a:pt x="406" y="1"/>
                    <a:pt x="322" y="96"/>
                    <a:pt x="251" y="274"/>
                  </a:cubicBezTo>
                  <a:cubicBezTo>
                    <a:pt x="179" y="453"/>
                    <a:pt x="84" y="703"/>
                    <a:pt x="48" y="989"/>
                  </a:cubicBezTo>
                  <a:cubicBezTo>
                    <a:pt x="1" y="1286"/>
                    <a:pt x="25" y="1536"/>
                    <a:pt x="60" y="1727"/>
                  </a:cubicBezTo>
                  <a:cubicBezTo>
                    <a:pt x="84" y="1905"/>
                    <a:pt x="132" y="2025"/>
                    <a:pt x="132" y="2025"/>
                  </a:cubicBezTo>
                  <a:cubicBezTo>
                    <a:pt x="132" y="2025"/>
                    <a:pt x="191" y="1584"/>
                    <a:pt x="263" y="1013"/>
                  </a:cubicBezTo>
                  <a:cubicBezTo>
                    <a:pt x="346" y="465"/>
                    <a:pt x="406" y="1"/>
                    <a:pt x="40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3281950" y="2821900"/>
              <a:ext cx="14900" cy="58975"/>
            </a:xfrm>
            <a:custGeom>
              <a:avLst/>
              <a:gdLst/>
              <a:ahLst/>
              <a:cxnLst/>
              <a:rect l="l" t="t" r="r" b="b"/>
              <a:pathLst>
                <a:path w="596" h="2359" extrusionOk="0">
                  <a:moveTo>
                    <a:pt x="405" y="1"/>
                  </a:moveTo>
                  <a:cubicBezTo>
                    <a:pt x="405" y="1"/>
                    <a:pt x="322" y="120"/>
                    <a:pt x="274" y="358"/>
                  </a:cubicBezTo>
                  <a:cubicBezTo>
                    <a:pt x="238" y="477"/>
                    <a:pt x="238" y="620"/>
                    <a:pt x="262" y="775"/>
                  </a:cubicBezTo>
                  <a:cubicBezTo>
                    <a:pt x="274" y="929"/>
                    <a:pt x="358" y="1108"/>
                    <a:pt x="358" y="1227"/>
                  </a:cubicBezTo>
                  <a:cubicBezTo>
                    <a:pt x="381" y="1346"/>
                    <a:pt x="286" y="1477"/>
                    <a:pt x="238" y="1632"/>
                  </a:cubicBezTo>
                  <a:cubicBezTo>
                    <a:pt x="179" y="1763"/>
                    <a:pt x="143" y="1894"/>
                    <a:pt x="107" y="2001"/>
                  </a:cubicBezTo>
                  <a:cubicBezTo>
                    <a:pt x="36" y="2227"/>
                    <a:pt x="0" y="2358"/>
                    <a:pt x="0" y="2358"/>
                  </a:cubicBezTo>
                  <a:cubicBezTo>
                    <a:pt x="0" y="2358"/>
                    <a:pt x="96" y="2239"/>
                    <a:pt x="215" y="2060"/>
                  </a:cubicBezTo>
                  <a:cubicBezTo>
                    <a:pt x="274" y="1953"/>
                    <a:pt x="346" y="1846"/>
                    <a:pt x="417" y="1715"/>
                  </a:cubicBezTo>
                  <a:cubicBezTo>
                    <a:pt x="477" y="1584"/>
                    <a:pt x="596" y="1453"/>
                    <a:pt x="596" y="1215"/>
                  </a:cubicBezTo>
                  <a:cubicBezTo>
                    <a:pt x="572" y="989"/>
                    <a:pt x="477" y="870"/>
                    <a:pt x="453" y="739"/>
                  </a:cubicBezTo>
                  <a:cubicBezTo>
                    <a:pt x="417" y="596"/>
                    <a:pt x="393" y="465"/>
                    <a:pt x="393" y="358"/>
                  </a:cubicBezTo>
                  <a:cubicBezTo>
                    <a:pt x="369" y="156"/>
                    <a:pt x="405" y="1"/>
                    <a:pt x="4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3220925" y="2921025"/>
              <a:ext cx="33950" cy="29500"/>
            </a:xfrm>
            <a:custGeom>
              <a:avLst/>
              <a:gdLst/>
              <a:ahLst/>
              <a:cxnLst/>
              <a:rect l="l" t="t" r="r" b="b"/>
              <a:pathLst>
                <a:path w="1358" h="1180" extrusionOk="0">
                  <a:moveTo>
                    <a:pt x="1358" y="0"/>
                  </a:moveTo>
                  <a:lnTo>
                    <a:pt x="1358" y="0"/>
                  </a:lnTo>
                  <a:cubicBezTo>
                    <a:pt x="1358" y="1"/>
                    <a:pt x="953" y="131"/>
                    <a:pt x="572" y="465"/>
                  </a:cubicBezTo>
                  <a:cubicBezTo>
                    <a:pt x="179" y="786"/>
                    <a:pt x="1" y="1179"/>
                    <a:pt x="1" y="1179"/>
                  </a:cubicBezTo>
                  <a:cubicBezTo>
                    <a:pt x="1" y="1179"/>
                    <a:pt x="358" y="953"/>
                    <a:pt x="715" y="632"/>
                  </a:cubicBezTo>
                  <a:cubicBezTo>
                    <a:pt x="1096" y="310"/>
                    <a:pt x="1358" y="1"/>
                    <a:pt x="135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3182225" y="2972225"/>
              <a:ext cx="17600" cy="43175"/>
            </a:xfrm>
            <a:custGeom>
              <a:avLst/>
              <a:gdLst/>
              <a:ahLst/>
              <a:cxnLst/>
              <a:rect l="l" t="t" r="r" b="b"/>
              <a:pathLst>
                <a:path w="704" h="1727" extrusionOk="0">
                  <a:moveTo>
                    <a:pt x="703" y="0"/>
                  </a:moveTo>
                  <a:cubicBezTo>
                    <a:pt x="703" y="0"/>
                    <a:pt x="441" y="346"/>
                    <a:pt x="239" y="822"/>
                  </a:cubicBezTo>
                  <a:cubicBezTo>
                    <a:pt x="48" y="1298"/>
                    <a:pt x="1" y="1727"/>
                    <a:pt x="1" y="1727"/>
                  </a:cubicBezTo>
                  <a:cubicBezTo>
                    <a:pt x="1" y="1727"/>
                    <a:pt x="275" y="1393"/>
                    <a:pt x="465" y="917"/>
                  </a:cubicBezTo>
                  <a:cubicBezTo>
                    <a:pt x="656" y="429"/>
                    <a:pt x="703" y="0"/>
                    <a:pt x="70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3149500" y="3058250"/>
              <a:ext cx="11925" cy="38725"/>
            </a:xfrm>
            <a:custGeom>
              <a:avLst/>
              <a:gdLst/>
              <a:ahLst/>
              <a:cxnLst/>
              <a:rect l="l" t="t" r="r" b="b"/>
              <a:pathLst>
                <a:path w="477" h="1549" extrusionOk="0">
                  <a:moveTo>
                    <a:pt x="405" y="0"/>
                  </a:moveTo>
                  <a:cubicBezTo>
                    <a:pt x="405" y="0"/>
                    <a:pt x="262" y="346"/>
                    <a:pt x="143" y="762"/>
                  </a:cubicBezTo>
                  <a:cubicBezTo>
                    <a:pt x="36" y="1179"/>
                    <a:pt x="0" y="1548"/>
                    <a:pt x="0" y="1548"/>
                  </a:cubicBezTo>
                  <a:cubicBezTo>
                    <a:pt x="0" y="1548"/>
                    <a:pt x="262" y="1262"/>
                    <a:pt x="357" y="822"/>
                  </a:cubicBezTo>
                  <a:cubicBezTo>
                    <a:pt x="476" y="369"/>
                    <a:pt x="405" y="0"/>
                    <a:pt x="4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2819975" y="2257550"/>
              <a:ext cx="77425" cy="50325"/>
            </a:xfrm>
            <a:custGeom>
              <a:avLst/>
              <a:gdLst/>
              <a:ahLst/>
              <a:cxnLst/>
              <a:rect l="l" t="t" r="r" b="b"/>
              <a:pathLst>
                <a:path w="3097" h="2013" extrusionOk="0">
                  <a:moveTo>
                    <a:pt x="1" y="1"/>
                  </a:moveTo>
                  <a:cubicBezTo>
                    <a:pt x="1" y="1"/>
                    <a:pt x="644" y="548"/>
                    <a:pt x="1489" y="1108"/>
                  </a:cubicBezTo>
                  <a:cubicBezTo>
                    <a:pt x="2334" y="1655"/>
                    <a:pt x="3096" y="2013"/>
                    <a:pt x="3096" y="2013"/>
                  </a:cubicBezTo>
                  <a:cubicBezTo>
                    <a:pt x="3096" y="2013"/>
                    <a:pt x="2465" y="1477"/>
                    <a:pt x="1608" y="905"/>
                  </a:cubicBezTo>
                  <a:cubicBezTo>
                    <a:pt x="763" y="35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2892025" y="2280175"/>
              <a:ext cx="9850" cy="16100"/>
            </a:xfrm>
            <a:custGeom>
              <a:avLst/>
              <a:gdLst/>
              <a:ahLst/>
              <a:cxnLst/>
              <a:rect l="l" t="t" r="r" b="b"/>
              <a:pathLst>
                <a:path w="394" h="644" extrusionOk="0">
                  <a:moveTo>
                    <a:pt x="36" y="0"/>
                  </a:moveTo>
                  <a:cubicBezTo>
                    <a:pt x="36" y="0"/>
                    <a:pt x="0" y="203"/>
                    <a:pt x="95" y="381"/>
                  </a:cubicBezTo>
                  <a:cubicBezTo>
                    <a:pt x="179" y="560"/>
                    <a:pt x="357" y="643"/>
                    <a:pt x="357" y="643"/>
                  </a:cubicBezTo>
                  <a:cubicBezTo>
                    <a:pt x="357" y="643"/>
                    <a:pt x="393" y="453"/>
                    <a:pt x="298" y="274"/>
                  </a:cubicBezTo>
                  <a:cubicBezTo>
                    <a:pt x="214" y="96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2883675" y="2218850"/>
              <a:ext cx="9250" cy="42900"/>
            </a:xfrm>
            <a:custGeom>
              <a:avLst/>
              <a:gdLst/>
              <a:ahLst/>
              <a:cxnLst/>
              <a:rect l="l" t="t" r="r" b="b"/>
              <a:pathLst>
                <a:path w="370" h="1716" extrusionOk="0">
                  <a:moveTo>
                    <a:pt x="370" y="1"/>
                  </a:moveTo>
                  <a:cubicBezTo>
                    <a:pt x="370" y="1"/>
                    <a:pt x="298" y="72"/>
                    <a:pt x="239" y="215"/>
                  </a:cubicBezTo>
                  <a:cubicBezTo>
                    <a:pt x="144" y="358"/>
                    <a:pt x="60" y="572"/>
                    <a:pt x="25" y="822"/>
                  </a:cubicBezTo>
                  <a:cubicBezTo>
                    <a:pt x="1" y="1072"/>
                    <a:pt x="25" y="1298"/>
                    <a:pt x="72" y="1465"/>
                  </a:cubicBezTo>
                  <a:cubicBezTo>
                    <a:pt x="120" y="1620"/>
                    <a:pt x="156" y="1715"/>
                    <a:pt x="156" y="1715"/>
                  </a:cubicBezTo>
                  <a:cubicBezTo>
                    <a:pt x="156" y="1715"/>
                    <a:pt x="191" y="1310"/>
                    <a:pt x="251" y="846"/>
                  </a:cubicBezTo>
                  <a:cubicBezTo>
                    <a:pt x="298" y="406"/>
                    <a:pt x="370" y="1"/>
                    <a:pt x="37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3017025" y="1898575"/>
              <a:ext cx="325075" cy="144975"/>
            </a:xfrm>
            <a:custGeom>
              <a:avLst/>
              <a:gdLst/>
              <a:ahLst/>
              <a:cxnLst/>
              <a:rect l="l" t="t" r="r" b="b"/>
              <a:pathLst>
                <a:path w="13003" h="5799" extrusionOk="0">
                  <a:moveTo>
                    <a:pt x="13002" y="1"/>
                  </a:moveTo>
                  <a:lnTo>
                    <a:pt x="13002" y="1"/>
                  </a:lnTo>
                  <a:cubicBezTo>
                    <a:pt x="13002" y="1"/>
                    <a:pt x="12984" y="25"/>
                    <a:pt x="12965" y="86"/>
                  </a:cubicBezTo>
                  <a:lnTo>
                    <a:pt x="12965" y="86"/>
                  </a:lnTo>
                  <a:cubicBezTo>
                    <a:pt x="12988" y="29"/>
                    <a:pt x="13002" y="1"/>
                    <a:pt x="13002" y="1"/>
                  </a:cubicBezTo>
                  <a:close/>
                  <a:moveTo>
                    <a:pt x="12965" y="86"/>
                  </a:moveTo>
                  <a:lnTo>
                    <a:pt x="12965" y="86"/>
                  </a:lnTo>
                  <a:cubicBezTo>
                    <a:pt x="12959" y="102"/>
                    <a:pt x="12951" y="122"/>
                    <a:pt x="12943" y="143"/>
                  </a:cubicBezTo>
                  <a:cubicBezTo>
                    <a:pt x="12918" y="193"/>
                    <a:pt x="12890" y="253"/>
                    <a:pt x="12850" y="320"/>
                  </a:cubicBezTo>
                  <a:lnTo>
                    <a:pt x="12850" y="320"/>
                  </a:lnTo>
                  <a:cubicBezTo>
                    <a:pt x="12891" y="263"/>
                    <a:pt x="12920" y="214"/>
                    <a:pt x="12943" y="179"/>
                  </a:cubicBezTo>
                  <a:cubicBezTo>
                    <a:pt x="12950" y="141"/>
                    <a:pt x="12958" y="110"/>
                    <a:pt x="12965" y="86"/>
                  </a:cubicBezTo>
                  <a:close/>
                  <a:moveTo>
                    <a:pt x="12850" y="320"/>
                  </a:moveTo>
                  <a:lnTo>
                    <a:pt x="12850" y="320"/>
                  </a:lnTo>
                  <a:cubicBezTo>
                    <a:pt x="12808" y="379"/>
                    <a:pt x="12754" y="446"/>
                    <a:pt x="12681" y="513"/>
                  </a:cubicBezTo>
                  <a:cubicBezTo>
                    <a:pt x="12431" y="798"/>
                    <a:pt x="11931" y="1048"/>
                    <a:pt x="11276" y="1203"/>
                  </a:cubicBezTo>
                  <a:cubicBezTo>
                    <a:pt x="10943" y="1286"/>
                    <a:pt x="10574" y="1334"/>
                    <a:pt x="10181" y="1453"/>
                  </a:cubicBezTo>
                  <a:cubicBezTo>
                    <a:pt x="9800" y="1572"/>
                    <a:pt x="9371" y="1727"/>
                    <a:pt x="9014" y="2037"/>
                  </a:cubicBezTo>
                  <a:cubicBezTo>
                    <a:pt x="8835" y="2179"/>
                    <a:pt x="8669" y="2394"/>
                    <a:pt x="8573" y="2632"/>
                  </a:cubicBezTo>
                  <a:cubicBezTo>
                    <a:pt x="8478" y="2858"/>
                    <a:pt x="8442" y="3108"/>
                    <a:pt x="8335" y="3287"/>
                  </a:cubicBezTo>
                  <a:cubicBezTo>
                    <a:pt x="8240" y="3477"/>
                    <a:pt x="8026" y="3489"/>
                    <a:pt x="7764" y="3525"/>
                  </a:cubicBezTo>
                  <a:cubicBezTo>
                    <a:pt x="7621" y="3537"/>
                    <a:pt x="7478" y="3596"/>
                    <a:pt x="7359" y="3692"/>
                  </a:cubicBezTo>
                  <a:cubicBezTo>
                    <a:pt x="7252" y="3775"/>
                    <a:pt x="7168" y="3882"/>
                    <a:pt x="7073" y="3989"/>
                  </a:cubicBezTo>
                  <a:cubicBezTo>
                    <a:pt x="6775" y="4394"/>
                    <a:pt x="6359" y="4656"/>
                    <a:pt x="5918" y="4823"/>
                  </a:cubicBezTo>
                  <a:cubicBezTo>
                    <a:pt x="5466" y="5001"/>
                    <a:pt x="5001" y="5073"/>
                    <a:pt x="4561" y="5144"/>
                  </a:cubicBezTo>
                  <a:cubicBezTo>
                    <a:pt x="3668" y="5263"/>
                    <a:pt x="2858" y="5382"/>
                    <a:pt x="2192" y="5477"/>
                  </a:cubicBezTo>
                  <a:cubicBezTo>
                    <a:pt x="834" y="5680"/>
                    <a:pt x="1" y="5799"/>
                    <a:pt x="1" y="5799"/>
                  </a:cubicBezTo>
                  <a:cubicBezTo>
                    <a:pt x="1" y="5799"/>
                    <a:pt x="858" y="5727"/>
                    <a:pt x="2203" y="5597"/>
                  </a:cubicBezTo>
                  <a:cubicBezTo>
                    <a:pt x="2894" y="5513"/>
                    <a:pt x="3692" y="5442"/>
                    <a:pt x="4585" y="5335"/>
                  </a:cubicBezTo>
                  <a:cubicBezTo>
                    <a:pt x="5037" y="5275"/>
                    <a:pt x="5513" y="5204"/>
                    <a:pt x="5990" y="5025"/>
                  </a:cubicBezTo>
                  <a:cubicBezTo>
                    <a:pt x="6454" y="4858"/>
                    <a:pt x="6930" y="4561"/>
                    <a:pt x="7252" y="4132"/>
                  </a:cubicBezTo>
                  <a:cubicBezTo>
                    <a:pt x="7418" y="3930"/>
                    <a:pt x="7585" y="3775"/>
                    <a:pt x="7799" y="3751"/>
                  </a:cubicBezTo>
                  <a:cubicBezTo>
                    <a:pt x="7918" y="3715"/>
                    <a:pt x="8061" y="3715"/>
                    <a:pt x="8192" y="3668"/>
                  </a:cubicBezTo>
                  <a:cubicBezTo>
                    <a:pt x="8335" y="3632"/>
                    <a:pt x="8454" y="3513"/>
                    <a:pt x="8538" y="3394"/>
                  </a:cubicBezTo>
                  <a:cubicBezTo>
                    <a:pt x="8680" y="3132"/>
                    <a:pt x="8680" y="2894"/>
                    <a:pt x="8776" y="2691"/>
                  </a:cubicBezTo>
                  <a:cubicBezTo>
                    <a:pt x="8847" y="2501"/>
                    <a:pt x="8978" y="2322"/>
                    <a:pt x="9133" y="2168"/>
                  </a:cubicBezTo>
                  <a:cubicBezTo>
                    <a:pt x="9442" y="1870"/>
                    <a:pt x="9847" y="1715"/>
                    <a:pt x="10216" y="1584"/>
                  </a:cubicBezTo>
                  <a:cubicBezTo>
                    <a:pt x="10585" y="1453"/>
                    <a:pt x="10955" y="1394"/>
                    <a:pt x="11288" y="1286"/>
                  </a:cubicBezTo>
                  <a:cubicBezTo>
                    <a:pt x="11943" y="1096"/>
                    <a:pt x="12443" y="822"/>
                    <a:pt x="12705" y="524"/>
                  </a:cubicBezTo>
                  <a:cubicBezTo>
                    <a:pt x="12767" y="450"/>
                    <a:pt x="12814" y="382"/>
                    <a:pt x="12850" y="32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3341475" y="1874775"/>
              <a:ext cx="20275" cy="12225"/>
            </a:xfrm>
            <a:custGeom>
              <a:avLst/>
              <a:gdLst/>
              <a:ahLst/>
              <a:cxnLst/>
              <a:rect l="l" t="t" r="r" b="b"/>
              <a:pathLst>
                <a:path w="811" h="489" extrusionOk="0">
                  <a:moveTo>
                    <a:pt x="810" y="0"/>
                  </a:moveTo>
                  <a:cubicBezTo>
                    <a:pt x="810" y="0"/>
                    <a:pt x="560" y="0"/>
                    <a:pt x="346" y="143"/>
                  </a:cubicBezTo>
                  <a:cubicBezTo>
                    <a:pt x="120" y="286"/>
                    <a:pt x="1" y="488"/>
                    <a:pt x="1" y="488"/>
                  </a:cubicBezTo>
                  <a:cubicBezTo>
                    <a:pt x="1" y="488"/>
                    <a:pt x="239" y="476"/>
                    <a:pt x="465" y="345"/>
                  </a:cubicBezTo>
                  <a:cubicBezTo>
                    <a:pt x="691" y="203"/>
                    <a:pt x="810" y="0"/>
                    <a:pt x="81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3360525" y="1852150"/>
              <a:ext cx="8975" cy="14300"/>
            </a:xfrm>
            <a:custGeom>
              <a:avLst/>
              <a:gdLst/>
              <a:ahLst/>
              <a:cxnLst/>
              <a:rect l="l" t="t" r="r" b="b"/>
              <a:pathLst>
                <a:path w="359" h="572" extrusionOk="0">
                  <a:moveTo>
                    <a:pt x="358" y="0"/>
                  </a:moveTo>
                  <a:cubicBezTo>
                    <a:pt x="358" y="0"/>
                    <a:pt x="358" y="0"/>
                    <a:pt x="358" y="0"/>
                  </a:cubicBezTo>
                  <a:lnTo>
                    <a:pt x="358" y="0"/>
                  </a:lnTo>
                  <a:cubicBezTo>
                    <a:pt x="358" y="0"/>
                    <a:pt x="358" y="0"/>
                    <a:pt x="358" y="0"/>
                  </a:cubicBezTo>
                  <a:close/>
                  <a:moveTo>
                    <a:pt x="358" y="0"/>
                  </a:moveTo>
                  <a:cubicBezTo>
                    <a:pt x="347" y="4"/>
                    <a:pt x="163" y="35"/>
                    <a:pt x="96" y="215"/>
                  </a:cubicBezTo>
                  <a:cubicBezTo>
                    <a:pt x="1" y="405"/>
                    <a:pt x="132" y="572"/>
                    <a:pt x="132" y="572"/>
                  </a:cubicBezTo>
                  <a:lnTo>
                    <a:pt x="191" y="488"/>
                  </a:lnTo>
                  <a:cubicBezTo>
                    <a:pt x="227" y="441"/>
                    <a:pt x="274" y="381"/>
                    <a:pt x="298" y="310"/>
                  </a:cubicBezTo>
                  <a:cubicBezTo>
                    <a:pt x="310" y="226"/>
                    <a:pt x="334" y="155"/>
                    <a:pt x="346" y="95"/>
                  </a:cubicBezTo>
                  <a:cubicBezTo>
                    <a:pt x="357" y="39"/>
                    <a:pt x="358" y="4"/>
                    <a:pt x="35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3643300" y="1914050"/>
              <a:ext cx="105100" cy="200950"/>
            </a:xfrm>
            <a:custGeom>
              <a:avLst/>
              <a:gdLst/>
              <a:ahLst/>
              <a:cxnLst/>
              <a:rect l="l" t="t" r="r" b="b"/>
              <a:pathLst>
                <a:path w="4204" h="8038" extrusionOk="0">
                  <a:moveTo>
                    <a:pt x="155" y="1"/>
                  </a:moveTo>
                  <a:lnTo>
                    <a:pt x="155" y="1"/>
                  </a:lnTo>
                  <a:cubicBezTo>
                    <a:pt x="155" y="1"/>
                    <a:pt x="142" y="21"/>
                    <a:pt x="125" y="61"/>
                  </a:cubicBezTo>
                  <a:lnTo>
                    <a:pt x="125" y="61"/>
                  </a:lnTo>
                  <a:lnTo>
                    <a:pt x="155" y="1"/>
                  </a:lnTo>
                  <a:close/>
                  <a:moveTo>
                    <a:pt x="125" y="61"/>
                  </a:moveTo>
                  <a:lnTo>
                    <a:pt x="108" y="96"/>
                  </a:lnTo>
                  <a:cubicBezTo>
                    <a:pt x="96" y="156"/>
                    <a:pt x="48" y="251"/>
                    <a:pt x="36" y="394"/>
                  </a:cubicBezTo>
                  <a:cubicBezTo>
                    <a:pt x="1" y="656"/>
                    <a:pt x="60" y="1120"/>
                    <a:pt x="477" y="1429"/>
                  </a:cubicBezTo>
                  <a:cubicBezTo>
                    <a:pt x="691" y="1584"/>
                    <a:pt x="965" y="1644"/>
                    <a:pt x="1251" y="1668"/>
                  </a:cubicBezTo>
                  <a:cubicBezTo>
                    <a:pt x="1536" y="1703"/>
                    <a:pt x="1822" y="1763"/>
                    <a:pt x="2096" y="1894"/>
                  </a:cubicBezTo>
                  <a:cubicBezTo>
                    <a:pt x="2382" y="2013"/>
                    <a:pt x="2668" y="2180"/>
                    <a:pt x="2977" y="2334"/>
                  </a:cubicBezTo>
                  <a:cubicBezTo>
                    <a:pt x="3132" y="2418"/>
                    <a:pt x="3275" y="2489"/>
                    <a:pt x="3441" y="2572"/>
                  </a:cubicBezTo>
                  <a:lnTo>
                    <a:pt x="3680" y="2692"/>
                  </a:lnTo>
                  <a:cubicBezTo>
                    <a:pt x="3751" y="2739"/>
                    <a:pt x="3858" y="2787"/>
                    <a:pt x="3870" y="2811"/>
                  </a:cubicBezTo>
                  <a:cubicBezTo>
                    <a:pt x="3918" y="2846"/>
                    <a:pt x="3846" y="3096"/>
                    <a:pt x="3846" y="3275"/>
                  </a:cubicBezTo>
                  <a:cubicBezTo>
                    <a:pt x="3822" y="3477"/>
                    <a:pt x="3846" y="3644"/>
                    <a:pt x="3870" y="3823"/>
                  </a:cubicBezTo>
                  <a:cubicBezTo>
                    <a:pt x="3918" y="4192"/>
                    <a:pt x="3989" y="4501"/>
                    <a:pt x="3989" y="4811"/>
                  </a:cubicBezTo>
                  <a:cubicBezTo>
                    <a:pt x="4001" y="5430"/>
                    <a:pt x="3882" y="6001"/>
                    <a:pt x="3822" y="6478"/>
                  </a:cubicBezTo>
                  <a:cubicBezTo>
                    <a:pt x="3751" y="6954"/>
                    <a:pt x="3727" y="7359"/>
                    <a:pt x="3739" y="7621"/>
                  </a:cubicBezTo>
                  <a:cubicBezTo>
                    <a:pt x="3751" y="7895"/>
                    <a:pt x="3787" y="8037"/>
                    <a:pt x="3787" y="8037"/>
                  </a:cubicBezTo>
                  <a:cubicBezTo>
                    <a:pt x="3787" y="8037"/>
                    <a:pt x="3763" y="7895"/>
                    <a:pt x="3787" y="7597"/>
                  </a:cubicBezTo>
                  <a:cubicBezTo>
                    <a:pt x="3799" y="7323"/>
                    <a:pt x="3846" y="6954"/>
                    <a:pt x="3941" y="6478"/>
                  </a:cubicBezTo>
                  <a:cubicBezTo>
                    <a:pt x="4037" y="6013"/>
                    <a:pt x="4180" y="5454"/>
                    <a:pt x="4180" y="4799"/>
                  </a:cubicBezTo>
                  <a:cubicBezTo>
                    <a:pt x="4203" y="4466"/>
                    <a:pt x="4144" y="4144"/>
                    <a:pt x="4096" y="3799"/>
                  </a:cubicBezTo>
                  <a:cubicBezTo>
                    <a:pt x="4084" y="3632"/>
                    <a:pt x="4061" y="3454"/>
                    <a:pt x="4061" y="3287"/>
                  </a:cubicBezTo>
                  <a:cubicBezTo>
                    <a:pt x="4061" y="3203"/>
                    <a:pt x="4084" y="3132"/>
                    <a:pt x="4096" y="3037"/>
                  </a:cubicBezTo>
                  <a:cubicBezTo>
                    <a:pt x="4108" y="2965"/>
                    <a:pt x="4156" y="2811"/>
                    <a:pt x="4049" y="2680"/>
                  </a:cubicBezTo>
                  <a:cubicBezTo>
                    <a:pt x="3941" y="2561"/>
                    <a:pt x="3858" y="2549"/>
                    <a:pt x="3787" y="2501"/>
                  </a:cubicBezTo>
                  <a:lnTo>
                    <a:pt x="3549" y="2382"/>
                  </a:lnTo>
                  <a:cubicBezTo>
                    <a:pt x="3382" y="2299"/>
                    <a:pt x="3215" y="2215"/>
                    <a:pt x="3072" y="2144"/>
                  </a:cubicBezTo>
                  <a:cubicBezTo>
                    <a:pt x="2751" y="2001"/>
                    <a:pt x="2453" y="1846"/>
                    <a:pt x="2156" y="1715"/>
                  </a:cubicBezTo>
                  <a:cubicBezTo>
                    <a:pt x="1548" y="1429"/>
                    <a:pt x="905" y="1608"/>
                    <a:pt x="536" y="1346"/>
                  </a:cubicBezTo>
                  <a:cubicBezTo>
                    <a:pt x="155" y="1084"/>
                    <a:pt x="48" y="656"/>
                    <a:pt x="60" y="406"/>
                  </a:cubicBezTo>
                  <a:cubicBezTo>
                    <a:pt x="60" y="275"/>
                    <a:pt x="96" y="179"/>
                    <a:pt x="108" y="108"/>
                  </a:cubicBezTo>
                  <a:cubicBezTo>
                    <a:pt x="114" y="90"/>
                    <a:pt x="120" y="74"/>
                    <a:pt x="125" y="6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3786175" y="2089575"/>
              <a:ext cx="178625" cy="76025"/>
            </a:xfrm>
            <a:custGeom>
              <a:avLst/>
              <a:gdLst/>
              <a:ahLst/>
              <a:cxnLst/>
              <a:rect l="l" t="t" r="r" b="b"/>
              <a:pathLst>
                <a:path w="7145" h="3041" extrusionOk="0">
                  <a:moveTo>
                    <a:pt x="1419" y="0"/>
                  </a:moveTo>
                  <a:cubicBezTo>
                    <a:pt x="1333" y="0"/>
                    <a:pt x="1241" y="16"/>
                    <a:pt x="1144" y="52"/>
                  </a:cubicBezTo>
                  <a:cubicBezTo>
                    <a:pt x="774" y="207"/>
                    <a:pt x="524" y="385"/>
                    <a:pt x="310" y="409"/>
                  </a:cubicBezTo>
                  <a:cubicBezTo>
                    <a:pt x="278" y="415"/>
                    <a:pt x="248" y="417"/>
                    <a:pt x="221" y="417"/>
                  </a:cubicBezTo>
                  <a:cubicBezTo>
                    <a:pt x="86" y="417"/>
                    <a:pt x="12" y="361"/>
                    <a:pt x="2" y="361"/>
                  </a:cubicBezTo>
                  <a:cubicBezTo>
                    <a:pt x="1" y="361"/>
                    <a:pt x="1" y="361"/>
                    <a:pt x="1" y="362"/>
                  </a:cubicBezTo>
                  <a:lnTo>
                    <a:pt x="1" y="362"/>
                  </a:lnTo>
                  <a:cubicBezTo>
                    <a:pt x="1" y="361"/>
                    <a:pt x="1" y="361"/>
                    <a:pt x="1" y="361"/>
                  </a:cubicBezTo>
                  <a:cubicBezTo>
                    <a:pt x="12" y="361"/>
                    <a:pt x="107" y="446"/>
                    <a:pt x="289" y="446"/>
                  </a:cubicBezTo>
                  <a:cubicBezTo>
                    <a:pt x="300" y="446"/>
                    <a:pt x="311" y="446"/>
                    <a:pt x="322" y="445"/>
                  </a:cubicBezTo>
                  <a:cubicBezTo>
                    <a:pt x="548" y="421"/>
                    <a:pt x="834" y="266"/>
                    <a:pt x="1191" y="159"/>
                  </a:cubicBezTo>
                  <a:cubicBezTo>
                    <a:pt x="1265" y="140"/>
                    <a:pt x="1340" y="126"/>
                    <a:pt x="1415" y="126"/>
                  </a:cubicBezTo>
                  <a:cubicBezTo>
                    <a:pt x="1523" y="126"/>
                    <a:pt x="1629" y="154"/>
                    <a:pt x="1727" y="231"/>
                  </a:cubicBezTo>
                  <a:cubicBezTo>
                    <a:pt x="1894" y="350"/>
                    <a:pt x="2048" y="540"/>
                    <a:pt x="2227" y="719"/>
                  </a:cubicBezTo>
                  <a:cubicBezTo>
                    <a:pt x="2406" y="897"/>
                    <a:pt x="2584" y="1100"/>
                    <a:pt x="2787" y="1290"/>
                  </a:cubicBezTo>
                  <a:cubicBezTo>
                    <a:pt x="2870" y="1374"/>
                    <a:pt x="2989" y="1516"/>
                    <a:pt x="3179" y="1540"/>
                  </a:cubicBezTo>
                  <a:cubicBezTo>
                    <a:pt x="3211" y="1542"/>
                    <a:pt x="3240" y="1543"/>
                    <a:pt x="3267" y="1543"/>
                  </a:cubicBezTo>
                  <a:cubicBezTo>
                    <a:pt x="3321" y="1543"/>
                    <a:pt x="3366" y="1540"/>
                    <a:pt x="3406" y="1540"/>
                  </a:cubicBezTo>
                  <a:cubicBezTo>
                    <a:pt x="3465" y="1540"/>
                    <a:pt x="3513" y="1546"/>
                    <a:pt x="3560" y="1576"/>
                  </a:cubicBezTo>
                  <a:cubicBezTo>
                    <a:pt x="3644" y="1636"/>
                    <a:pt x="3739" y="1755"/>
                    <a:pt x="3834" y="1850"/>
                  </a:cubicBezTo>
                  <a:cubicBezTo>
                    <a:pt x="3941" y="1969"/>
                    <a:pt x="4096" y="2052"/>
                    <a:pt x="4239" y="2088"/>
                  </a:cubicBezTo>
                  <a:cubicBezTo>
                    <a:pt x="4357" y="2121"/>
                    <a:pt x="4474" y="2134"/>
                    <a:pt x="4587" y="2134"/>
                  </a:cubicBezTo>
                  <a:cubicBezTo>
                    <a:pt x="4758" y="2134"/>
                    <a:pt x="4922" y="2105"/>
                    <a:pt x="5073" y="2076"/>
                  </a:cubicBezTo>
                  <a:cubicBezTo>
                    <a:pt x="5311" y="2028"/>
                    <a:pt x="5549" y="1957"/>
                    <a:pt x="5763" y="1945"/>
                  </a:cubicBezTo>
                  <a:cubicBezTo>
                    <a:pt x="5777" y="1942"/>
                    <a:pt x="5791" y="1941"/>
                    <a:pt x="5805" y="1941"/>
                  </a:cubicBezTo>
                  <a:cubicBezTo>
                    <a:pt x="5963" y="1941"/>
                    <a:pt x="6085" y="2121"/>
                    <a:pt x="6227" y="2231"/>
                  </a:cubicBezTo>
                  <a:cubicBezTo>
                    <a:pt x="6787" y="2731"/>
                    <a:pt x="7144" y="3040"/>
                    <a:pt x="7144" y="3040"/>
                  </a:cubicBezTo>
                  <a:cubicBezTo>
                    <a:pt x="7144" y="3040"/>
                    <a:pt x="6823" y="2707"/>
                    <a:pt x="6323" y="2195"/>
                  </a:cubicBezTo>
                  <a:cubicBezTo>
                    <a:pt x="6263" y="2124"/>
                    <a:pt x="6192" y="2052"/>
                    <a:pt x="6120" y="1969"/>
                  </a:cubicBezTo>
                  <a:cubicBezTo>
                    <a:pt x="6037" y="1886"/>
                    <a:pt x="5906" y="1826"/>
                    <a:pt x="5775" y="1826"/>
                  </a:cubicBezTo>
                  <a:cubicBezTo>
                    <a:pt x="5525" y="1826"/>
                    <a:pt x="5299" y="1886"/>
                    <a:pt x="5049" y="1909"/>
                  </a:cubicBezTo>
                  <a:cubicBezTo>
                    <a:pt x="4911" y="1928"/>
                    <a:pt x="4776" y="1944"/>
                    <a:pt x="4644" y="1944"/>
                  </a:cubicBezTo>
                  <a:cubicBezTo>
                    <a:pt x="4526" y="1944"/>
                    <a:pt x="4411" y="1931"/>
                    <a:pt x="4299" y="1897"/>
                  </a:cubicBezTo>
                  <a:cubicBezTo>
                    <a:pt x="4192" y="1874"/>
                    <a:pt x="4096" y="1814"/>
                    <a:pt x="4001" y="1719"/>
                  </a:cubicBezTo>
                  <a:cubicBezTo>
                    <a:pt x="3918" y="1636"/>
                    <a:pt x="3834" y="1493"/>
                    <a:pt x="3680" y="1397"/>
                  </a:cubicBezTo>
                  <a:cubicBezTo>
                    <a:pt x="3675" y="1397"/>
                    <a:pt x="3671" y="1397"/>
                    <a:pt x="3667" y="1397"/>
                  </a:cubicBezTo>
                  <a:cubicBezTo>
                    <a:pt x="2612" y="1397"/>
                    <a:pt x="2227" y="0"/>
                    <a:pt x="141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3989475" y="2177475"/>
              <a:ext cx="39200" cy="67600"/>
            </a:xfrm>
            <a:custGeom>
              <a:avLst/>
              <a:gdLst/>
              <a:ahLst/>
              <a:cxnLst/>
              <a:rect l="l" t="t" r="r" b="b"/>
              <a:pathLst>
                <a:path w="1568" h="2704" extrusionOk="0">
                  <a:moveTo>
                    <a:pt x="0" y="1"/>
                  </a:moveTo>
                  <a:cubicBezTo>
                    <a:pt x="1" y="1"/>
                    <a:pt x="346" y="632"/>
                    <a:pt x="893" y="1334"/>
                  </a:cubicBezTo>
                  <a:cubicBezTo>
                    <a:pt x="1155" y="1668"/>
                    <a:pt x="1382" y="1989"/>
                    <a:pt x="1441" y="2251"/>
                  </a:cubicBezTo>
                  <a:cubicBezTo>
                    <a:pt x="1465" y="2382"/>
                    <a:pt x="1465" y="2501"/>
                    <a:pt x="1453" y="2584"/>
                  </a:cubicBezTo>
                  <a:cubicBezTo>
                    <a:pt x="1445" y="2633"/>
                    <a:pt x="1437" y="2671"/>
                    <a:pt x="1432" y="2690"/>
                  </a:cubicBezTo>
                  <a:lnTo>
                    <a:pt x="1432" y="2690"/>
                  </a:lnTo>
                  <a:cubicBezTo>
                    <a:pt x="1459" y="2647"/>
                    <a:pt x="1568" y="2503"/>
                    <a:pt x="1548" y="2239"/>
                  </a:cubicBezTo>
                  <a:cubicBezTo>
                    <a:pt x="1548" y="1930"/>
                    <a:pt x="1346" y="1525"/>
                    <a:pt x="1072" y="1179"/>
                  </a:cubicBezTo>
                  <a:cubicBezTo>
                    <a:pt x="536" y="501"/>
                    <a:pt x="1" y="1"/>
                    <a:pt x="0" y="1"/>
                  </a:cubicBezTo>
                  <a:close/>
                  <a:moveTo>
                    <a:pt x="1432" y="2690"/>
                  </a:moveTo>
                  <a:cubicBezTo>
                    <a:pt x="1427" y="2699"/>
                    <a:pt x="1425" y="2703"/>
                    <a:pt x="1429" y="2703"/>
                  </a:cubicBezTo>
                  <a:cubicBezTo>
                    <a:pt x="1429" y="2703"/>
                    <a:pt x="1430" y="2699"/>
                    <a:pt x="1432" y="269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3973100" y="2259050"/>
              <a:ext cx="40500" cy="10550"/>
            </a:xfrm>
            <a:custGeom>
              <a:avLst/>
              <a:gdLst/>
              <a:ahLst/>
              <a:cxnLst/>
              <a:rect l="l" t="t" r="r" b="b"/>
              <a:pathLst>
                <a:path w="1620" h="422" extrusionOk="0">
                  <a:moveTo>
                    <a:pt x="1620" y="0"/>
                  </a:moveTo>
                  <a:cubicBezTo>
                    <a:pt x="1620" y="0"/>
                    <a:pt x="1227" y="71"/>
                    <a:pt x="798" y="167"/>
                  </a:cubicBezTo>
                  <a:cubicBezTo>
                    <a:pt x="370" y="274"/>
                    <a:pt x="1" y="357"/>
                    <a:pt x="1" y="357"/>
                  </a:cubicBezTo>
                  <a:cubicBezTo>
                    <a:pt x="1" y="357"/>
                    <a:pt x="84" y="393"/>
                    <a:pt x="239" y="405"/>
                  </a:cubicBezTo>
                  <a:cubicBezTo>
                    <a:pt x="303" y="416"/>
                    <a:pt x="384" y="421"/>
                    <a:pt x="475" y="421"/>
                  </a:cubicBezTo>
                  <a:cubicBezTo>
                    <a:pt x="587" y="421"/>
                    <a:pt x="715" y="413"/>
                    <a:pt x="846" y="393"/>
                  </a:cubicBezTo>
                  <a:cubicBezTo>
                    <a:pt x="1084" y="322"/>
                    <a:pt x="1275" y="238"/>
                    <a:pt x="1406" y="155"/>
                  </a:cubicBezTo>
                  <a:cubicBezTo>
                    <a:pt x="1548" y="71"/>
                    <a:pt x="1620" y="0"/>
                    <a:pt x="162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2862850" y="2550450"/>
              <a:ext cx="45275" cy="6275"/>
            </a:xfrm>
            <a:custGeom>
              <a:avLst/>
              <a:gdLst/>
              <a:ahLst/>
              <a:cxnLst/>
              <a:rect l="l" t="t" r="r" b="b"/>
              <a:pathLst>
                <a:path w="1811" h="251" extrusionOk="0">
                  <a:moveTo>
                    <a:pt x="1810" y="0"/>
                  </a:moveTo>
                  <a:cubicBezTo>
                    <a:pt x="1810" y="0"/>
                    <a:pt x="1381" y="12"/>
                    <a:pt x="905" y="12"/>
                  </a:cubicBezTo>
                  <a:cubicBezTo>
                    <a:pt x="417" y="12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84" y="60"/>
                    <a:pt x="250" y="131"/>
                  </a:cubicBezTo>
                  <a:cubicBezTo>
                    <a:pt x="417" y="191"/>
                    <a:pt x="631" y="250"/>
                    <a:pt x="905" y="250"/>
                  </a:cubicBezTo>
                  <a:cubicBezTo>
                    <a:pt x="1167" y="250"/>
                    <a:pt x="1393" y="179"/>
                    <a:pt x="1560" y="119"/>
                  </a:cubicBezTo>
                  <a:cubicBezTo>
                    <a:pt x="1727" y="60"/>
                    <a:pt x="1810" y="0"/>
                    <a:pt x="181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2828025" y="2538825"/>
              <a:ext cx="20250" cy="17800"/>
            </a:xfrm>
            <a:custGeom>
              <a:avLst/>
              <a:gdLst/>
              <a:ahLst/>
              <a:cxnLst/>
              <a:rect l="l" t="t" r="r" b="b"/>
              <a:pathLst>
                <a:path w="810" h="712" extrusionOk="0">
                  <a:moveTo>
                    <a:pt x="60" y="1"/>
                  </a:moveTo>
                  <a:cubicBezTo>
                    <a:pt x="60" y="1"/>
                    <a:pt x="24" y="60"/>
                    <a:pt x="0" y="168"/>
                  </a:cubicBezTo>
                  <a:cubicBezTo>
                    <a:pt x="0" y="287"/>
                    <a:pt x="48" y="465"/>
                    <a:pt x="203" y="584"/>
                  </a:cubicBezTo>
                  <a:cubicBezTo>
                    <a:pt x="313" y="677"/>
                    <a:pt x="446" y="712"/>
                    <a:pt x="555" y="712"/>
                  </a:cubicBezTo>
                  <a:cubicBezTo>
                    <a:pt x="587" y="712"/>
                    <a:pt x="616" y="709"/>
                    <a:pt x="643" y="703"/>
                  </a:cubicBezTo>
                  <a:cubicBezTo>
                    <a:pt x="762" y="668"/>
                    <a:pt x="810" y="608"/>
                    <a:pt x="810" y="608"/>
                  </a:cubicBezTo>
                  <a:cubicBezTo>
                    <a:pt x="810" y="608"/>
                    <a:pt x="738" y="608"/>
                    <a:pt x="643" y="584"/>
                  </a:cubicBezTo>
                  <a:cubicBezTo>
                    <a:pt x="536" y="549"/>
                    <a:pt x="453" y="489"/>
                    <a:pt x="346" y="406"/>
                  </a:cubicBezTo>
                  <a:cubicBezTo>
                    <a:pt x="238" y="334"/>
                    <a:pt x="167" y="239"/>
                    <a:pt x="119" y="156"/>
                  </a:cubicBezTo>
                  <a:cubicBezTo>
                    <a:pt x="84" y="72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2681575" y="2253975"/>
              <a:ext cx="80975" cy="205400"/>
            </a:xfrm>
            <a:custGeom>
              <a:avLst/>
              <a:gdLst/>
              <a:ahLst/>
              <a:cxnLst/>
              <a:rect l="l" t="t" r="r" b="b"/>
              <a:pathLst>
                <a:path w="3239" h="8216" extrusionOk="0">
                  <a:moveTo>
                    <a:pt x="3239" y="1"/>
                  </a:moveTo>
                  <a:lnTo>
                    <a:pt x="3156" y="84"/>
                  </a:lnTo>
                  <a:lnTo>
                    <a:pt x="3156" y="84"/>
                  </a:lnTo>
                  <a:lnTo>
                    <a:pt x="3239" y="1"/>
                  </a:lnTo>
                  <a:close/>
                  <a:moveTo>
                    <a:pt x="3155" y="84"/>
                  </a:moveTo>
                  <a:lnTo>
                    <a:pt x="3155" y="84"/>
                  </a:lnTo>
                  <a:cubicBezTo>
                    <a:pt x="3151" y="88"/>
                    <a:pt x="3147" y="92"/>
                    <a:pt x="3143" y="96"/>
                  </a:cubicBezTo>
                  <a:lnTo>
                    <a:pt x="3143" y="96"/>
                  </a:lnTo>
                  <a:cubicBezTo>
                    <a:pt x="3143" y="96"/>
                    <a:pt x="3143" y="96"/>
                    <a:pt x="3144" y="96"/>
                  </a:cubicBezTo>
                  <a:lnTo>
                    <a:pt x="3155" y="84"/>
                  </a:lnTo>
                  <a:close/>
                  <a:moveTo>
                    <a:pt x="3143" y="96"/>
                  </a:moveTo>
                  <a:cubicBezTo>
                    <a:pt x="3060" y="144"/>
                    <a:pt x="2977" y="203"/>
                    <a:pt x="2846" y="274"/>
                  </a:cubicBezTo>
                  <a:cubicBezTo>
                    <a:pt x="2572" y="429"/>
                    <a:pt x="2144" y="513"/>
                    <a:pt x="1632" y="727"/>
                  </a:cubicBezTo>
                  <a:cubicBezTo>
                    <a:pt x="1393" y="846"/>
                    <a:pt x="1120" y="1001"/>
                    <a:pt x="941" y="1298"/>
                  </a:cubicBezTo>
                  <a:cubicBezTo>
                    <a:pt x="739" y="1620"/>
                    <a:pt x="786" y="1989"/>
                    <a:pt x="762" y="2334"/>
                  </a:cubicBezTo>
                  <a:cubicBezTo>
                    <a:pt x="762" y="2513"/>
                    <a:pt x="727" y="2668"/>
                    <a:pt x="643" y="2811"/>
                  </a:cubicBezTo>
                  <a:cubicBezTo>
                    <a:pt x="560" y="2941"/>
                    <a:pt x="405" y="3013"/>
                    <a:pt x="239" y="3144"/>
                  </a:cubicBezTo>
                  <a:cubicBezTo>
                    <a:pt x="143" y="3227"/>
                    <a:pt x="72" y="3322"/>
                    <a:pt x="48" y="3442"/>
                  </a:cubicBezTo>
                  <a:cubicBezTo>
                    <a:pt x="0" y="3561"/>
                    <a:pt x="48" y="3739"/>
                    <a:pt x="143" y="3834"/>
                  </a:cubicBezTo>
                  <a:cubicBezTo>
                    <a:pt x="250" y="3918"/>
                    <a:pt x="346" y="3965"/>
                    <a:pt x="381" y="4013"/>
                  </a:cubicBezTo>
                  <a:cubicBezTo>
                    <a:pt x="429" y="4061"/>
                    <a:pt x="441" y="4120"/>
                    <a:pt x="441" y="4215"/>
                  </a:cubicBezTo>
                  <a:cubicBezTo>
                    <a:pt x="441" y="4311"/>
                    <a:pt x="441" y="4430"/>
                    <a:pt x="477" y="4549"/>
                  </a:cubicBezTo>
                  <a:cubicBezTo>
                    <a:pt x="489" y="4668"/>
                    <a:pt x="560" y="4775"/>
                    <a:pt x="643" y="4858"/>
                  </a:cubicBezTo>
                  <a:cubicBezTo>
                    <a:pt x="798" y="5025"/>
                    <a:pt x="1012" y="5120"/>
                    <a:pt x="1203" y="5168"/>
                  </a:cubicBezTo>
                  <a:cubicBezTo>
                    <a:pt x="1620" y="5275"/>
                    <a:pt x="1989" y="5204"/>
                    <a:pt x="2334" y="5263"/>
                  </a:cubicBezTo>
                  <a:cubicBezTo>
                    <a:pt x="2501" y="5275"/>
                    <a:pt x="2667" y="5335"/>
                    <a:pt x="2786" y="5418"/>
                  </a:cubicBezTo>
                  <a:cubicBezTo>
                    <a:pt x="2906" y="5489"/>
                    <a:pt x="2882" y="5585"/>
                    <a:pt x="2798" y="5716"/>
                  </a:cubicBezTo>
                  <a:cubicBezTo>
                    <a:pt x="2703" y="5835"/>
                    <a:pt x="2584" y="5930"/>
                    <a:pt x="2525" y="6097"/>
                  </a:cubicBezTo>
                  <a:cubicBezTo>
                    <a:pt x="2465" y="6251"/>
                    <a:pt x="2465" y="6406"/>
                    <a:pt x="2489" y="6549"/>
                  </a:cubicBezTo>
                  <a:cubicBezTo>
                    <a:pt x="2513" y="6823"/>
                    <a:pt x="2632" y="7049"/>
                    <a:pt x="2727" y="7240"/>
                  </a:cubicBezTo>
                  <a:cubicBezTo>
                    <a:pt x="2810" y="7430"/>
                    <a:pt x="2882" y="7597"/>
                    <a:pt x="2929" y="7752"/>
                  </a:cubicBezTo>
                  <a:cubicBezTo>
                    <a:pt x="2977" y="7894"/>
                    <a:pt x="2977" y="8014"/>
                    <a:pt x="2977" y="8097"/>
                  </a:cubicBezTo>
                  <a:cubicBezTo>
                    <a:pt x="2977" y="8014"/>
                    <a:pt x="2977" y="7894"/>
                    <a:pt x="2941" y="7752"/>
                  </a:cubicBezTo>
                  <a:cubicBezTo>
                    <a:pt x="2917" y="7597"/>
                    <a:pt x="2858" y="7418"/>
                    <a:pt x="2763" y="7228"/>
                  </a:cubicBezTo>
                  <a:cubicBezTo>
                    <a:pt x="2691" y="7037"/>
                    <a:pt x="2584" y="6799"/>
                    <a:pt x="2572" y="6537"/>
                  </a:cubicBezTo>
                  <a:cubicBezTo>
                    <a:pt x="2572" y="6406"/>
                    <a:pt x="2572" y="6275"/>
                    <a:pt x="2632" y="6156"/>
                  </a:cubicBezTo>
                  <a:cubicBezTo>
                    <a:pt x="2679" y="6037"/>
                    <a:pt x="2798" y="5942"/>
                    <a:pt x="2906" y="5811"/>
                  </a:cubicBezTo>
                  <a:cubicBezTo>
                    <a:pt x="2965" y="5751"/>
                    <a:pt x="3025" y="5668"/>
                    <a:pt x="3025" y="5549"/>
                  </a:cubicBezTo>
                  <a:cubicBezTo>
                    <a:pt x="3025" y="5430"/>
                    <a:pt x="2929" y="5323"/>
                    <a:pt x="2858" y="5263"/>
                  </a:cubicBezTo>
                  <a:cubicBezTo>
                    <a:pt x="2703" y="5144"/>
                    <a:pt x="2513" y="5085"/>
                    <a:pt x="2334" y="5049"/>
                  </a:cubicBezTo>
                  <a:cubicBezTo>
                    <a:pt x="1965" y="4977"/>
                    <a:pt x="1572" y="5037"/>
                    <a:pt x="1239" y="4930"/>
                  </a:cubicBezTo>
                  <a:cubicBezTo>
                    <a:pt x="1060" y="4894"/>
                    <a:pt x="893" y="4799"/>
                    <a:pt x="774" y="4680"/>
                  </a:cubicBezTo>
                  <a:cubicBezTo>
                    <a:pt x="655" y="4561"/>
                    <a:pt x="643" y="4418"/>
                    <a:pt x="643" y="4192"/>
                  </a:cubicBezTo>
                  <a:cubicBezTo>
                    <a:pt x="643" y="4084"/>
                    <a:pt x="620" y="3942"/>
                    <a:pt x="524" y="3834"/>
                  </a:cubicBezTo>
                  <a:cubicBezTo>
                    <a:pt x="417" y="3727"/>
                    <a:pt x="310" y="3680"/>
                    <a:pt x="262" y="3644"/>
                  </a:cubicBezTo>
                  <a:cubicBezTo>
                    <a:pt x="179" y="3561"/>
                    <a:pt x="239" y="3406"/>
                    <a:pt x="358" y="3299"/>
                  </a:cubicBezTo>
                  <a:cubicBezTo>
                    <a:pt x="489" y="3192"/>
                    <a:pt x="703" y="3084"/>
                    <a:pt x="798" y="2894"/>
                  </a:cubicBezTo>
                  <a:cubicBezTo>
                    <a:pt x="917" y="2703"/>
                    <a:pt x="941" y="2489"/>
                    <a:pt x="953" y="2310"/>
                  </a:cubicBezTo>
                  <a:cubicBezTo>
                    <a:pt x="965" y="1965"/>
                    <a:pt x="917" y="1620"/>
                    <a:pt x="1072" y="1370"/>
                  </a:cubicBezTo>
                  <a:cubicBezTo>
                    <a:pt x="1215" y="1096"/>
                    <a:pt x="1453" y="929"/>
                    <a:pt x="1691" y="810"/>
                  </a:cubicBezTo>
                  <a:cubicBezTo>
                    <a:pt x="2167" y="572"/>
                    <a:pt x="2620" y="453"/>
                    <a:pt x="2870" y="298"/>
                  </a:cubicBezTo>
                  <a:cubicBezTo>
                    <a:pt x="2992" y="221"/>
                    <a:pt x="3083" y="153"/>
                    <a:pt x="3143" y="96"/>
                  </a:cubicBezTo>
                  <a:close/>
                  <a:moveTo>
                    <a:pt x="2977" y="8097"/>
                  </a:moveTo>
                  <a:cubicBezTo>
                    <a:pt x="2965" y="8168"/>
                    <a:pt x="2965" y="8216"/>
                    <a:pt x="2965" y="8216"/>
                  </a:cubicBezTo>
                  <a:cubicBezTo>
                    <a:pt x="2965" y="8216"/>
                    <a:pt x="2977" y="8168"/>
                    <a:pt x="2977" y="8097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2775025" y="2251850"/>
              <a:ext cx="36350" cy="10200"/>
            </a:xfrm>
            <a:custGeom>
              <a:avLst/>
              <a:gdLst/>
              <a:ahLst/>
              <a:cxnLst/>
              <a:rect l="l" t="t" r="r" b="b"/>
              <a:pathLst>
                <a:path w="1454" h="408" extrusionOk="0">
                  <a:moveTo>
                    <a:pt x="448" y="1"/>
                  </a:moveTo>
                  <a:cubicBezTo>
                    <a:pt x="361" y="1"/>
                    <a:pt x="282" y="10"/>
                    <a:pt x="215" y="26"/>
                  </a:cubicBezTo>
                  <a:cubicBezTo>
                    <a:pt x="84" y="50"/>
                    <a:pt x="1" y="86"/>
                    <a:pt x="1" y="86"/>
                  </a:cubicBezTo>
                  <a:cubicBezTo>
                    <a:pt x="1" y="86"/>
                    <a:pt x="334" y="169"/>
                    <a:pt x="727" y="264"/>
                  </a:cubicBezTo>
                  <a:cubicBezTo>
                    <a:pt x="1108" y="348"/>
                    <a:pt x="1454" y="407"/>
                    <a:pt x="1454" y="407"/>
                  </a:cubicBezTo>
                  <a:cubicBezTo>
                    <a:pt x="1454" y="407"/>
                    <a:pt x="1394" y="336"/>
                    <a:pt x="1275" y="264"/>
                  </a:cubicBezTo>
                  <a:cubicBezTo>
                    <a:pt x="1156" y="181"/>
                    <a:pt x="977" y="86"/>
                    <a:pt x="775" y="38"/>
                  </a:cubicBezTo>
                  <a:cubicBezTo>
                    <a:pt x="660" y="12"/>
                    <a:pt x="549" y="1"/>
                    <a:pt x="44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2835450" y="2655825"/>
              <a:ext cx="167625" cy="327425"/>
            </a:xfrm>
            <a:custGeom>
              <a:avLst/>
              <a:gdLst/>
              <a:ahLst/>
              <a:cxnLst/>
              <a:rect l="l" t="t" r="r" b="b"/>
              <a:pathLst>
                <a:path w="6705" h="13097" extrusionOk="0">
                  <a:moveTo>
                    <a:pt x="692" y="0"/>
                  </a:moveTo>
                  <a:cubicBezTo>
                    <a:pt x="691" y="0"/>
                    <a:pt x="681" y="11"/>
                    <a:pt x="665" y="37"/>
                  </a:cubicBezTo>
                  <a:lnTo>
                    <a:pt x="665" y="37"/>
                  </a:lnTo>
                  <a:lnTo>
                    <a:pt x="692" y="0"/>
                  </a:lnTo>
                  <a:close/>
                  <a:moveTo>
                    <a:pt x="665" y="37"/>
                  </a:moveTo>
                  <a:lnTo>
                    <a:pt x="596" y="131"/>
                  </a:lnTo>
                  <a:cubicBezTo>
                    <a:pt x="537" y="214"/>
                    <a:pt x="465" y="357"/>
                    <a:pt x="382" y="536"/>
                  </a:cubicBezTo>
                  <a:cubicBezTo>
                    <a:pt x="215" y="905"/>
                    <a:pt x="37" y="1465"/>
                    <a:pt x="25" y="2179"/>
                  </a:cubicBezTo>
                  <a:cubicBezTo>
                    <a:pt x="1" y="2893"/>
                    <a:pt x="180" y="3774"/>
                    <a:pt x="739" y="4584"/>
                  </a:cubicBezTo>
                  <a:cubicBezTo>
                    <a:pt x="1287" y="5382"/>
                    <a:pt x="2204" y="5929"/>
                    <a:pt x="3073" y="6560"/>
                  </a:cubicBezTo>
                  <a:cubicBezTo>
                    <a:pt x="3501" y="6882"/>
                    <a:pt x="3906" y="7215"/>
                    <a:pt x="4192" y="7620"/>
                  </a:cubicBezTo>
                  <a:cubicBezTo>
                    <a:pt x="4335" y="7811"/>
                    <a:pt x="4430" y="8037"/>
                    <a:pt x="4454" y="8251"/>
                  </a:cubicBezTo>
                  <a:cubicBezTo>
                    <a:pt x="4502" y="8477"/>
                    <a:pt x="4490" y="8715"/>
                    <a:pt x="4502" y="8954"/>
                  </a:cubicBezTo>
                  <a:cubicBezTo>
                    <a:pt x="4502" y="9192"/>
                    <a:pt x="4525" y="9430"/>
                    <a:pt x="4621" y="9656"/>
                  </a:cubicBezTo>
                  <a:cubicBezTo>
                    <a:pt x="4704" y="9882"/>
                    <a:pt x="4835" y="10073"/>
                    <a:pt x="4990" y="10216"/>
                  </a:cubicBezTo>
                  <a:cubicBezTo>
                    <a:pt x="5287" y="10513"/>
                    <a:pt x="5597" y="10751"/>
                    <a:pt x="5823" y="11025"/>
                  </a:cubicBezTo>
                  <a:cubicBezTo>
                    <a:pt x="6276" y="11561"/>
                    <a:pt x="6478" y="12109"/>
                    <a:pt x="6585" y="12478"/>
                  </a:cubicBezTo>
                  <a:cubicBezTo>
                    <a:pt x="6692" y="12871"/>
                    <a:pt x="6692" y="13097"/>
                    <a:pt x="6692" y="13097"/>
                  </a:cubicBezTo>
                  <a:cubicBezTo>
                    <a:pt x="6692" y="13097"/>
                    <a:pt x="6704" y="12883"/>
                    <a:pt x="6645" y="12478"/>
                  </a:cubicBezTo>
                  <a:cubicBezTo>
                    <a:pt x="6573" y="12097"/>
                    <a:pt x="6395" y="11513"/>
                    <a:pt x="5942" y="10942"/>
                  </a:cubicBezTo>
                  <a:cubicBezTo>
                    <a:pt x="5716" y="10668"/>
                    <a:pt x="5406" y="10406"/>
                    <a:pt x="5144" y="10108"/>
                  </a:cubicBezTo>
                  <a:cubicBezTo>
                    <a:pt x="5002" y="9954"/>
                    <a:pt x="4883" y="9787"/>
                    <a:pt x="4811" y="9596"/>
                  </a:cubicBezTo>
                  <a:cubicBezTo>
                    <a:pt x="4740" y="9406"/>
                    <a:pt x="4728" y="9180"/>
                    <a:pt x="4728" y="8954"/>
                  </a:cubicBezTo>
                  <a:cubicBezTo>
                    <a:pt x="4728" y="8727"/>
                    <a:pt x="4728" y="8477"/>
                    <a:pt x="4692" y="8227"/>
                  </a:cubicBezTo>
                  <a:cubicBezTo>
                    <a:pt x="4644" y="7953"/>
                    <a:pt x="4549" y="7703"/>
                    <a:pt x="4394" y="7477"/>
                  </a:cubicBezTo>
                  <a:cubicBezTo>
                    <a:pt x="4097" y="7037"/>
                    <a:pt x="3668" y="6691"/>
                    <a:pt x="3239" y="6370"/>
                  </a:cubicBezTo>
                  <a:cubicBezTo>
                    <a:pt x="2346" y="5739"/>
                    <a:pt x="1454" y="5215"/>
                    <a:pt x="918" y="4465"/>
                  </a:cubicBezTo>
                  <a:cubicBezTo>
                    <a:pt x="382" y="3715"/>
                    <a:pt x="180" y="2881"/>
                    <a:pt x="156" y="2179"/>
                  </a:cubicBezTo>
                  <a:cubicBezTo>
                    <a:pt x="144" y="1465"/>
                    <a:pt x="275" y="917"/>
                    <a:pt x="418" y="548"/>
                  </a:cubicBezTo>
                  <a:cubicBezTo>
                    <a:pt x="501" y="357"/>
                    <a:pt x="561" y="214"/>
                    <a:pt x="620" y="131"/>
                  </a:cubicBezTo>
                  <a:cubicBezTo>
                    <a:pt x="636" y="88"/>
                    <a:pt x="652" y="57"/>
                    <a:pt x="665" y="37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2991725" y="2989475"/>
              <a:ext cx="34850" cy="190525"/>
            </a:xfrm>
            <a:custGeom>
              <a:avLst/>
              <a:gdLst/>
              <a:ahLst/>
              <a:cxnLst/>
              <a:rect l="l" t="t" r="r" b="b"/>
              <a:pathLst>
                <a:path w="1394" h="7621" extrusionOk="0">
                  <a:moveTo>
                    <a:pt x="25" y="1"/>
                  </a:moveTo>
                  <a:cubicBezTo>
                    <a:pt x="25" y="1"/>
                    <a:pt x="25" y="441"/>
                    <a:pt x="1" y="1156"/>
                  </a:cubicBezTo>
                  <a:lnTo>
                    <a:pt x="1" y="2430"/>
                  </a:lnTo>
                  <a:lnTo>
                    <a:pt x="1" y="2787"/>
                  </a:lnTo>
                  <a:cubicBezTo>
                    <a:pt x="25" y="2906"/>
                    <a:pt x="1" y="3049"/>
                    <a:pt x="84" y="3204"/>
                  </a:cubicBezTo>
                  <a:cubicBezTo>
                    <a:pt x="156" y="3358"/>
                    <a:pt x="322" y="3442"/>
                    <a:pt x="358" y="3501"/>
                  </a:cubicBezTo>
                  <a:cubicBezTo>
                    <a:pt x="417" y="3561"/>
                    <a:pt x="417" y="3680"/>
                    <a:pt x="406" y="3811"/>
                  </a:cubicBezTo>
                  <a:cubicBezTo>
                    <a:pt x="394" y="3930"/>
                    <a:pt x="382" y="4109"/>
                    <a:pt x="453" y="4251"/>
                  </a:cubicBezTo>
                  <a:cubicBezTo>
                    <a:pt x="525" y="4406"/>
                    <a:pt x="596" y="4490"/>
                    <a:pt x="644" y="4597"/>
                  </a:cubicBezTo>
                  <a:cubicBezTo>
                    <a:pt x="739" y="4787"/>
                    <a:pt x="703" y="5049"/>
                    <a:pt x="703" y="5287"/>
                  </a:cubicBezTo>
                  <a:cubicBezTo>
                    <a:pt x="703" y="5775"/>
                    <a:pt x="810" y="6204"/>
                    <a:pt x="929" y="6549"/>
                  </a:cubicBezTo>
                  <a:cubicBezTo>
                    <a:pt x="1048" y="6895"/>
                    <a:pt x="1168" y="7157"/>
                    <a:pt x="1251" y="7335"/>
                  </a:cubicBezTo>
                  <a:cubicBezTo>
                    <a:pt x="1346" y="7514"/>
                    <a:pt x="1394" y="7621"/>
                    <a:pt x="1394" y="7621"/>
                  </a:cubicBezTo>
                  <a:cubicBezTo>
                    <a:pt x="1394" y="7621"/>
                    <a:pt x="1358" y="7514"/>
                    <a:pt x="1275" y="7311"/>
                  </a:cubicBezTo>
                  <a:cubicBezTo>
                    <a:pt x="1215" y="7133"/>
                    <a:pt x="1120" y="6847"/>
                    <a:pt x="1037" y="6502"/>
                  </a:cubicBezTo>
                  <a:cubicBezTo>
                    <a:pt x="953" y="6156"/>
                    <a:pt x="870" y="5740"/>
                    <a:pt x="894" y="5287"/>
                  </a:cubicBezTo>
                  <a:cubicBezTo>
                    <a:pt x="918" y="5061"/>
                    <a:pt x="953" y="4787"/>
                    <a:pt x="858" y="4513"/>
                  </a:cubicBezTo>
                  <a:cubicBezTo>
                    <a:pt x="810" y="4370"/>
                    <a:pt x="715" y="4275"/>
                    <a:pt x="679" y="4168"/>
                  </a:cubicBezTo>
                  <a:cubicBezTo>
                    <a:pt x="632" y="4073"/>
                    <a:pt x="632" y="3954"/>
                    <a:pt x="644" y="3823"/>
                  </a:cubicBezTo>
                  <a:cubicBezTo>
                    <a:pt x="644" y="3704"/>
                    <a:pt x="679" y="3513"/>
                    <a:pt x="560" y="3358"/>
                  </a:cubicBezTo>
                  <a:cubicBezTo>
                    <a:pt x="417" y="3216"/>
                    <a:pt x="322" y="3180"/>
                    <a:pt x="286" y="3097"/>
                  </a:cubicBezTo>
                  <a:cubicBezTo>
                    <a:pt x="215" y="2930"/>
                    <a:pt x="239" y="2632"/>
                    <a:pt x="215" y="2406"/>
                  </a:cubicBezTo>
                  <a:cubicBezTo>
                    <a:pt x="179" y="1954"/>
                    <a:pt x="156" y="1513"/>
                    <a:pt x="120" y="1156"/>
                  </a:cubicBezTo>
                  <a:cubicBezTo>
                    <a:pt x="60" y="441"/>
                    <a:pt x="25" y="1"/>
                    <a:pt x="2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3134600" y="2622475"/>
              <a:ext cx="119700" cy="101225"/>
            </a:xfrm>
            <a:custGeom>
              <a:avLst/>
              <a:gdLst/>
              <a:ahLst/>
              <a:cxnLst/>
              <a:rect l="l" t="t" r="r" b="b"/>
              <a:pathLst>
                <a:path w="4788" h="404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84" y="60"/>
                    <a:pt x="215" y="167"/>
                  </a:cubicBezTo>
                  <a:cubicBezTo>
                    <a:pt x="346" y="286"/>
                    <a:pt x="525" y="453"/>
                    <a:pt x="703" y="691"/>
                  </a:cubicBezTo>
                  <a:cubicBezTo>
                    <a:pt x="882" y="929"/>
                    <a:pt x="1060" y="1227"/>
                    <a:pt x="1179" y="1596"/>
                  </a:cubicBezTo>
                  <a:cubicBezTo>
                    <a:pt x="1239" y="1775"/>
                    <a:pt x="1287" y="1965"/>
                    <a:pt x="1334" y="2191"/>
                  </a:cubicBezTo>
                  <a:cubicBezTo>
                    <a:pt x="1370" y="2418"/>
                    <a:pt x="1429" y="2656"/>
                    <a:pt x="1608" y="2858"/>
                  </a:cubicBezTo>
                  <a:cubicBezTo>
                    <a:pt x="1787" y="3072"/>
                    <a:pt x="2025" y="3156"/>
                    <a:pt x="2239" y="3239"/>
                  </a:cubicBezTo>
                  <a:cubicBezTo>
                    <a:pt x="2442" y="3310"/>
                    <a:pt x="2644" y="3382"/>
                    <a:pt x="2834" y="3441"/>
                  </a:cubicBezTo>
                  <a:cubicBezTo>
                    <a:pt x="3204" y="3572"/>
                    <a:pt x="3561" y="3680"/>
                    <a:pt x="3846" y="3775"/>
                  </a:cubicBezTo>
                  <a:cubicBezTo>
                    <a:pt x="4430" y="3953"/>
                    <a:pt x="4787" y="4049"/>
                    <a:pt x="4787" y="4049"/>
                  </a:cubicBezTo>
                  <a:cubicBezTo>
                    <a:pt x="4787" y="4049"/>
                    <a:pt x="4442" y="3906"/>
                    <a:pt x="3870" y="3632"/>
                  </a:cubicBezTo>
                  <a:cubicBezTo>
                    <a:pt x="3596" y="3513"/>
                    <a:pt x="3263" y="3382"/>
                    <a:pt x="2894" y="3239"/>
                  </a:cubicBezTo>
                  <a:cubicBezTo>
                    <a:pt x="2715" y="3156"/>
                    <a:pt x="2525" y="3084"/>
                    <a:pt x="2311" y="3013"/>
                  </a:cubicBezTo>
                  <a:cubicBezTo>
                    <a:pt x="2120" y="2941"/>
                    <a:pt x="1930" y="2846"/>
                    <a:pt x="1787" y="2703"/>
                  </a:cubicBezTo>
                  <a:cubicBezTo>
                    <a:pt x="1525" y="2382"/>
                    <a:pt x="1525" y="1906"/>
                    <a:pt x="1358" y="1525"/>
                  </a:cubicBezTo>
                  <a:cubicBezTo>
                    <a:pt x="1215" y="1132"/>
                    <a:pt x="989" y="822"/>
                    <a:pt x="775" y="596"/>
                  </a:cubicBezTo>
                  <a:cubicBezTo>
                    <a:pt x="572" y="382"/>
                    <a:pt x="382" y="227"/>
                    <a:pt x="227" y="143"/>
                  </a:cubicBezTo>
                  <a:cubicBezTo>
                    <a:pt x="96" y="4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3231350" y="2851075"/>
              <a:ext cx="103300" cy="133075"/>
            </a:xfrm>
            <a:custGeom>
              <a:avLst/>
              <a:gdLst/>
              <a:ahLst/>
              <a:cxnLst/>
              <a:rect l="l" t="t" r="r" b="b"/>
              <a:pathLst>
                <a:path w="4132" h="5323" extrusionOk="0">
                  <a:moveTo>
                    <a:pt x="4132" y="1"/>
                  </a:moveTo>
                  <a:cubicBezTo>
                    <a:pt x="4132" y="1"/>
                    <a:pt x="4108" y="84"/>
                    <a:pt x="4084" y="286"/>
                  </a:cubicBezTo>
                  <a:cubicBezTo>
                    <a:pt x="4048" y="441"/>
                    <a:pt x="4001" y="715"/>
                    <a:pt x="3917" y="1013"/>
                  </a:cubicBezTo>
                  <a:cubicBezTo>
                    <a:pt x="3739" y="1620"/>
                    <a:pt x="3370" y="2429"/>
                    <a:pt x="2715" y="3120"/>
                  </a:cubicBezTo>
                  <a:cubicBezTo>
                    <a:pt x="2393" y="3477"/>
                    <a:pt x="2036" y="3763"/>
                    <a:pt x="1679" y="3989"/>
                  </a:cubicBezTo>
                  <a:cubicBezTo>
                    <a:pt x="1346" y="4215"/>
                    <a:pt x="1000" y="4394"/>
                    <a:pt x="727" y="4584"/>
                  </a:cubicBezTo>
                  <a:cubicBezTo>
                    <a:pt x="465" y="4775"/>
                    <a:pt x="286" y="4954"/>
                    <a:pt x="167" y="5108"/>
                  </a:cubicBezTo>
                  <a:cubicBezTo>
                    <a:pt x="48" y="5239"/>
                    <a:pt x="0" y="5323"/>
                    <a:pt x="0" y="5323"/>
                  </a:cubicBezTo>
                  <a:cubicBezTo>
                    <a:pt x="0" y="5323"/>
                    <a:pt x="48" y="5239"/>
                    <a:pt x="179" y="5120"/>
                  </a:cubicBezTo>
                  <a:cubicBezTo>
                    <a:pt x="310" y="4989"/>
                    <a:pt x="524" y="4834"/>
                    <a:pt x="798" y="4668"/>
                  </a:cubicBezTo>
                  <a:cubicBezTo>
                    <a:pt x="1060" y="4513"/>
                    <a:pt x="1417" y="4358"/>
                    <a:pt x="1786" y="4156"/>
                  </a:cubicBezTo>
                  <a:cubicBezTo>
                    <a:pt x="2167" y="3941"/>
                    <a:pt x="2548" y="3656"/>
                    <a:pt x="2893" y="3287"/>
                  </a:cubicBezTo>
                  <a:cubicBezTo>
                    <a:pt x="3572" y="2548"/>
                    <a:pt x="3917" y="1679"/>
                    <a:pt x="4036" y="1036"/>
                  </a:cubicBezTo>
                  <a:cubicBezTo>
                    <a:pt x="4108" y="727"/>
                    <a:pt x="4132" y="465"/>
                    <a:pt x="4132" y="286"/>
                  </a:cubicBezTo>
                  <a:lnTo>
                    <a:pt x="4132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3301900" y="2895725"/>
              <a:ext cx="39600" cy="58650"/>
            </a:xfrm>
            <a:custGeom>
              <a:avLst/>
              <a:gdLst/>
              <a:ahLst/>
              <a:cxnLst/>
              <a:rect l="l" t="t" r="r" b="b"/>
              <a:pathLst>
                <a:path w="1584" h="2346" extrusionOk="0">
                  <a:moveTo>
                    <a:pt x="1584" y="0"/>
                  </a:moveTo>
                  <a:cubicBezTo>
                    <a:pt x="1584" y="1"/>
                    <a:pt x="1548" y="143"/>
                    <a:pt x="1405" y="405"/>
                  </a:cubicBezTo>
                  <a:cubicBezTo>
                    <a:pt x="1310" y="620"/>
                    <a:pt x="1143" y="941"/>
                    <a:pt x="917" y="1263"/>
                  </a:cubicBezTo>
                  <a:cubicBezTo>
                    <a:pt x="691" y="1596"/>
                    <a:pt x="476" y="1858"/>
                    <a:pt x="298" y="2048"/>
                  </a:cubicBezTo>
                  <a:cubicBezTo>
                    <a:pt x="119" y="2239"/>
                    <a:pt x="0" y="2346"/>
                    <a:pt x="0" y="2346"/>
                  </a:cubicBezTo>
                  <a:cubicBezTo>
                    <a:pt x="0" y="2346"/>
                    <a:pt x="143" y="2286"/>
                    <a:pt x="369" y="2144"/>
                  </a:cubicBezTo>
                  <a:cubicBezTo>
                    <a:pt x="595" y="1989"/>
                    <a:pt x="869" y="1739"/>
                    <a:pt x="1107" y="1393"/>
                  </a:cubicBezTo>
                  <a:cubicBezTo>
                    <a:pt x="1345" y="1060"/>
                    <a:pt x="1465" y="703"/>
                    <a:pt x="1524" y="429"/>
                  </a:cubicBezTo>
                  <a:cubicBezTo>
                    <a:pt x="1584" y="167"/>
                    <a:pt x="1584" y="1"/>
                    <a:pt x="158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3531375" y="2505800"/>
              <a:ext cx="61350" cy="90875"/>
            </a:xfrm>
            <a:custGeom>
              <a:avLst/>
              <a:gdLst/>
              <a:ahLst/>
              <a:cxnLst/>
              <a:rect l="l" t="t" r="r" b="b"/>
              <a:pathLst>
                <a:path w="2454" h="3635" extrusionOk="0">
                  <a:moveTo>
                    <a:pt x="798" y="0"/>
                  </a:moveTo>
                  <a:cubicBezTo>
                    <a:pt x="798" y="0"/>
                    <a:pt x="644" y="227"/>
                    <a:pt x="406" y="608"/>
                  </a:cubicBezTo>
                  <a:cubicBezTo>
                    <a:pt x="346" y="703"/>
                    <a:pt x="287" y="798"/>
                    <a:pt x="203" y="917"/>
                  </a:cubicBezTo>
                  <a:cubicBezTo>
                    <a:pt x="144" y="1024"/>
                    <a:pt x="60" y="1131"/>
                    <a:pt x="13" y="1322"/>
                  </a:cubicBezTo>
                  <a:cubicBezTo>
                    <a:pt x="1" y="1429"/>
                    <a:pt x="25" y="1548"/>
                    <a:pt x="84" y="1620"/>
                  </a:cubicBezTo>
                  <a:cubicBezTo>
                    <a:pt x="144" y="1691"/>
                    <a:pt x="227" y="1751"/>
                    <a:pt x="287" y="1798"/>
                  </a:cubicBezTo>
                  <a:cubicBezTo>
                    <a:pt x="406" y="1893"/>
                    <a:pt x="501" y="1989"/>
                    <a:pt x="608" y="2132"/>
                  </a:cubicBezTo>
                  <a:cubicBezTo>
                    <a:pt x="798" y="2393"/>
                    <a:pt x="953" y="2679"/>
                    <a:pt x="1132" y="2929"/>
                  </a:cubicBezTo>
                  <a:cubicBezTo>
                    <a:pt x="1310" y="3179"/>
                    <a:pt x="1513" y="3382"/>
                    <a:pt x="1727" y="3501"/>
                  </a:cubicBezTo>
                  <a:cubicBezTo>
                    <a:pt x="1900" y="3602"/>
                    <a:pt x="2072" y="3634"/>
                    <a:pt x="2200" y="3634"/>
                  </a:cubicBezTo>
                  <a:cubicBezTo>
                    <a:pt x="2223" y="3634"/>
                    <a:pt x="2244" y="3633"/>
                    <a:pt x="2263" y="3632"/>
                  </a:cubicBezTo>
                  <a:cubicBezTo>
                    <a:pt x="2394" y="3620"/>
                    <a:pt x="2453" y="3584"/>
                    <a:pt x="2453" y="3584"/>
                  </a:cubicBezTo>
                  <a:lnTo>
                    <a:pt x="2453" y="3584"/>
                  </a:lnTo>
                  <a:cubicBezTo>
                    <a:pt x="2453" y="3584"/>
                    <a:pt x="2427" y="3589"/>
                    <a:pt x="2371" y="3589"/>
                  </a:cubicBezTo>
                  <a:cubicBezTo>
                    <a:pt x="2342" y="3589"/>
                    <a:pt x="2307" y="3588"/>
                    <a:pt x="2263" y="3584"/>
                  </a:cubicBezTo>
                  <a:cubicBezTo>
                    <a:pt x="2144" y="3572"/>
                    <a:pt x="1977" y="3525"/>
                    <a:pt x="1799" y="3394"/>
                  </a:cubicBezTo>
                  <a:cubicBezTo>
                    <a:pt x="1620" y="3275"/>
                    <a:pt x="1453" y="3084"/>
                    <a:pt x="1310" y="2822"/>
                  </a:cubicBezTo>
                  <a:cubicBezTo>
                    <a:pt x="1156" y="2584"/>
                    <a:pt x="1025" y="2274"/>
                    <a:pt x="798" y="1989"/>
                  </a:cubicBezTo>
                  <a:cubicBezTo>
                    <a:pt x="703" y="1846"/>
                    <a:pt x="560" y="1715"/>
                    <a:pt x="417" y="1620"/>
                  </a:cubicBezTo>
                  <a:cubicBezTo>
                    <a:pt x="263" y="1536"/>
                    <a:pt x="191" y="1453"/>
                    <a:pt x="203" y="1358"/>
                  </a:cubicBezTo>
                  <a:cubicBezTo>
                    <a:pt x="227" y="1250"/>
                    <a:pt x="298" y="1119"/>
                    <a:pt x="358" y="1000"/>
                  </a:cubicBezTo>
                  <a:cubicBezTo>
                    <a:pt x="406" y="881"/>
                    <a:pt x="465" y="774"/>
                    <a:pt x="501" y="667"/>
                  </a:cubicBezTo>
                  <a:cubicBezTo>
                    <a:pt x="703" y="250"/>
                    <a:pt x="798" y="0"/>
                    <a:pt x="79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3501325" y="2521275"/>
              <a:ext cx="39000" cy="64900"/>
            </a:xfrm>
            <a:custGeom>
              <a:avLst/>
              <a:gdLst/>
              <a:ahLst/>
              <a:cxnLst/>
              <a:rect l="l" t="t" r="r" b="b"/>
              <a:pathLst>
                <a:path w="1560" h="2596" extrusionOk="0">
                  <a:moveTo>
                    <a:pt x="24" y="0"/>
                  </a:moveTo>
                  <a:cubicBezTo>
                    <a:pt x="24" y="1"/>
                    <a:pt x="0" y="179"/>
                    <a:pt x="36" y="465"/>
                  </a:cubicBezTo>
                  <a:cubicBezTo>
                    <a:pt x="72" y="751"/>
                    <a:pt x="203" y="1132"/>
                    <a:pt x="453" y="1489"/>
                  </a:cubicBezTo>
                  <a:cubicBezTo>
                    <a:pt x="715" y="1846"/>
                    <a:pt x="988" y="2132"/>
                    <a:pt x="1203" y="2310"/>
                  </a:cubicBezTo>
                  <a:cubicBezTo>
                    <a:pt x="1429" y="2489"/>
                    <a:pt x="1560" y="2596"/>
                    <a:pt x="1560" y="2596"/>
                  </a:cubicBezTo>
                  <a:cubicBezTo>
                    <a:pt x="1560" y="2596"/>
                    <a:pt x="1453" y="2465"/>
                    <a:pt x="1286" y="2227"/>
                  </a:cubicBezTo>
                  <a:cubicBezTo>
                    <a:pt x="1131" y="2001"/>
                    <a:pt x="905" y="1703"/>
                    <a:pt x="667" y="1358"/>
                  </a:cubicBezTo>
                  <a:cubicBezTo>
                    <a:pt x="429" y="1012"/>
                    <a:pt x="250" y="691"/>
                    <a:pt x="155" y="441"/>
                  </a:cubicBezTo>
                  <a:cubicBezTo>
                    <a:pt x="60" y="179"/>
                    <a:pt x="24" y="1"/>
                    <a:pt x="2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2866425" y="2238200"/>
              <a:ext cx="101225" cy="116500"/>
            </a:xfrm>
            <a:custGeom>
              <a:avLst/>
              <a:gdLst/>
              <a:ahLst/>
              <a:cxnLst/>
              <a:rect l="l" t="t" r="r" b="b"/>
              <a:pathLst>
                <a:path w="4049" h="4660" extrusionOk="0">
                  <a:moveTo>
                    <a:pt x="3977" y="1"/>
                  </a:moveTo>
                  <a:cubicBezTo>
                    <a:pt x="3977" y="1"/>
                    <a:pt x="3941" y="417"/>
                    <a:pt x="3882" y="1084"/>
                  </a:cubicBezTo>
                  <a:cubicBezTo>
                    <a:pt x="3858" y="1429"/>
                    <a:pt x="3858" y="1846"/>
                    <a:pt x="3810" y="2263"/>
                  </a:cubicBezTo>
                  <a:cubicBezTo>
                    <a:pt x="3798" y="2346"/>
                    <a:pt x="3751" y="2394"/>
                    <a:pt x="3655" y="2429"/>
                  </a:cubicBezTo>
                  <a:cubicBezTo>
                    <a:pt x="3560" y="2453"/>
                    <a:pt x="3441" y="2453"/>
                    <a:pt x="3286" y="2549"/>
                  </a:cubicBezTo>
                  <a:cubicBezTo>
                    <a:pt x="3143" y="2632"/>
                    <a:pt x="3084" y="2799"/>
                    <a:pt x="3060" y="2930"/>
                  </a:cubicBezTo>
                  <a:cubicBezTo>
                    <a:pt x="3036" y="3084"/>
                    <a:pt x="3036" y="3203"/>
                    <a:pt x="3024" y="3322"/>
                  </a:cubicBezTo>
                  <a:cubicBezTo>
                    <a:pt x="2965" y="3799"/>
                    <a:pt x="2572" y="4144"/>
                    <a:pt x="2203" y="4323"/>
                  </a:cubicBezTo>
                  <a:cubicBezTo>
                    <a:pt x="1810" y="4513"/>
                    <a:pt x="1417" y="4525"/>
                    <a:pt x="1084" y="4525"/>
                  </a:cubicBezTo>
                  <a:cubicBezTo>
                    <a:pt x="762" y="4513"/>
                    <a:pt x="488" y="4477"/>
                    <a:pt x="298" y="4454"/>
                  </a:cubicBezTo>
                  <a:cubicBezTo>
                    <a:pt x="107" y="4418"/>
                    <a:pt x="0" y="4406"/>
                    <a:pt x="0" y="4406"/>
                  </a:cubicBezTo>
                  <a:lnTo>
                    <a:pt x="0" y="4406"/>
                  </a:lnTo>
                  <a:cubicBezTo>
                    <a:pt x="0" y="4406"/>
                    <a:pt x="107" y="4430"/>
                    <a:pt x="286" y="4477"/>
                  </a:cubicBezTo>
                  <a:cubicBezTo>
                    <a:pt x="465" y="4525"/>
                    <a:pt x="726" y="4585"/>
                    <a:pt x="1072" y="4632"/>
                  </a:cubicBezTo>
                  <a:cubicBezTo>
                    <a:pt x="1189" y="4648"/>
                    <a:pt x="1315" y="4659"/>
                    <a:pt x="1447" y="4659"/>
                  </a:cubicBezTo>
                  <a:cubicBezTo>
                    <a:pt x="1704" y="4659"/>
                    <a:pt x="1984" y="4619"/>
                    <a:pt x="2274" y="4501"/>
                  </a:cubicBezTo>
                  <a:cubicBezTo>
                    <a:pt x="2703" y="4323"/>
                    <a:pt x="3167" y="3930"/>
                    <a:pt x="3263" y="3346"/>
                  </a:cubicBezTo>
                  <a:cubicBezTo>
                    <a:pt x="3310" y="3072"/>
                    <a:pt x="3274" y="2810"/>
                    <a:pt x="3429" y="2727"/>
                  </a:cubicBezTo>
                  <a:cubicBezTo>
                    <a:pt x="3489" y="2680"/>
                    <a:pt x="3608" y="2668"/>
                    <a:pt x="3739" y="2620"/>
                  </a:cubicBezTo>
                  <a:cubicBezTo>
                    <a:pt x="3810" y="2608"/>
                    <a:pt x="3882" y="2560"/>
                    <a:pt x="3929" y="2501"/>
                  </a:cubicBezTo>
                  <a:cubicBezTo>
                    <a:pt x="3989" y="2441"/>
                    <a:pt x="4001" y="2370"/>
                    <a:pt x="4025" y="2310"/>
                  </a:cubicBezTo>
                  <a:cubicBezTo>
                    <a:pt x="4048" y="1834"/>
                    <a:pt x="4025" y="1441"/>
                    <a:pt x="4025" y="1108"/>
                  </a:cubicBezTo>
                  <a:cubicBezTo>
                    <a:pt x="3989" y="417"/>
                    <a:pt x="3977" y="1"/>
                    <a:pt x="397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2961975" y="2262900"/>
              <a:ext cx="25325" cy="52850"/>
            </a:xfrm>
            <a:custGeom>
              <a:avLst/>
              <a:gdLst/>
              <a:ahLst/>
              <a:cxnLst/>
              <a:rect l="l" t="t" r="r" b="b"/>
              <a:pathLst>
                <a:path w="1013" h="2114" extrusionOk="0">
                  <a:moveTo>
                    <a:pt x="1012" y="1"/>
                  </a:moveTo>
                  <a:cubicBezTo>
                    <a:pt x="1012" y="1"/>
                    <a:pt x="976" y="13"/>
                    <a:pt x="917" y="37"/>
                  </a:cubicBezTo>
                  <a:cubicBezTo>
                    <a:pt x="857" y="84"/>
                    <a:pt x="762" y="144"/>
                    <a:pt x="691" y="251"/>
                  </a:cubicBezTo>
                  <a:cubicBezTo>
                    <a:pt x="619" y="358"/>
                    <a:pt x="536" y="501"/>
                    <a:pt x="524" y="679"/>
                  </a:cubicBezTo>
                  <a:cubicBezTo>
                    <a:pt x="500" y="870"/>
                    <a:pt x="572" y="1060"/>
                    <a:pt x="619" y="1227"/>
                  </a:cubicBezTo>
                  <a:cubicBezTo>
                    <a:pt x="714" y="1537"/>
                    <a:pt x="536" y="1822"/>
                    <a:pt x="357" y="1953"/>
                  </a:cubicBezTo>
                  <a:cubicBezTo>
                    <a:pt x="262" y="2037"/>
                    <a:pt x="167" y="2061"/>
                    <a:pt x="107" y="2084"/>
                  </a:cubicBezTo>
                  <a:cubicBezTo>
                    <a:pt x="63" y="2093"/>
                    <a:pt x="26" y="2096"/>
                    <a:pt x="9" y="2096"/>
                  </a:cubicBezTo>
                  <a:lnTo>
                    <a:pt x="9" y="2096"/>
                  </a:lnTo>
                  <a:cubicBezTo>
                    <a:pt x="6" y="2095"/>
                    <a:pt x="4" y="2095"/>
                    <a:pt x="2" y="2095"/>
                  </a:cubicBezTo>
                  <a:cubicBezTo>
                    <a:pt x="1" y="2095"/>
                    <a:pt x="0" y="2095"/>
                    <a:pt x="0" y="2096"/>
                  </a:cubicBezTo>
                  <a:cubicBezTo>
                    <a:pt x="0" y="2096"/>
                    <a:pt x="3" y="2096"/>
                    <a:pt x="9" y="2096"/>
                  </a:cubicBezTo>
                  <a:lnTo>
                    <a:pt x="9" y="2096"/>
                  </a:lnTo>
                  <a:cubicBezTo>
                    <a:pt x="27" y="2100"/>
                    <a:pt x="73" y="2114"/>
                    <a:pt x="142" y="2114"/>
                  </a:cubicBezTo>
                  <a:cubicBezTo>
                    <a:pt x="211" y="2114"/>
                    <a:pt x="304" y="2100"/>
                    <a:pt x="417" y="2049"/>
                  </a:cubicBezTo>
                  <a:cubicBezTo>
                    <a:pt x="536" y="1989"/>
                    <a:pt x="691" y="1906"/>
                    <a:pt x="774" y="1739"/>
                  </a:cubicBezTo>
                  <a:cubicBezTo>
                    <a:pt x="881" y="1584"/>
                    <a:pt x="893" y="1346"/>
                    <a:pt x="834" y="1156"/>
                  </a:cubicBezTo>
                  <a:cubicBezTo>
                    <a:pt x="774" y="965"/>
                    <a:pt x="714" y="810"/>
                    <a:pt x="714" y="679"/>
                  </a:cubicBezTo>
                  <a:cubicBezTo>
                    <a:pt x="714" y="549"/>
                    <a:pt x="750" y="418"/>
                    <a:pt x="798" y="310"/>
                  </a:cubicBezTo>
                  <a:cubicBezTo>
                    <a:pt x="834" y="203"/>
                    <a:pt x="893" y="120"/>
                    <a:pt x="941" y="72"/>
                  </a:cubicBezTo>
                  <a:lnTo>
                    <a:pt x="1012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3109000" y="1947700"/>
              <a:ext cx="270900" cy="134400"/>
            </a:xfrm>
            <a:custGeom>
              <a:avLst/>
              <a:gdLst/>
              <a:ahLst/>
              <a:cxnLst/>
              <a:rect l="l" t="t" r="r" b="b"/>
              <a:pathLst>
                <a:path w="10836" h="5376" extrusionOk="0">
                  <a:moveTo>
                    <a:pt x="10835" y="0"/>
                  </a:moveTo>
                  <a:lnTo>
                    <a:pt x="9407" y="1310"/>
                  </a:lnTo>
                  <a:cubicBezTo>
                    <a:pt x="9181" y="1512"/>
                    <a:pt x="8942" y="1727"/>
                    <a:pt x="8692" y="1965"/>
                  </a:cubicBezTo>
                  <a:cubicBezTo>
                    <a:pt x="8573" y="2060"/>
                    <a:pt x="8442" y="2203"/>
                    <a:pt x="8311" y="2322"/>
                  </a:cubicBezTo>
                  <a:cubicBezTo>
                    <a:pt x="8168" y="2441"/>
                    <a:pt x="8026" y="2560"/>
                    <a:pt x="7859" y="2584"/>
                  </a:cubicBezTo>
                  <a:cubicBezTo>
                    <a:pt x="7829" y="2590"/>
                    <a:pt x="7798" y="2592"/>
                    <a:pt x="7767" y="2592"/>
                  </a:cubicBezTo>
                  <a:cubicBezTo>
                    <a:pt x="7526" y="2592"/>
                    <a:pt x="7232" y="2447"/>
                    <a:pt x="6902" y="2447"/>
                  </a:cubicBezTo>
                  <a:cubicBezTo>
                    <a:pt x="6822" y="2447"/>
                    <a:pt x="6740" y="2456"/>
                    <a:pt x="6656" y="2477"/>
                  </a:cubicBezTo>
                  <a:cubicBezTo>
                    <a:pt x="6192" y="2572"/>
                    <a:pt x="5811" y="2881"/>
                    <a:pt x="5513" y="3227"/>
                  </a:cubicBezTo>
                  <a:cubicBezTo>
                    <a:pt x="5216" y="3584"/>
                    <a:pt x="4990" y="3965"/>
                    <a:pt x="4716" y="4286"/>
                  </a:cubicBezTo>
                  <a:cubicBezTo>
                    <a:pt x="4454" y="4608"/>
                    <a:pt x="4144" y="4846"/>
                    <a:pt x="3799" y="5001"/>
                  </a:cubicBezTo>
                  <a:cubicBezTo>
                    <a:pt x="3404" y="5168"/>
                    <a:pt x="3003" y="5226"/>
                    <a:pt x="2625" y="5226"/>
                  </a:cubicBezTo>
                  <a:cubicBezTo>
                    <a:pt x="2330" y="5226"/>
                    <a:pt x="2049" y="5191"/>
                    <a:pt x="1799" y="5144"/>
                  </a:cubicBezTo>
                  <a:cubicBezTo>
                    <a:pt x="1239" y="5025"/>
                    <a:pt x="787" y="4846"/>
                    <a:pt x="477" y="4751"/>
                  </a:cubicBezTo>
                  <a:cubicBezTo>
                    <a:pt x="168" y="4632"/>
                    <a:pt x="1" y="4572"/>
                    <a:pt x="1" y="4572"/>
                  </a:cubicBezTo>
                  <a:lnTo>
                    <a:pt x="1" y="4572"/>
                  </a:lnTo>
                  <a:cubicBezTo>
                    <a:pt x="1" y="4572"/>
                    <a:pt x="168" y="4644"/>
                    <a:pt x="465" y="4775"/>
                  </a:cubicBezTo>
                  <a:cubicBezTo>
                    <a:pt x="775" y="4905"/>
                    <a:pt x="1203" y="5108"/>
                    <a:pt x="1787" y="5251"/>
                  </a:cubicBezTo>
                  <a:cubicBezTo>
                    <a:pt x="2080" y="5318"/>
                    <a:pt x="2421" y="5376"/>
                    <a:pt x="2786" y="5376"/>
                  </a:cubicBezTo>
                  <a:cubicBezTo>
                    <a:pt x="3132" y="5376"/>
                    <a:pt x="3500" y="5324"/>
                    <a:pt x="3870" y="5179"/>
                  </a:cubicBezTo>
                  <a:cubicBezTo>
                    <a:pt x="4239" y="5048"/>
                    <a:pt x="4597" y="4775"/>
                    <a:pt x="4882" y="4429"/>
                  </a:cubicBezTo>
                  <a:cubicBezTo>
                    <a:pt x="5168" y="4108"/>
                    <a:pt x="5406" y="3715"/>
                    <a:pt x="5692" y="3393"/>
                  </a:cubicBezTo>
                  <a:cubicBezTo>
                    <a:pt x="5966" y="3060"/>
                    <a:pt x="6311" y="2798"/>
                    <a:pt x="6704" y="2703"/>
                  </a:cubicBezTo>
                  <a:cubicBezTo>
                    <a:pt x="6774" y="2689"/>
                    <a:pt x="6847" y="2682"/>
                    <a:pt x="6920" y="2682"/>
                  </a:cubicBezTo>
                  <a:cubicBezTo>
                    <a:pt x="7033" y="2682"/>
                    <a:pt x="7148" y="2698"/>
                    <a:pt x="7264" y="2727"/>
                  </a:cubicBezTo>
                  <a:cubicBezTo>
                    <a:pt x="7397" y="2752"/>
                    <a:pt x="7547" y="2782"/>
                    <a:pt x="7703" y="2782"/>
                  </a:cubicBezTo>
                  <a:cubicBezTo>
                    <a:pt x="7770" y="2782"/>
                    <a:pt x="7838" y="2777"/>
                    <a:pt x="7907" y="2762"/>
                  </a:cubicBezTo>
                  <a:cubicBezTo>
                    <a:pt x="8133" y="2703"/>
                    <a:pt x="8288" y="2572"/>
                    <a:pt x="8430" y="2441"/>
                  </a:cubicBezTo>
                  <a:lnTo>
                    <a:pt x="8811" y="2048"/>
                  </a:lnTo>
                  <a:lnTo>
                    <a:pt x="9502" y="1369"/>
                  </a:lnTo>
                  <a:cubicBezTo>
                    <a:pt x="10335" y="512"/>
                    <a:pt x="10835" y="0"/>
                    <a:pt x="1083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3293850" y="1989950"/>
              <a:ext cx="95875" cy="39625"/>
            </a:xfrm>
            <a:custGeom>
              <a:avLst/>
              <a:gdLst/>
              <a:ahLst/>
              <a:cxnLst/>
              <a:rect l="l" t="t" r="r" b="b"/>
              <a:pathLst>
                <a:path w="3835" h="1585" extrusionOk="0">
                  <a:moveTo>
                    <a:pt x="3834" y="1"/>
                  </a:moveTo>
                  <a:cubicBezTo>
                    <a:pt x="3834" y="1"/>
                    <a:pt x="3775" y="1"/>
                    <a:pt x="3656" y="25"/>
                  </a:cubicBezTo>
                  <a:cubicBezTo>
                    <a:pt x="3549" y="25"/>
                    <a:pt x="3382" y="48"/>
                    <a:pt x="3191" y="108"/>
                  </a:cubicBezTo>
                  <a:cubicBezTo>
                    <a:pt x="3013" y="179"/>
                    <a:pt x="2787" y="287"/>
                    <a:pt x="2584" y="465"/>
                  </a:cubicBezTo>
                  <a:cubicBezTo>
                    <a:pt x="2477" y="560"/>
                    <a:pt x="2382" y="656"/>
                    <a:pt x="2298" y="775"/>
                  </a:cubicBezTo>
                  <a:cubicBezTo>
                    <a:pt x="2227" y="882"/>
                    <a:pt x="2144" y="989"/>
                    <a:pt x="2048" y="1037"/>
                  </a:cubicBezTo>
                  <a:cubicBezTo>
                    <a:pt x="1941" y="1072"/>
                    <a:pt x="1787" y="1108"/>
                    <a:pt x="1656" y="1132"/>
                  </a:cubicBezTo>
                  <a:cubicBezTo>
                    <a:pt x="1525" y="1168"/>
                    <a:pt x="1382" y="1191"/>
                    <a:pt x="1275" y="1227"/>
                  </a:cubicBezTo>
                  <a:cubicBezTo>
                    <a:pt x="1036" y="1287"/>
                    <a:pt x="810" y="1346"/>
                    <a:pt x="620" y="1406"/>
                  </a:cubicBezTo>
                  <a:cubicBezTo>
                    <a:pt x="227" y="1513"/>
                    <a:pt x="1" y="1584"/>
                    <a:pt x="1" y="1584"/>
                  </a:cubicBezTo>
                  <a:cubicBezTo>
                    <a:pt x="1" y="1584"/>
                    <a:pt x="239" y="1549"/>
                    <a:pt x="632" y="1513"/>
                  </a:cubicBezTo>
                  <a:cubicBezTo>
                    <a:pt x="810" y="1477"/>
                    <a:pt x="1048" y="1453"/>
                    <a:pt x="1298" y="1406"/>
                  </a:cubicBezTo>
                  <a:cubicBezTo>
                    <a:pt x="1429" y="1370"/>
                    <a:pt x="1572" y="1358"/>
                    <a:pt x="1703" y="1334"/>
                  </a:cubicBezTo>
                  <a:cubicBezTo>
                    <a:pt x="1834" y="1299"/>
                    <a:pt x="1989" y="1299"/>
                    <a:pt x="2144" y="1227"/>
                  </a:cubicBezTo>
                  <a:cubicBezTo>
                    <a:pt x="2322" y="1156"/>
                    <a:pt x="2418" y="989"/>
                    <a:pt x="2489" y="882"/>
                  </a:cubicBezTo>
                  <a:cubicBezTo>
                    <a:pt x="2560" y="763"/>
                    <a:pt x="2644" y="679"/>
                    <a:pt x="2727" y="584"/>
                  </a:cubicBezTo>
                  <a:cubicBezTo>
                    <a:pt x="2894" y="406"/>
                    <a:pt x="3084" y="287"/>
                    <a:pt x="3251" y="203"/>
                  </a:cubicBezTo>
                  <a:cubicBezTo>
                    <a:pt x="3418" y="108"/>
                    <a:pt x="3561" y="60"/>
                    <a:pt x="3668" y="37"/>
                  </a:cubicBezTo>
                  <a:cubicBezTo>
                    <a:pt x="3775" y="25"/>
                    <a:pt x="3834" y="1"/>
                    <a:pt x="383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3836475" y="1876850"/>
              <a:ext cx="347400" cy="375075"/>
            </a:xfrm>
            <a:custGeom>
              <a:avLst/>
              <a:gdLst/>
              <a:ahLst/>
              <a:cxnLst/>
              <a:rect l="l" t="t" r="r" b="b"/>
              <a:pathLst>
                <a:path w="13896" h="15003" extrusionOk="0">
                  <a:moveTo>
                    <a:pt x="1" y="0"/>
                  </a:moveTo>
                  <a:cubicBezTo>
                    <a:pt x="1" y="1"/>
                    <a:pt x="239" y="167"/>
                    <a:pt x="679" y="453"/>
                  </a:cubicBezTo>
                  <a:cubicBezTo>
                    <a:pt x="906" y="596"/>
                    <a:pt x="1191" y="762"/>
                    <a:pt x="1489" y="989"/>
                  </a:cubicBezTo>
                  <a:cubicBezTo>
                    <a:pt x="1787" y="1191"/>
                    <a:pt x="2144" y="1429"/>
                    <a:pt x="2513" y="1715"/>
                  </a:cubicBezTo>
                  <a:cubicBezTo>
                    <a:pt x="2906" y="2001"/>
                    <a:pt x="3299" y="2298"/>
                    <a:pt x="3739" y="2656"/>
                  </a:cubicBezTo>
                  <a:cubicBezTo>
                    <a:pt x="4168" y="2989"/>
                    <a:pt x="4596" y="3382"/>
                    <a:pt x="5073" y="3787"/>
                  </a:cubicBezTo>
                  <a:cubicBezTo>
                    <a:pt x="6001" y="4596"/>
                    <a:pt x="6978" y="5537"/>
                    <a:pt x="7942" y="6585"/>
                  </a:cubicBezTo>
                  <a:cubicBezTo>
                    <a:pt x="8918" y="7620"/>
                    <a:pt x="9776" y="8680"/>
                    <a:pt x="10526" y="9656"/>
                  </a:cubicBezTo>
                  <a:cubicBezTo>
                    <a:pt x="10895" y="10168"/>
                    <a:pt x="11252" y="10633"/>
                    <a:pt x="11550" y="11085"/>
                  </a:cubicBezTo>
                  <a:cubicBezTo>
                    <a:pt x="11859" y="11538"/>
                    <a:pt x="12121" y="11966"/>
                    <a:pt x="12383" y="12371"/>
                  </a:cubicBezTo>
                  <a:cubicBezTo>
                    <a:pt x="12633" y="12764"/>
                    <a:pt x="12848" y="13133"/>
                    <a:pt x="13038" y="13454"/>
                  </a:cubicBezTo>
                  <a:cubicBezTo>
                    <a:pt x="13229" y="13776"/>
                    <a:pt x="13395" y="14050"/>
                    <a:pt x="13514" y="14288"/>
                  </a:cubicBezTo>
                  <a:cubicBezTo>
                    <a:pt x="13764" y="14752"/>
                    <a:pt x="13895" y="15002"/>
                    <a:pt x="13895" y="15002"/>
                  </a:cubicBezTo>
                  <a:cubicBezTo>
                    <a:pt x="13895" y="15002"/>
                    <a:pt x="13800" y="14740"/>
                    <a:pt x="13633" y="14288"/>
                  </a:cubicBezTo>
                  <a:cubicBezTo>
                    <a:pt x="13538" y="14038"/>
                    <a:pt x="13419" y="13740"/>
                    <a:pt x="13252" y="13395"/>
                  </a:cubicBezTo>
                  <a:cubicBezTo>
                    <a:pt x="13098" y="13050"/>
                    <a:pt x="12931" y="12657"/>
                    <a:pt x="12705" y="12240"/>
                  </a:cubicBezTo>
                  <a:cubicBezTo>
                    <a:pt x="12478" y="11800"/>
                    <a:pt x="12240" y="11347"/>
                    <a:pt x="11966" y="10871"/>
                  </a:cubicBezTo>
                  <a:cubicBezTo>
                    <a:pt x="11693" y="10371"/>
                    <a:pt x="11371" y="9883"/>
                    <a:pt x="11026" y="9347"/>
                  </a:cubicBezTo>
                  <a:cubicBezTo>
                    <a:pt x="10311" y="8311"/>
                    <a:pt x="9466" y="7204"/>
                    <a:pt x="8478" y="6132"/>
                  </a:cubicBezTo>
                  <a:cubicBezTo>
                    <a:pt x="7490" y="5061"/>
                    <a:pt x="6454" y="4144"/>
                    <a:pt x="5478" y="3346"/>
                  </a:cubicBezTo>
                  <a:cubicBezTo>
                    <a:pt x="4966" y="2965"/>
                    <a:pt x="4489" y="2608"/>
                    <a:pt x="4037" y="2298"/>
                  </a:cubicBezTo>
                  <a:cubicBezTo>
                    <a:pt x="3573" y="1965"/>
                    <a:pt x="3120" y="1703"/>
                    <a:pt x="2727" y="1441"/>
                  </a:cubicBezTo>
                  <a:cubicBezTo>
                    <a:pt x="2322" y="1179"/>
                    <a:pt x="1929" y="989"/>
                    <a:pt x="1608" y="810"/>
                  </a:cubicBezTo>
                  <a:cubicBezTo>
                    <a:pt x="1275" y="608"/>
                    <a:pt x="977" y="477"/>
                    <a:pt x="739" y="358"/>
                  </a:cubicBezTo>
                  <a:cubicBezTo>
                    <a:pt x="263" y="120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4055550" y="1968825"/>
              <a:ext cx="92000" cy="101525"/>
            </a:xfrm>
            <a:custGeom>
              <a:avLst/>
              <a:gdLst/>
              <a:ahLst/>
              <a:cxnLst/>
              <a:rect l="l" t="t" r="r" b="b"/>
              <a:pathLst>
                <a:path w="3680" h="4061" extrusionOk="0">
                  <a:moveTo>
                    <a:pt x="1" y="0"/>
                  </a:moveTo>
                  <a:cubicBezTo>
                    <a:pt x="1" y="1"/>
                    <a:pt x="167" y="286"/>
                    <a:pt x="465" y="679"/>
                  </a:cubicBezTo>
                  <a:cubicBezTo>
                    <a:pt x="751" y="1084"/>
                    <a:pt x="1167" y="1632"/>
                    <a:pt x="1668" y="2191"/>
                  </a:cubicBezTo>
                  <a:cubicBezTo>
                    <a:pt x="2168" y="2739"/>
                    <a:pt x="2680" y="3215"/>
                    <a:pt x="3049" y="3537"/>
                  </a:cubicBezTo>
                  <a:cubicBezTo>
                    <a:pt x="3430" y="3870"/>
                    <a:pt x="3680" y="4060"/>
                    <a:pt x="3680" y="4060"/>
                  </a:cubicBezTo>
                  <a:cubicBezTo>
                    <a:pt x="3680" y="4060"/>
                    <a:pt x="3573" y="3763"/>
                    <a:pt x="3323" y="3322"/>
                  </a:cubicBezTo>
                  <a:cubicBezTo>
                    <a:pt x="3084" y="2870"/>
                    <a:pt x="2715" y="2275"/>
                    <a:pt x="2191" y="1715"/>
                  </a:cubicBezTo>
                  <a:cubicBezTo>
                    <a:pt x="1668" y="1143"/>
                    <a:pt x="1120" y="715"/>
                    <a:pt x="703" y="429"/>
                  </a:cubicBezTo>
                  <a:cubicBezTo>
                    <a:pt x="286" y="14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4118050" y="1960500"/>
              <a:ext cx="47075" cy="58950"/>
            </a:xfrm>
            <a:custGeom>
              <a:avLst/>
              <a:gdLst/>
              <a:ahLst/>
              <a:cxnLst/>
              <a:rect l="l" t="t" r="r" b="b"/>
              <a:pathLst>
                <a:path w="1883" h="2358" extrusionOk="0">
                  <a:moveTo>
                    <a:pt x="1" y="0"/>
                  </a:moveTo>
                  <a:cubicBezTo>
                    <a:pt x="1" y="0"/>
                    <a:pt x="49" y="203"/>
                    <a:pt x="168" y="453"/>
                  </a:cubicBezTo>
                  <a:cubicBezTo>
                    <a:pt x="287" y="703"/>
                    <a:pt x="465" y="1048"/>
                    <a:pt x="715" y="1357"/>
                  </a:cubicBezTo>
                  <a:cubicBezTo>
                    <a:pt x="965" y="1667"/>
                    <a:pt x="1263" y="1929"/>
                    <a:pt x="1489" y="2084"/>
                  </a:cubicBezTo>
                  <a:cubicBezTo>
                    <a:pt x="1715" y="2262"/>
                    <a:pt x="1882" y="2358"/>
                    <a:pt x="1882" y="2358"/>
                  </a:cubicBezTo>
                  <a:cubicBezTo>
                    <a:pt x="1882" y="2358"/>
                    <a:pt x="1858" y="2167"/>
                    <a:pt x="1775" y="1881"/>
                  </a:cubicBezTo>
                  <a:cubicBezTo>
                    <a:pt x="1680" y="1607"/>
                    <a:pt x="1537" y="1238"/>
                    <a:pt x="1263" y="917"/>
                  </a:cubicBezTo>
                  <a:cubicBezTo>
                    <a:pt x="1001" y="584"/>
                    <a:pt x="692" y="357"/>
                    <a:pt x="430" y="214"/>
                  </a:cubicBezTo>
                  <a:cubicBezTo>
                    <a:pt x="180" y="6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2483025" y="1774950"/>
              <a:ext cx="1815750" cy="1529175"/>
            </a:xfrm>
            <a:custGeom>
              <a:avLst/>
              <a:gdLst/>
              <a:ahLst/>
              <a:cxnLst/>
              <a:rect l="l" t="t" r="r" b="b"/>
              <a:pathLst>
                <a:path w="72630" h="61167" extrusionOk="0">
                  <a:moveTo>
                    <a:pt x="62423" y="3596"/>
                  </a:moveTo>
                  <a:cubicBezTo>
                    <a:pt x="62491" y="3596"/>
                    <a:pt x="62561" y="3614"/>
                    <a:pt x="62616" y="3660"/>
                  </a:cubicBezTo>
                  <a:cubicBezTo>
                    <a:pt x="62687" y="3707"/>
                    <a:pt x="62735" y="3803"/>
                    <a:pt x="62759" y="3886"/>
                  </a:cubicBezTo>
                  <a:lnTo>
                    <a:pt x="64199" y="18090"/>
                  </a:lnTo>
                  <a:cubicBezTo>
                    <a:pt x="64199" y="18209"/>
                    <a:pt x="64247" y="18304"/>
                    <a:pt x="64283" y="18412"/>
                  </a:cubicBezTo>
                  <a:lnTo>
                    <a:pt x="71879" y="33652"/>
                  </a:lnTo>
                  <a:cubicBezTo>
                    <a:pt x="71939" y="33771"/>
                    <a:pt x="71915" y="33902"/>
                    <a:pt x="71831" y="34009"/>
                  </a:cubicBezTo>
                  <a:lnTo>
                    <a:pt x="68593" y="37819"/>
                  </a:lnTo>
                  <a:cubicBezTo>
                    <a:pt x="68545" y="37866"/>
                    <a:pt x="68498" y="37926"/>
                    <a:pt x="68474" y="37985"/>
                  </a:cubicBezTo>
                  <a:lnTo>
                    <a:pt x="63735" y="46820"/>
                  </a:lnTo>
                  <a:cubicBezTo>
                    <a:pt x="63723" y="46832"/>
                    <a:pt x="63723" y="46856"/>
                    <a:pt x="63711" y="46867"/>
                  </a:cubicBezTo>
                  <a:lnTo>
                    <a:pt x="59877" y="51999"/>
                  </a:lnTo>
                  <a:cubicBezTo>
                    <a:pt x="59818" y="52094"/>
                    <a:pt x="59735" y="52130"/>
                    <a:pt x="59627" y="52130"/>
                  </a:cubicBezTo>
                  <a:cubicBezTo>
                    <a:pt x="59508" y="52130"/>
                    <a:pt x="59425" y="52094"/>
                    <a:pt x="59366" y="52011"/>
                  </a:cubicBezTo>
                  <a:lnTo>
                    <a:pt x="58389" y="50856"/>
                  </a:lnTo>
                  <a:cubicBezTo>
                    <a:pt x="58318" y="50761"/>
                    <a:pt x="58294" y="50630"/>
                    <a:pt x="58330" y="50523"/>
                  </a:cubicBezTo>
                  <a:lnTo>
                    <a:pt x="59306" y="47879"/>
                  </a:lnTo>
                  <a:cubicBezTo>
                    <a:pt x="59377" y="47653"/>
                    <a:pt x="59377" y="47415"/>
                    <a:pt x="59282" y="47213"/>
                  </a:cubicBezTo>
                  <a:lnTo>
                    <a:pt x="57722" y="43188"/>
                  </a:lnTo>
                  <a:cubicBezTo>
                    <a:pt x="57699" y="43117"/>
                    <a:pt x="57699" y="43022"/>
                    <a:pt x="57722" y="42950"/>
                  </a:cubicBezTo>
                  <a:lnTo>
                    <a:pt x="58473" y="40902"/>
                  </a:lnTo>
                  <a:cubicBezTo>
                    <a:pt x="58544" y="40664"/>
                    <a:pt x="58532" y="40390"/>
                    <a:pt x="58425" y="40176"/>
                  </a:cubicBezTo>
                  <a:lnTo>
                    <a:pt x="57318" y="37902"/>
                  </a:lnTo>
                  <a:cubicBezTo>
                    <a:pt x="57306" y="37878"/>
                    <a:pt x="57294" y="37819"/>
                    <a:pt x="57294" y="37771"/>
                  </a:cubicBezTo>
                  <a:lnTo>
                    <a:pt x="57258" y="34366"/>
                  </a:lnTo>
                  <a:cubicBezTo>
                    <a:pt x="57258" y="34306"/>
                    <a:pt x="57258" y="34247"/>
                    <a:pt x="57246" y="34187"/>
                  </a:cubicBezTo>
                  <a:lnTo>
                    <a:pt x="57139" y="33699"/>
                  </a:lnTo>
                  <a:cubicBezTo>
                    <a:pt x="57080" y="33413"/>
                    <a:pt x="56889" y="33175"/>
                    <a:pt x="56627" y="33044"/>
                  </a:cubicBezTo>
                  <a:cubicBezTo>
                    <a:pt x="56484" y="32985"/>
                    <a:pt x="56353" y="32949"/>
                    <a:pt x="56222" y="32949"/>
                  </a:cubicBezTo>
                  <a:cubicBezTo>
                    <a:pt x="56067" y="32949"/>
                    <a:pt x="55925" y="32997"/>
                    <a:pt x="55817" y="33092"/>
                  </a:cubicBezTo>
                  <a:lnTo>
                    <a:pt x="55627" y="33187"/>
                  </a:lnTo>
                  <a:cubicBezTo>
                    <a:pt x="55579" y="33219"/>
                    <a:pt x="55521" y="33235"/>
                    <a:pt x="55466" y="33235"/>
                  </a:cubicBezTo>
                  <a:cubicBezTo>
                    <a:pt x="55439" y="33235"/>
                    <a:pt x="55413" y="33231"/>
                    <a:pt x="55389" y="33223"/>
                  </a:cubicBezTo>
                  <a:cubicBezTo>
                    <a:pt x="55195" y="33159"/>
                    <a:pt x="54932" y="33128"/>
                    <a:pt x="54605" y="33128"/>
                  </a:cubicBezTo>
                  <a:cubicBezTo>
                    <a:pt x="53825" y="33128"/>
                    <a:pt x="52677" y="33304"/>
                    <a:pt x="51210" y="33640"/>
                  </a:cubicBezTo>
                  <a:cubicBezTo>
                    <a:pt x="50840" y="33724"/>
                    <a:pt x="50469" y="33762"/>
                    <a:pt x="50101" y="33762"/>
                  </a:cubicBezTo>
                  <a:cubicBezTo>
                    <a:pt x="47301" y="33762"/>
                    <a:pt x="44650" y="31563"/>
                    <a:pt x="43840" y="30806"/>
                  </a:cubicBezTo>
                  <a:cubicBezTo>
                    <a:pt x="43745" y="30723"/>
                    <a:pt x="43721" y="30604"/>
                    <a:pt x="43745" y="30484"/>
                  </a:cubicBezTo>
                  <a:lnTo>
                    <a:pt x="44566" y="27258"/>
                  </a:lnTo>
                  <a:cubicBezTo>
                    <a:pt x="44626" y="27032"/>
                    <a:pt x="44602" y="26782"/>
                    <a:pt x="44483" y="26567"/>
                  </a:cubicBezTo>
                  <a:lnTo>
                    <a:pt x="42887" y="23698"/>
                  </a:lnTo>
                  <a:cubicBezTo>
                    <a:pt x="42816" y="23567"/>
                    <a:pt x="42828" y="23400"/>
                    <a:pt x="42947" y="23293"/>
                  </a:cubicBezTo>
                  <a:lnTo>
                    <a:pt x="46352" y="20186"/>
                  </a:lnTo>
                  <a:lnTo>
                    <a:pt x="49186" y="18066"/>
                  </a:lnTo>
                  <a:cubicBezTo>
                    <a:pt x="49221" y="18042"/>
                    <a:pt x="49281" y="18007"/>
                    <a:pt x="49340" y="18007"/>
                  </a:cubicBezTo>
                  <a:lnTo>
                    <a:pt x="55055" y="17495"/>
                  </a:lnTo>
                  <a:cubicBezTo>
                    <a:pt x="55073" y="17488"/>
                    <a:pt x="55090" y="17485"/>
                    <a:pt x="55108" y="17485"/>
                  </a:cubicBezTo>
                  <a:cubicBezTo>
                    <a:pt x="55150" y="17485"/>
                    <a:pt x="55192" y="17502"/>
                    <a:pt x="55234" y="17519"/>
                  </a:cubicBezTo>
                  <a:lnTo>
                    <a:pt x="57794" y="18828"/>
                  </a:lnTo>
                  <a:cubicBezTo>
                    <a:pt x="57935" y="18909"/>
                    <a:pt x="58093" y="18938"/>
                    <a:pt x="58246" y="18938"/>
                  </a:cubicBezTo>
                  <a:cubicBezTo>
                    <a:pt x="58274" y="18938"/>
                    <a:pt x="58302" y="18937"/>
                    <a:pt x="58330" y="18935"/>
                  </a:cubicBezTo>
                  <a:lnTo>
                    <a:pt x="59580" y="18804"/>
                  </a:lnTo>
                  <a:cubicBezTo>
                    <a:pt x="59901" y="18769"/>
                    <a:pt x="60163" y="18578"/>
                    <a:pt x="60318" y="18304"/>
                  </a:cubicBezTo>
                  <a:cubicBezTo>
                    <a:pt x="60449" y="18042"/>
                    <a:pt x="60461" y="17709"/>
                    <a:pt x="60318" y="17435"/>
                  </a:cubicBezTo>
                  <a:lnTo>
                    <a:pt x="60151" y="17114"/>
                  </a:lnTo>
                  <a:cubicBezTo>
                    <a:pt x="60056" y="16959"/>
                    <a:pt x="59937" y="16816"/>
                    <a:pt x="59782" y="16733"/>
                  </a:cubicBezTo>
                  <a:lnTo>
                    <a:pt x="58270" y="15864"/>
                  </a:lnTo>
                  <a:cubicBezTo>
                    <a:pt x="58246" y="15852"/>
                    <a:pt x="58211" y="15828"/>
                    <a:pt x="58199" y="15804"/>
                  </a:cubicBezTo>
                  <a:lnTo>
                    <a:pt x="57770" y="15375"/>
                  </a:lnTo>
                  <a:cubicBezTo>
                    <a:pt x="57585" y="15190"/>
                    <a:pt x="57343" y="15101"/>
                    <a:pt x="57098" y="15101"/>
                  </a:cubicBezTo>
                  <a:cubicBezTo>
                    <a:pt x="57044" y="15101"/>
                    <a:pt x="56990" y="15105"/>
                    <a:pt x="56937" y="15114"/>
                  </a:cubicBezTo>
                  <a:lnTo>
                    <a:pt x="55639" y="15316"/>
                  </a:lnTo>
                  <a:cubicBezTo>
                    <a:pt x="55621" y="15319"/>
                    <a:pt x="55605" y="15321"/>
                    <a:pt x="55589" y="15321"/>
                  </a:cubicBezTo>
                  <a:cubicBezTo>
                    <a:pt x="55550" y="15321"/>
                    <a:pt x="55514" y="15312"/>
                    <a:pt x="55472" y="15304"/>
                  </a:cubicBezTo>
                  <a:lnTo>
                    <a:pt x="54734" y="15030"/>
                  </a:lnTo>
                  <a:cubicBezTo>
                    <a:pt x="54651" y="15006"/>
                    <a:pt x="54591" y="14947"/>
                    <a:pt x="54555" y="14875"/>
                  </a:cubicBezTo>
                  <a:lnTo>
                    <a:pt x="54282" y="14352"/>
                  </a:lnTo>
                  <a:cubicBezTo>
                    <a:pt x="54114" y="14032"/>
                    <a:pt x="53786" y="13844"/>
                    <a:pt x="53444" y="13844"/>
                  </a:cubicBezTo>
                  <a:cubicBezTo>
                    <a:pt x="53301" y="13844"/>
                    <a:pt x="53156" y="13877"/>
                    <a:pt x="53019" y="13947"/>
                  </a:cubicBezTo>
                  <a:lnTo>
                    <a:pt x="52769" y="14078"/>
                  </a:lnTo>
                  <a:cubicBezTo>
                    <a:pt x="52722" y="14101"/>
                    <a:pt x="52671" y="14113"/>
                    <a:pt x="52622" y="14113"/>
                  </a:cubicBezTo>
                  <a:cubicBezTo>
                    <a:pt x="52573" y="14113"/>
                    <a:pt x="52525" y="14101"/>
                    <a:pt x="52484" y="14078"/>
                  </a:cubicBezTo>
                  <a:lnTo>
                    <a:pt x="51841" y="13780"/>
                  </a:lnTo>
                  <a:cubicBezTo>
                    <a:pt x="51718" y="13721"/>
                    <a:pt x="51580" y="13691"/>
                    <a:pt x="51441" y="13691"/>
                  </a:cubicBezTo>
                  <a:cubicBezTo>
                    <a:pt x="51271" y="13691"/>
                    <a:pt x="51098" y="13736"/>
                    <a:pt x="50948" y="13828"/>
                  </a:cubicBezTo>
                  <a:cubicBezTo>
                    <a:pt x="50686" y="13994"/>
                    <a:pt x="50519" y="14292"/>
                    <a:pt x="50507" y="14602"/>
                  </a:cubicBezTo>
                  <a:lnTo>
                    <a:pt x="50483" y="15054"/>
                  </a:lnTo>
                  <a:cubicBezTo>
                    <a:pt x="50472" y="15125"/>
                    <a:pt x="50460" y="15197"/>
                    <a:pt x="50400" y="15256"/>
                  </a:cubicBezTo>
                  <a:cubicBezTo>
                    <a:pt x="50091" y="15602"/>
                    <a:pt x="49269" y="16411"/>
                    <a:pt x="48328" y="16614"/>
                  </a:cubicBezTo>
                  <a:cubicBezTo>
                    <a:pt x="48285" y="16622"/>
                    <a:pt x="48241" y="16626"/>
                    <a:pt x="48198" y="16626"/>
                  </a:cubicBezTo>
                  <a:cubicBezTo>
                    <a:pt x="47494" y="16626"/>
                    <a:pt x="46738" y="15597"/>
                    <a:pt x="46435" y="15137"/>
                  </a:cubicBezTo>
                  <a:cubicBezTo>
                    <a:pt x="46376" y="15054"/>
                    <a:pt x="46364" y="14959"/>
                    <a:pt x="46400" y="14875"/>
                  </a:cubicBezTo>
                  <a:cubicBezTo>
                    <a:pt x="46412" y="14780"/>
                    <a:pt x="46471" y="14709"/>
                    <a:pt x="46566" y="14661"/>
                  </a:cubicBezTo>
                  <a:lnTo>
                    <a:pt x="48317" y="13744"/>
                  </a:lnTo>
                  <a:cubicBezTo>
                    <a:pt x="48495" y="13637"/>
                    <a:pt x="48638" y="13482"/>
                    <a:pt x="48733" y="13292"/>
                  </a:cubicBezTo>
                  <a:lnTo>
                    <a:pt x="49805" y="10923"/>
                  </a:lnTo>
                  <a:cubicBezTo>
                    <a:pt x="49852" y="10827"/>
                    <a:pt x="49864" y="10720"/>
                    <a:pt x="49876" y="10613"/>
                  </a:cubicBezTo>
                  <a:lnTo>
                    <a:pt x="49971" y="9649"/>
                  </a:lnTo>
                  <a:cubicBezTo>
                    <a:pt x="49995" y="9351"/>
                    <a:pt x="49876" y="9065"/>
                    <a:pt x="49674" y="8875"/>
                  </a:cubicBezTo>
                  <a:cubicBezTo>
                    <a:pt x="49496" y="8717"/>
                    <a:pt x="49278" y="8624"/>
                    <a:pt x="49039" y="8624"/>
                  </a:cubicBezTo>
                  <a:cubicBezTo>
                    <a:pt x="48989" y="8624"/>
                    <a:pt x="48939" y="8628"/>
                    <a:pt x="48888" y="8637"/>
                  </a:cubicBezTo>
                  <a:lnTo>
                    <a:pt x="48150" y="8756"/>
                  </a:lnTo>
                  <a:cubicBezTo>
                    <a:pt x="48130" y="8758"/>
                    <a:pt x="48111" y="8760"/>
                    <a:pt x="48092" y="8760"/>
                  </a:cubicBezTo>
                  <a:cubicBezTo>
                    <a:pt x="48032" y="8760"/>
                    <a:pt x="47975" y="8744"/>
                    <a:pt x="47912" y="8708"/>
                  </a:cubicBezTo>
                  <a:lnTo>
                    <a:pt x="47185" y="8232"/>
                  </a:lnTo>
                  <a:cubicBezTo>
                    <a:pt x="47029" y="8132"/>
                    <a:pt x="46851" y="8083"/>
                    <a:pt x="46674" y="8083"/>
                  </a:cubicBezTo>
                  <a:cubicBezTo>
                    <a:pt x="46556" y="8083"/>
                    <a:pt x="46438" y="8105"/>
                    <a:pt x="46328" y="8148"/>
                  </a:cubicBezTo>
                  <a:lnTo>
                    <a:pt x="46126" y="8220"/>
                  </a:lnTo>
                  <a:cubicBezTo>
                    <a:pt x="46089" y="8229"/>
                    <a:pt x="46050" y="8235"/>
                    <a:pt x="46011" y="8235"/>
                  </a:cubicBezTo>
                  <a:cubicBezTo>
                    <a:pt x="45949" y="8235"/>
                    <a:pt x="45886" y="8221"/>
                    <a:pt x="45828" y="8184"/>
                  </a:cubicBezTo>
                  <a:cubicBezTo>
                    <a:pt x="45745" y="8125"/>
                    <a:pt x="45685" y="8041"/>
                    <a:pt x="45673" y="7934"/>
                  </a:cubicBezTo>
                  <a:lnTo>
                    <a:pt x="45447" y="5839"/>
                  </a:lnTo>
                  <a:cubicBezTo>
                    <a:pt x="45435" y="5684"/>
                    <a:pt x="45507" y="5553"/>
                    <a:pt x="45638" y="5493"/>
                  </a:cubicBezTo>
                  <a:lnTo>
                    <a:pt x="49079" y="3957"/>
                  </a:lnTo>
                  <a:cubicBezTo>
                    <a:pt x="49120" y="3940"/>
                    <a:pt x="49168" y="3931"/>
                    <a:pt x="49215" y="3931"/>
                  </a:cubicBezTo>
                  <a:cubicBezTo>
                    <a:pt x="49263" y="3931"/>
                    <a:pt x="49311" y="3940"/>
                    <a:pt x="49352" y="3957"/>
                  </a:cubicBezTo>
                  <a:lnTo>
                    <a:pt x="51817" y="5124"/>
                  </a:lnTo>
                  <a:cubicBezTo>
                    <a:pt x="51948" y="5176"/>
                    <a:pt x="52078" y="5210"/>
                    <a:pt x="52214" y="5210"/>
                  </a:cubicBezTo>
                  <a:cubicBezTo>
                    <a:pt x="52263" y="5210"/>
                    <a:pt x="52314" y="5205"/>
                    <a:pt x="52365" y="5196"/>
                  </a:cubicBezTo>
                  <a:lnTo>
                    <a:pt x="62366" y="3600"/>
                  </a:lnTo>
                  <a:cubicBezTo>
                    <a:pt x="62385" y="3598"/>
                    <a:pt x="62404" y="3596"/>
                    <a:pt x="62423" y="3596"/>
                  </a:cubicBezTo>
                  <a:close/>
                  <a:moveTo>
                    <a:pt x="62475" y="2955"/>
                  </a:moveTo>
                  <a:cubicBezTo>
                    <a:pt x="62422" y="2955"/>
                    <a:pt x="62370" y="2959"/>
                    <a:pt x="62318" y="2969"/>
                  </a:cubicBezTo>
                  <a:lnTo>
                    <a:pt x="52317" y="4553"/>
                  </a:lnTo>
                  <a:cubicBezTo>
                    <a:pt x="52300" y="4560"/>
                    <a:pt x="52281" y="4563"/>
                    <a:pt x="52262" y="4563"/>
                  </a:cubicBezTo>
                  <a:cubicBezTo>
                    <a:pt x="52217" y="4563"/>
                    <a:pt x="52169" y="4546"/>
                    <a:pt x="52127" y="4529"/>
                  </a:cubicBezTo>
                  <a:lnTo>
                    <a:pt x="49674" y="3362"/>
                  </a:lnTo>
                  <a:cubicBezTo>
                    <a:pt x="49543" y="3303"/>
                    <a:pt x="49409" y="3273"/>
                    <a:pt x="49275" y="3273"/>
                  </a:cubicBezTo>
                  <a:cubicBezTo>
                    <a:pt x="49141" y="3273"/>
                    <a:pt x="49007" y="3303"/>
                    <a:pt x="48876" y="3362"/>
                  </a:cubicBezTo>
                  <a:lnTo>
                    <a:pt x="45411" y="4946"/>
                  </a:lnTo>
                  <a:cubicBezTo>
                    <a:pt x="45042" y="5124"/>
                    <a:pt x="44816" y="5505"/>
                    <a:pt x="44864" y="5910"/>
                  </a:cubicBezTo>
                  <a:lnTo>
                    <a:pt x="45090" y="8006"/>
                  </a:lnTo>
                  <a:cubicBezTo>
                    <a:pt x="45114" y="8291"/>
                    <a:pt x="45280" y="8565"/>
                    <a:pt x="45530" y="8708"/>
                  </a:cubicBezTo>
                  <a:cubicBezTo>
                    <a:pt x="45678" y="8799"/>
                    <a:pt x="45851" y="8845"/>
                    <a:pt x="46021" y="8845"/>
                  </a:cubicBezTo>
                  <a:cubicBezTo>
                    <a:pt x="46140" y="8845"/>
                    <a:pt x="46257" y="8823"/>
                    <a:pt x="46364" y="8779"/>
                  </a:cubicBezTo>
                  <a:lnTo>
                    <a:pt x="46554" y="8708"/>
                  </a:lnTo>
                  <a:cubicBezTo>
                    <a:pt x="46594" y="8690"/>
                    <a:pt x="46633" y="8683"/>
                    <a:pt x="46671" y="8683"/>
                  </a:cubicBezTo>
                  <a:cubicBezTo>
                    <a:pt x="46737" y="8683"/>
                    <a:pt x="46799" y="8706"/>
                    <a:pt x="46852" y="8744"/>
                  </a:cubicBezTo>
                  <a:lnTo>
                    <a:pt x="47590" y="9220"/>
                  </a:lnTo>
                  <a:cubicBezTo>
                    <a:pt x="47736" y="9311"/>
                    <a:pt x="47910" y="9367"/>
                    <a:pt x="48090" y="9367"/>
                  </a:cubicBezTo>
                  <a:cubicBezTo>
                    <a:pt x="48145" y="9367"/>
                    <a:pt x="48201" y="9362"/>
                    <a:pt x="48257" y="9351"/>
                  </a:cubicBezTo>
                  <a:lnTo>
                    <a:pt x="48983" y="9232"/>
                  </a:lnTo>
                  <a:cubicBezTo>
                    <a:pt x="49001" y="9230"/>
                    <a:pt x="49018" y="9229"/>
                    <a:pt x="49035" y="9229"/>
                  </a:cubicBezTo>
                  <a:cubicBezTo>
                    <a:pt x="49124" y="9229"/>
                    <a:pt x="49209" y="9255"/>
                    <a:pt x="49269" y="9315"/>
                  </a:cubicBezTo>
                  <a:cubicBezTo>
                    <a:pt x="49340" y="9375"/>
                    <a:pt x="49388" y="9482"/>
                    <a:pt x="49376" y="9589"/>
                  </a:cubicBezTo>
                  <a:lnTo>
                    <a:pt x="49281" y="10553"/>
                  </a:lnTo>
                  <a:cubicBezTo>
                    <a:pt x="49281" y="10589"/>
                    <a:pt x="49269" y="10625"/>
                    <a:pt x="49257" y="10661"/>
                  </a:cubicBezTo>
                  <a:lnTo>
                    <a:pt x="48186" y="13030"/>
                  </a:lnTo>
                  <a:cubicBezTo>
                    <a:pt x="48150" y="13089"/>
                    <a:pt x="48090" y="13149"/>
                    <a:pt x="48031" y="13173"/>
                  </a:cubicBezTo>
                  <a:lnTo>
                    <a:pt x="46281" y="14101"/>
                  </a:lnTo>
                  <a:cubicBezTo>
                    <a:pt x="46042" y="14221"/>
                    <a:pt x="45864" y="14435"/>
                    <a:pt x="45804" y="14697"/>
                  </a:cubicBezTo>
                  <a:cubicBezTo>
                    <a:pt x="45721" y="14947"/>
                    <a:pt x="45769" y="15209"/>
                    <a:pt x="45923" y="15435"/>
                  </a:cubicBezTo>
                  <a:cubicBezTo>
                    <a:pt x="46462" y="16276"/>
                    <a:pt x="47255" y="17205"/>
                    <a:pt x="48161" y="17205"/>
                  </a:cubicBezTo>
                  <a:cubicBezTo>
                    <a:pt x="48255" y="17205"/>
                    <a:pt x="48351" y="17195"/>
                    <a:pt x="48447" y="17173"/>
                  </a:cubicBezTo>
                  <a:cubicBezTo>
                    <a:pt x="49555" y="16935"/>
                    <a:pt x="50483" y="16018"/>
                    <a:pt x="50841" y="15625"/>
                  </a:cubicBezTo>
                  <a:cubicBezTo>
                    <a:pt x="50995" y="15471"/>
                    <a:pt x="51067" y="15256"/>
                    <a:pt x="51079" y="15030"/>
                  </a:cubicBezTo>
                  <a:lnTo>
                    <a:pt x="51103" y="14590"/>
                  </a:lnTo>
                  <a:cubicBezTo>
                    <a:pt x="51114" y="14482"/>
                    <a:pt x="51174" y="14375"/>
                    <a:pt x="51257" y="14316"/>
                  </a:cubicBezTo>
                  <a:cubicBezTo>
                    <a:pt x="51314" y="14284"/>
                    <a:pt x="51370" y="14270"/>
                    <a:pt x="51427" y="14270"/>
                  </a:cubicBezTo>
                  <a:cubicBezTo>
                    <a:pt x="51478" y="14270"/>
                    <a:pt x="51528" y="14281"/>
                    <a:pt x="51579" y="14304"/>
                  </a:cubicBezTo>
                  <a:lnTo>
                    <a:pt x="52210" y="14602"/>
                  </a:lnTo>
                  <a:cubicBezTo>
                    <a:pt x="52338" y="14660"/>
                    <a:pt x="52477" y="14689"/>
                    <a:pt x="52615" y="14689"/>
                  </a:cubicBezTo>
                  <a:cubicBezTo>
                    <a:pt x="52760" y="14689"/>
                    <a:pt x="52903" y="14657"/>
                    <a:pt x="53031" y="14590"/>
                  </a:cubicBezTo>
                  <a:lnTo>
                    <a:pt x="53281" y="14459"/>
                  </a:lnTo>
                  <a:cubicBezTo>
                    <a:pt x="53332" y="14433"/>
                    <a:pt x="53385" y="14421"/>
                    <a:pt x="53436" y="14421"/>
                  </a:cubicBezTo>
                  <a:cubicBezTo>
                    <a:pt x="53555" y="14421"/>
                    <a:pt x="53667" y="14485"/>
                    <a:pt x="53734" y="14602"/>
                  </a:cubicBezTo>
                  <a:lnTo>
                    <a:pt x="53996" y="15125"/>
                  </a:lnTo>
                  <a:cubicBezTo>
                    <a:pt x="54115" y="15352"/>
                    <a:pt x="54293" y="15506"/>
                    <a:pt x="54520" y="15590"/>
                  </a:cubicBezTo>
                  <a:lnTo>
                    <a:pt x="55270" y="15852"/>
                  </a:lnTo>
                  <a:cubicBezTo>
                    <a:pt x="55367" y="15892"/>
                    <a:pt x="55476" y="15911"/>
                    <a:pt x="55588" y="15911"/>
                  </a:cubicBezTo>
                  <a:cubicBezTo>
                    <a:pt x="55640" y="15911"/>
                    <a:pt x="55693" y="15907"/>
                    <a:pt x="55746" y="15899"/>
                  </a:cubicBezTo>
                  <a:lnTo>
                    <a:pt x="57032" y="15685"/>
                  </a:lnTo>
                  <a:cubicBezTo>
                    <a:pt x="57051" y="15681"/>
                    <a:pt x="57070" y="15679"/>
                    <a:pt x="57089" y="15679"/>
                  </a:cubicBezTo>
                  <a:cubicBezTo>
                    <a:pt x="57176" y="15679"/>
                    <a:pt x="57259" y="15721"/>
                    <a:pt x="57318" y="15780"/>
                  </a:cubicBezTo>
                  <a:lnTo>
                    <a:pt x="57746" y="16209"/>
                  </a:lnTo>
                  <a:cubicBezTo>
                    <a:pt x="57806" y="16280"/>
                    <a:pt x="57889" y="16328"/>
                    <a:pt x="57961" y="16376"/>
                  </a:cubicBezTo>
                  <a:lnTo>
                    <a:pt x="59461" y="17233"/>
                  </a:lnTo>
                  <a:cubicBezTo>
                    <a:pt x="59520" y="17269"/>
                    <a:pt x="59568" y="17316"/>
                    <a:pt x="59592" y="17376"/>
                  </a:cubicBezTo>
                  <a:lnTo>
                    <a:pt x="59758" y="17685"/>
                  </a:lnTo>
                  <a:cubicBezTo>
                    <a:pt x="59818" y="17792"/>
                    <a:pt x="59818" y="17888"/>
                    <a:pt x="59758" y="17995"/>
                  </a:cubicBezTo>
                  <a:cubicBezTo>
                    <a:pt x="59711" y="18102"/>
                    <a:pt x="59616" y="18162"/>
                    <a:pt x="59508" y="18173"/>
                  </a:cubicBezTo>
                  <a:lnTo>
                    <a:pt x="58258" y="18304"/>
                  </a:lnTo>
                  <a:cubicBezTo>
                    <a:pt x="58237" y="18311"/>
                    <a:pt x="58217" y="18314"/>
                    <a:pt x="58198" y="18314"/>
                  </a:cubicBezTo>
                  <a:cubicBezTo>
                    <a:pt x="58152" y="18314"/>
                    <a:pt x="58110" y="18297"/>
                    <a:pt x="58068" y="18281"/>
                  </a:cubicBezTo>
                  <a:lnTo>
                    <a:pt x="55508" y="16971"/>
                  </a:lnTo>
                  <a:cubicBezTo>
                    <a:pt x="55367" y="16890"/>
                    <a:pt x="55218" y="16861"/>
                    <a:pt x="55067" y="16861"/>
                  </a:cubicBezTo>
                  <a:cubicBezTo>
                    <a:pt x="55039" y="16861"/>
                    <a:pt x="55012" y="16862"/>
                    <a:pt x="54984" y="16864"/>
                  </a:cubicBezTo>
                  <a:lnTo>
                    <a:pt x="49269" y="17388"/>
                  </a:lnTo>
                  <a:cubicBezTo>
                    <a:pt x="49102" y="17400"/>
                    <a:pt x="48924" y="17459"/>
                    <a:pt x="48793" y="17566"/>
                  </a:cubicBezTo>
                  <a:lnTo>
                    <a:pt x="45959" y="19674"/>
                  </a:lnTo>
                  <a:cubicBezTo>
                    <a:pt x="45935" y="19697"/>
                    <a:pt x="45923" y="19721"/>
                    <a:pt x="45888" y="19733"/>
                  </a:cubicBezTo>
                  <a:lnTo>
                    <a:pt x="42494" y="22829"/>
                  </a:lnTo>
                  <a:cubicBezTo>
                    <a:pt x="42173" y="23115"/>
                    <a:pt x="42090" y="23591"/>
                    <a:pt x="42304" y="23984"/>
                  </a:cubicBezTo>
                  <a:lnTo>
                    <a:pt x="43899" y="26853"/>
                  </a:lnTo>
                  <a:cubicBezTo>
                    <a:pt x="43935" y="26924"/>
                    <a:pt x="43935" y="27020"/>
                    <a:pt x="43923" y="27091"/>
                  </a:cubicBezTo>
                  <a:lnTo>
                    <a:pt x="43102" y="30318"/>
                  </a:lnTo>
                  <a:cubicBezTo>
                    <a:pt x="43030" y="30663"/>
                    <a:pt x="43137" y="31008"/>
                    <a:pt x="43387" y="31246"/>
                  </a:cubicBezTo>
                  <a:cubicBezTo>
                    <a:pt x="44258" y="32033"/>
                    <a:pt x="47057" y="34361"/>
                    <a:pt x="50072" y="34361"/>
                  </a:cubicBezTo>
                  <a:cubicBezTo>
                    <a:pt x="50480" y="34361"/>
                    <a:pt x="50893" y="34318"/>
                    <a:pt x="51305" y="34223"/>
                  </a:cubicBezTo>
                  <a:cubicBezTo>
                    <a:pt x="53044" y="33822"/>
                    <a:pt x="54030" y="33724"/>
                    <a:pt x="54581" y="33724"/>
                  </a:cubicBezTo>
                  <a:cubicBezTo>
                    <a:pt x="54898" y="33724"/>
                    <a:pt x="55071" y="33756"/>
                    <a:pt x="55163" y="33782"/>
                  </a:cubicBezTo>
                  <a:cubicBezTo>
                    <a:pt x="55251" y="33813"/>
                    <a:pt x="55341" y="33828"/>
                    <a:pt x="55430" y="33828"/>
                  </a:cubicBezTo>
                  <a:cubicBezTo>
                    <a:pt x="55583" y="33828"/>
                    <a:pt x="55735" y="33786"/>
                    <a:pt x="55877" y="33711"/>
                  </a:cubicBezTo>
                  <a:lnTo>
                    <a:pt x="56067" y="33604"/>
                  </a:lnTo>
                  <a:cubicBezTo>
                    <a:pt x="56118" y="33572"/>
                    <a:pt x="56175" y="33558"/>
                    <a:pt x="56229" y="33558"/>
                  </a:cubicBezTo>
                  <a:cubicBezTo>
                    <a:pt x="56278" y="33558"/>
                    <a:pt x="56326" y="33569"/>
                    <a:pt x="56365" y="33592"/>
                  </a:cubicBezTo>
                  <a:cubicBezTo>
                    <a:pt x="56460" y="33640"/>
                    <a:pt x="56532" y="33723"/>
                    <a:pt x="56544" y="33830"/>
                  </a:cubicBezTo>
                  <a:lnTo>
                    <a:pt x="56651" y="34318"/>
                  </a:lnTo>
                  <a:lnTo>
                    <a:pt x="56651" y="34378"/>
                  </a:lnTo>
                  <a:lnTo>
                    <a:pt x="56687" y="37795"/>
                  </a:lnTo>
                  <a:cubicBezTo>
                    <a:pt x="56687" y="37926"/>
                    <a:pt x="56710" y="38069"/>
                    <a:pt x="56770" y="38188"/>
                  </a:cubicBezTo>
                  <a:lnTo>
                    <a:pt x="57877" y="40450"/>
                  </a:lnTo>
                  <a:cubicBezTo>
                    <a:pt x="57913" y="40533"/>
                    <a:pt x="57913" y="40617"/>
                    <a:pt x="57889" y="40712"/>
                  </a:cubicBezTo>
                  <a:lnTo>
                    <a:pt x="57139" y="42760"/>
                  </a:lnTo>
                  <a:cubicBezTo>
                    <a:pt x="57068" y="42986"/>
                    <a:pt x="57068" y="43224"/>
                    <a:pt x="57163" y="43427"/>
                  </a:cubicBezTo>
                  <a:lnTo>
                    <a:pt x="58723" y="47451"/>
                  </a:lnTo>
                  <a:cubicBezTo>
                    <a:pt x="58746" y="47522"/>
                    <a:pt x="58746" y="47618"/>
                    <a:pt x="58723" y="47689"/>
                  </a:cubicBezTo>
                  <a:lnTo>
                    <a:pt x="57758" y="50332"/>
                  </a:lnTo>
                  <a:cubicBezTo>
                    <a:pt x="57639" y="50654"/>
                    <a:pt x="57711" y="51011"/>
                    <a:pt x="57913" y="51261"/>
                  </a:cubicBezTo>
                  <a:lnTo>
                    <a:pt x="58889" y="52416"/>
                  </a:lnTo>
                  <a:cubicBezTo>
                    <a:pt x="59080" y="52642"/>
                    <a:pt x="59330" y="52761"/>
                    <a:pt x="59616" y="52761"/>
                  </a:cubicBezTo>
                  <a:cubicBezTo>
                    <a:pt x="59627" y="52761"/>
                    <a:pt x="59639" y="52761"/>
                    <a:pt x="59699" y="52737"/>
                  </a:cubicBezTo>
                  <a:cubicBezTo>
                    <a:pt x="59985" y="52737"/>
                    <a:pt x="60258" y="52594"/>
                    <a:pt x="60437" y="52356"/>
                  </a:cubicBezTo>
                  <a:lnTo>
                    <a:pt x="64259" y="47225"/>
                  </a:lnTo>
                  <a:cubicBezTo>
                    <a:pt x="64283" y="47177"/>
                    <a:pt x="64307" y="47153"/>
                    <a:pt x="64330" y="47106"/>
                  </a:cubicBezTo>
                  <a:lnTo>
                    <a:pt x="69069" y="38271"/>
                  </a:lnTo>
                  <a:cubicBezTo>
                    <a:pt x="69081" y="38247"/>
                    <a:pt x="69093" y="38223"/>
                    <a:pt x="69105" y="38212"/>
                  </a:cubicBezTo>
                  <a:lnTo>
                    <a:pt x="72355" y="34378"/>
                  </a:lnTo>
                  <a:cubicBezTo>
                    <a:pt x="72593" y="34104"/>
                    <a:pt x="72629" y="33699"/>
                    <a:pt x="72474" y="33354"/>
                  </a:cubicBezTo>
                  <a:lnTo>
                    <a:pt x="64878" y="18114"/>
                  </a:lnTo>
                  <a:cubicBezTo>
                    <a:pt x="64866" y="18066"/>
                    <a:pt x="64854" y="18042"/>
                    <a:pt x="64854" y="17995"/>
                  </a:cubicBezTo>
                  <a:lnTo>
                    <a:pt x="63402" y="3803"/>
                  </a:lnTo>
                  <a:cubicBezTo>
                    <a:pt x="63390" y="3541"/>
                    <a:pt x="63259" y="3303"/>
                    <a:pt x="63045" y="3148"/>
                  </a:cubicBezTo>
                  <a:cubicBezTo>
                    <a:pt x="62884" y="3025"/>
                    <a:pt x="62678" y="2955"/>
                    <a:pt x="62475" y="2955"/>
                  </a:cubicBezTo>
                  <a:close/>
                  <a:moveTo>
                    <a:pt x="27341" y="619"/>
                  </a:moveTo>
                  <a:cubicBezTo>
                    <a:pt x="27356" y="619"/>
                    <a:pt x="27370" y="621"/>
                    <a:pt x="27385" y="624"/>
                  </a:cubicBezTo>
                  <a:lnTo>
                    <a:pt x="36125" y="2029"/>
                  </a:lnTo>
                  <a:cubicBezTo>
                    <a:pt x="36220" y="2040"/>
                    <a:pt x="36303" y="2088"/>
                    <a:pt x="36351" y="2160"/>
                  </a:cubicBezTo>
                  <a:cubicBezTo>
                    <a:pt x="36398" y="2231"/>
                    <a:pt x="36410" y="2326"/>
                    <a:pt x="36398" y="2410"/>
                  </a:cubicBezTo>
                  <a:lnTo>
                    <a:pt x="35779" y="5136"/>
                  </a:lnTo>
                  <a:cubicBezTo>
                    <a:pt x="35767" y="5243"/>
                    <a:pt x="35696" y="5327"/>
                    <a:pt x="35589" y="5374"/>
                  </a:cubicBezTo>
                  <a:lnTo>
                    <a:pt x="33446" y="6231"/>
                  </a:lnTo>
                  <a:cubicBezTo>
                    <a:pt x="33374" y="6267"/>
                    <a:pt x="33303" y="6315"/>
                    <a:pt x="33243" y="6351"/>
                  </a:cubicBezTo>
                  <a:lnTo>
                    <a:pt x="31541" y="7625"/>
                  </a:lnTo>
                  <a:cubicBezTo>
                    <a:pt x="31493" y="7648"/>
                    <a:pt x="31457" y="7684"/>
                    <a:pt x="31422" y="7720"/>
                  </a:cubicBezTo>
                  <a:lnTo>
                    <a:pt x="29743" y="9470"/>
                  </a:lnTo>
                  <a:cubicBezTo>
                    <a:pt x="29695" y="9506"/>
                    <a:pt x="29636" y="9541"/>
                    <a:pt x="29576" y="9553"/>
                  </a:cubicBezTo>
                  <a:lnTo>
                    <a:pt x="20623" y="11446"/>
                  </a:lnTo>
                  <a:cubicBezTo>
                    <a:pt x="20361" y="11506"/>
                    <a:pt x="20158" y="11637"/>
                    <a:pt x="20027" y="11851"/>
                  </a:cubicBezTo>
                  <a:lnTo>
                    <a:pt x="17956" y="14911"/>
                  </a:lnTo>
                  <a:lnTo>
                    <a:pt x="16765" y="16638"/>
                  </a:lnTo>
                  <a:cubicBezTo>
                    <a:pt x="16598" y="16876"/>
                    <a:pt x="16551" y="17161"/>
                    <a:pt x="16634" y="17423"/>
                  </a:cubicBezTo>
                  <a:lnTo>
                    <a:pt x="17527" y="20721"/>
                  </a:lnTo>
                  <a:cubicBezTo>
                    <a:pt x="17551" y="20817"/>
                    <a:pt x="17527" y="20924"/>
                    <a:pt x="17467" y="21019"/>
                  </a:cubicBezTo>
                  <a:lnTo>
                    <a:pt x="16955" y="21638"/>
                  </a:lnTo>
                  <a:cubicBezTo>
                    <a:pt x="16899" y="21719"/>
                    <a:pt x="16803" y="21762"/>
                    <a:pt x="16707" y="21762"/>
                  </a:cubicBezTo>
                  <a:cubicBezTo>
                    <a:pt x="16662" y="21762"/>
                    <a:pt x="16616" y="21752"/>
                    <a:pt x="16574" y="21733"/>
                  </a:cubicBezTo>
                  <a:lnTo>
                    <a:pt x="15705" y="21340"/>
                  </a:lnTo>
                  <a:cubicBezTo>
                    <a:pt x="15681" y="21329"/>
                    <a:pt x="15646" y="21329"/>
                    <a:pt x="15622" y="21317"/>
                  </a:cubicBezTo>
                  <a:lnTo>
                    <a:pt x="12062" y="20102"/>
                  </a:lnTo>
                  <a:cubicBezTo>
                    <a:pt x="11968" y="20069"/>
                    <a:pt x="11866" y="20051"/>
                    <a:pt x="11763" y="20051"/>
                  </a:cubicBezTo>
                  <a:cubicBezTo>
                    <a:pt x="11644" y="20051"/>
                    <a:pt x="11522" y="20075"/>
                    <a:pt x="11407" y="20126"/>
                  </a:cubicBezTo>
                  <a:lnTo>
                    <a:pt x="9859" y="20745"/>
                  </a:lnTo>
                  <a:cubicBezTo>
                    <a:pt x="9574" y="20852"/>
                    <a:pt x="9359" y="21102"/>
                    <a:pt x="9300" y="21412"/>
                  </a:cubicBezTo>
                  <a:lnTo>
                    <a:pt x="9085" y="22400"/>
                  </a:lnTo>
                  <a:cubicBezTo>
                    <a:pt x="9014" y="22710"/>
                    <a:pt x="9121" y="23043"/>
                    <a:pt x="9335" y="23257"/>
                  </a:cubicBezTo>
                  <a:cubicBezTo>
                    <a:pt x="9517" y="23439"/>
                    <a:pt x="9769" y="23537"/>
                    <a:pt x="10022" y="23537"/>
                  </a:cubicBezTo>
                  <a:cubicBezTo>
                    <a:pt x="10083" y="23537"/>
                    <a:pt x="10144" y="23531"/>
                    <a:pt x="10205" y="23519"/>
                  </a:cubicBezTo>
                  <a:lnTo>
                    <a:pt x="11502" y="23245"/>
                  </a:lnTo>
                  <a:cubicBezTo>
                    <a:pt x="11530" y="23237"/>
                    <a:pt x="11557" y="23233"/>
                    <a:pt x="11584" y="23233"/>
                  </a:cubicBezTo>
                  <a:cubicBezTo>
                    <a:pt x="11709" y="23233"/>
                    <a:pt x="11822" y="23318"/>
                    <a:pt x="11871" y="23436"/>
                  </a:cubicBezTo>
                  <a:lnTo>
                    <a:pt x="12241" y="24377"/>
                  </a:lnTo>
                  <a:cubicBezTo>
                    <a:pt x="12276" y="24472"/>
                    <a:pt x="12276" y="24555"/>
                    <a:pt x="12229" y="24650"/>
                  </a:cubicBezTo>
                  <a:lnTo>
                    <a:pt x="11502" y="26091"/>
                  </a:lnTo>
                  <a:cubicBezTo>
                    <a:pt x="11395" y="26282"/>
                    <a:pt x="11360" y="26508"/>
                    <a:pt x="11407" y="26710"/>
                  </a:cubicBezTo>
                  <a:cubicBezTo>
                    <a:pt x="11407" y="26734"/>
                    <a:pt x="11419" y="26746"/>
                    <a:pt x="11419" y="26758"/>
                  </a:cubicBezTo>
                  <a:lnTo>
                    <a:pt x="12348" y="29270"/>
                  </a:lnTo>
                  <a:cubicBezTo>
                    <a:pt x="12419" y="29591"/>
                    <a:pt x="12645" y="29842"/>
                    <a:pt x="12943" y="29949"/>
                  </a:cubicBezTo>
                  <a:lnTo>
                    <a:pt x="13979" y="30627"/>
                  </a:lnTo>
                  <a:cubicBezTo>
                    <a:pt x="14003" y="30639"/>
                    <a:pt x="14027" y="30639"/>
                    <a:pt x="14062" y="30663"/>
                  </a:cubicBezTo>
                  <a:cubicBezTo>
                    <a:pt x="14148" y="30689"/>
                    <a:pt x="14221" y="30708"/>
                    <a:pt x="14300" y="30708"/>
                  </a:cubicBezTo>
                  <a:cubicBezTo>
                    <a:pt x="14331" y="30708"/>
                    <a:pt x="14362" y="30705"/>
                    <a:pt x="14396" y="30699"/>
                  </a:cubicBezTo>
                  <a:lnTo>
                    <a:pt x="15812" y="30604"/>
                  </a:lnTo>
                  <a:cubicBezTo>
                    <a:pt x="16027" y="30580"/>
                    <a:pt x="16229" y="30496"/>
                    <a:pt x="16384" y="30365"/>
                  </a:cubicBezTo>
                  <a:lnTo>
                    <a:pt x="17848" y="29044"/>
                  </a:lnTo>
                  <a:cubicBezTo>
                    <a:pt x="17896" y="29008"/>
                    <a:pt x="17944" y="28984"/>
                    <a:pt x="18003" y="28960"/>
                  </a:cubicBezTo>
                  <a:lnTo>
                    <a:pt x="18146" y="28937"/>
                  </a:lnTo>
                  <a:lnTo>
                    <a:pt x="18146" y="28937"/>
                  </a:lnTo>
                  <a:cubicBezTo>
                    <a:pt x="18134" y="28996"/>
                    <a:pt x="18134" y="29068"/>
                    <a:pt x="18134" y="29127"/>
                  </a:cubicBezTo>
                  <a:cubicBezTo>
                    <a:pt x="18134" y="29425"/>
                    <a:pt x="18289" y="29699"/>
                    <a:pt x="18527" y="29877"/>
                  </a:cubicBezTo>
                  <a:lnTo>
                    <a:pt x="18646" y="29961"/>
                  </a:lnTo>
                  <a:cubicBezTo>
                    <a:pt x="18789" y="30068"/>
                    <a:pt x="18968" y="30127"/>
                    <a:pt x="19146" y="30139"/>
                  </a:cubicBezTo>
                  <a:lnTo>
                    <a:pt x="21230" y="30223"/>
                  </a:lnTo>
                  <a:cubicBezTo>
                    <a:pt x="21301" y="30223"/>
                    <a:pt x="21385" y="30270"/>
                    <a:pt x="21444" y="30318"/>
                  </a:cubicBezTo>
                  <a:lnTo>
                    <a:pt x="22456" y="31223"/>
                  </a:lnTo>
                  <a:cubicBezTo>
                    <a:pt x="22551" y="31330"/>
                    <a:pt x="22706" y="31401"/>
                    <a:pt x="22849" y="31449"/>
                  </a:cubicBezTo>
                  <a:lnTo>
                    <a:pt x="27171" y="32509"/>
                  </a:lnTo>
                  <a:cubicBezTo>
                    <a:pt x="27278" y="32532"/>
                    <a:pt x="27350" y="32592"/>
                    <a:pt x="27397" y="32687"/>
                  </a:cubicBezTo>
                  <a:lnTo>
                    <a:pt x="28088" y="34116"/>
                  </a:lnTo>
                  <a:cubicBezTo>
                    <a:pt x="28124" y="34175"/>
                    <a:pt x="28147" y="34235"/>
                    <a:pt x="28195" y="34271"/>
                  </a:cubicBezTo>
                  <a:lnTo>
                    <a:pt x="29600" y="36080"/>
                  </a:lnTo>
                  <a:cubicBezTo>
                    <a:pt x="29695" y="36223"/>
                    <a:pt x="29850" y="36330"/>
                    <a:pt x="30029" y="36390"/>
                  </a:cubicBezTo>
                  <a:lnTo>
                    <a:pt x="34255" y="37842"/>
                  </a:lnTo>
                  <a:cubicBezTo>
                    <a:pt x="34386" y="37890"/>
                    <a:pt x="34458" y="38009"/>
                    <a:pt x="34481" y="38128"/>
                  </a:cubicBezTo>
                  <a:cubicBezTo>
                    <a:pt x="34565" y="39438"/>
                    <a:pt x="33708" y="40498"/>
                    <a:pt x="33327" y="40902"/>
                  </a:cubicBezTo>
                  <a:cubicBezTo>
                    <a:pt x="33184" y="41069"/>
                    <a:pt x="33088" y="41271"/>
                    <a:pt x="33077" y="41510"/>
                  </a:cubicBezTo>
                  <a:cubicBezTo>
                    <a:pt x="33005" y="43665"/>
                    <a:pt x="32338" y="45081"/>
                    <a:pt x="32136" y="45474"/>
                  </a:cubicBezTo>
                  <a:cubicBezTo>
                    <a:pt x="32112" y="45510"/>
                    <a:pt x="32064" y="45558"/>
                    <a:pt x="32017" y="45582"/>
                  </a:cubicBezTo>
                  <a:lnTo>
                    <a:pt x="29433" y="47189"/>
                  </a:lnTo>
                  <a:cubicBezTo>
                    <a:pt x="29255" y="47308"/>
                    <a:pt x="29124" y="47475"/>
                    <a:pt x="29040" y="47689"/>
                  </a:cubicBezTo>
                  <a:lnTo>
                    <a:pt x="27254" y="52785"/>
                  </a:lnTo>
                  <a:cubicBezTo>
                    <a:pt x="27231" y="52844"/>
                    <a:pt x="27195" y="52892"/>
                    <a:pt x="27159" y="52940"/>
                  </a:cubicBezTo>
                  <a:lnTo>
                    <a:pt x="24956" y="54797"/>
                  </a:lnTo>
                  <a:cubicBezTo>
                    <a:pt x="24778" y="54952"/>
                    <a:pt x="24659" y="55166"/>
                    <a:pt x="24623" y="55404"/>
                  </a:cubicBezTo>
                  <a:lnTo>
                    <a:pt x="24492" y="56619"/>
                  </a:lnTo>
                  <a:lnTo>
                    <a:pt x="24492" y="56702"/>
                  </a:lnTo>
                  <a:lnTo>
                    <a:pt x="24444" y="58119"/>
                  </a:lnTo>
                  <a:cubicBezTo>
                    <a:pt x="24444" y="58369"/>
                    <a:pt x="24540" y="58607"/>
                    <a:pt x="24695" y="58786"/>
                  </a:cubicBezTo>
                  <a:lnTo>
                    <a:pt x="25802" y="59976"/>
                  </a:lnTo>
                  <a:cubicBezTo>
                    <a:pt x="25885" y="60083"/>
                    <a:pt x="25909" y="60214"/>
                    <a:pt x="25861" y="60333"/>
                  </a:cubicBezTo>
                  <a:cubicBezTo>
                    <a:pt x="25813" y="60459"/>
                    <a:pt x="25695" y="60537"/>
                    <a:pt x="25563" y="60537"/>
                  </a:cubicBezTo>
                  <a:cubicBezTo>
                    <a:pt x="25532" y="60537"/>
                    <a:pt x="25500" y="60533"/>
                    <a:pt x="25468" y="60524"/>
                  </a:cubicBezTo>
                  <a:lnTo>
                    <a:pt x="24183" y="60190"/>
                  </a:lnTo>
                  <a:cubicBezTo>
                    <a:pt x="24099" y="60167"/>
                    <a:pt x="24040" y="60131"/>
                    <a:pt x="24004" y="60071"/>
                  </a:cubicBezTo>
                  <a:lnTo>
                    <a:pt x="20968" y="55916"/>
                  </a:lnTo>
                  <a:cubicBezTo>
                    <a:pt x="20253" y="55023"/>
                    <a:pt x="20158" y="53547"/>
                    <a:pt x="20146" y="52951"/>
                  </a:cubicBezTo>
                  <a:cubicBezTo>
                    <a:pt x="20146" y="52701"/>
                    <a:pt x="20039" y="52475"/>
                    <a:pt x="19861" y="52297"/>
                  </a:cubicBezTo>
                  <a:cubicBezTo>
                    <a:pt x="19337" y="51820"/>
                    <a:pt x="19265" y="50892"/>
                    <a:pt x="19265" y="50749"/>
                  </a:cubicBezTo>
                  <a:lnTo>
                    <a:pt x="19432" y="46856"/>
                  </a:lnTo>
                  <a:cubicBezTo>
                    <a:pt x="19444" y="46451"/>
                    <a:pt x="19194" y="46082"/>
                    <a:pt x="18801" y="45927"/>
                  </a:cubicBezTo>
                  <a:cubicBezTo>
                    <a:pt x="18360" y="45748"/>
                    <a:pt x="18194" y="45284"/>
                    <a:pt x="18194" y="45284"/>
                  </a:cubicBezTo>
                  <a:lnTo>
                    <a:pt x="17884" y="43772"/>
                  </a:lnTo>
                  <a:cubicBezTo>
                    <a:pt x="17825" y="43462"/>
                    <a:pt x="17610" y="43200"/>
                    <a:pt x="17313" y="43081"/>
                  </a:cubicBezTo>
                  <a:cubicBezTo>
                    <a:pt x="13907" y="41652"/>
                    <a:pt x="13157" y="38593"/>
                    <a:pt x="13038" y="37985"/>
                  </a:cubicBezTo>
                  <a:cubicBezTo>
                    <a:pt x="13026" y="37938"/>
                    <a:pt x="13026" y="37890"/>
                    <a:pt x="13038" y="37842"/>
                  </a:cubicBezTo>
                  <a:lnTo>
                    <a:pt x="13503" y="35699"/>
                  </a:lnTo>
                  <a:lnTo>
                    <a:pt x="14443" y="32866"/>
                  </a:lnTo>
                  <a:cubicBezTo>
                    <a:pt x="14562" y="32509"/>
                    <a:pt x="14455" y="32116"/>
                    <a:pt x="14193" y="31866"/>
                  </a:cubicBezTo>
                  <a:lnTo>
                    <a:pt x="12360" y="30199"/>
                  </a:lnTo>
                  <a:cubicBezTo>
                    <a:pt x="12324" y="30187"/>
                    <a:pt x="12312" y="30163"/>
                    <a:pt x="12300" y="30139"/>
                  </a:cubicBezTo>
                  <a:lnTo>
                    <a:pt x="11300" y="28579"/>
                  </a:lnTo>
                  <a:cubicBezTo>
                    <a:pt x="11288" y="28556"/>
                    <a:pt x="11288" y="28544"/>
                    <a:pt x="11276" y="28532"/>
                  </a:cubicBezTo>
                  <a:cubicBezTo>
                    <a:pt x="11169" y="28282"/>
                    <a:pt x="10776" y="27603"/>
                    <a:pt x="9276" y="26865"/>
                  </a:cubicBezTo>
                  <a:cubicBezTo>
                    <a:pt x="8157" y="26293"/>
                    <a:pt x="7550" y="25210"/>
                    <a:pt x="7299" y="24615"/>
                  </a:cubicBezTo>
                  <a:cubicBezTo>
                    <a:pt x="7144" y="24271"/>
                    <a:pt x="6814" y="24051"/>
                    <a:pt x="6442" y="24051"/>
                  </a:cubicBezTo>
                  <a:cubicBezTo>
                    <a:pt x="6415" y="24051"/>
                    <a:pt x="6387" y="24053"/>
                    <a:pt x="6359" y="24055"/>
                  </a:cubicBezTo>
                  <a:lnTo>
                    <a:pt x="3013" y="24317"/>
                  </a:lnTo>
                  <a:cubicBezTo>
                    <a:pt x="3004" y="24318"/>
                    <a:pt x="2994" y="24318"/>
                    <a:pt x="2985" y="24318"/>
                  </a:cubicBezTo>
                  <a:cubicBezTo>
                    <a:pt x="2862" y="24318"/>
                    <a:pt x="2735" y="24248"/>
                    <a:pt x="2680" y="24127"/>
                  </a:cubicBezTo>
                  <a:lnTo>
                    <a:pt x="715" y="19709"/>
                  </a:lnTo>
                  <a:cubicBezTo>
                    <a:pt x="680" y="19602"/>
                    <a:pt x="692" y="19471"/>
                    <a:pt x="751" y="19376"/>
                  </a:cubicBezTo>
                  <a:lnTo>
                    <a:pt x="7716" y="9196"/>
                  </a:lnTo>
                  <a:cubicBezTo>
                    <a:pt x="7740" y="9137"/>
                    <a:pt x="7788" y="9113"/>
                    <a:pt x="7847" y="9077"/>
                  </a:cubicBezTo>
                  <a:lnTo>
                    <a:pt x="27207" y="659"/>
                  </a:lnTo>
                  <a:cubicBezTo>
                    <a:pt x="27251" y="633"/>
                    <a:pt x="27296" y="619"/>
                    <a:pt x="27341" y="619"/>
                  </a:cubicBezTo>
                  <a:close/>
                  <a:moveTo>
                    <a:pt x="27315" y="0"/>
                  </a:moveTo>
                  <a:cubicBezTo>
                    <a:pt x="27193" y="0"/>
                    <a:pt x="27072" y="27"/>
                    <a:pt x="26957" y="76"/>
                  </a:cubicBezTo>
                  <a:lnTo>
                    <a:pt x="7597" y="8494"/>
                  </a:lnTo>
                  <a:cubicBezTo>
                    <a:pt x="7430" y="8553"/>
                    <a:pt x="7299" y="8672"/>
                    <a:pt x="7192" y="8827"/>
                  </a:cubicBezTo>
                  <a:lnTo>
                    <a:pt x="227" y="19007"/>
                  </a:lnTo>
                  <a:cubicBezTo>
                    <a:pt x="37" y="19269"/>
                    <a:pt x="1" y="19614"/>
                    <a:pt x="144" y="19912"/>
                  </a:cubicBezTo>
                  <a:lnTo>
                    <a:pt x="2108" y="24329"/>
                  </a:lnTo>
                  <a:cubicBezTo>
                    <a:pt x="2256" y="24669"/>
                    <a:pt x="2608" y="24890"/>
                    <a:pt x="2980" y="24890"/>
                  </a:cubicBezTo>
                  <a:cubicBezTo>
                    <a:pt x="2999" y="24890"/>
                    <a:pt x="3018" y="24890"/>
                    <a:pt x="3037" y="24889"/>
                  </a:cubicBezTo>
                  <a:lnTo>
                    <a:pt x="6395" y="24615"/>
                  </a:lnTo>
                  <a:cubicBezTo>
                    <a:pt x="6526" y="24615"/>
                    <a:pt x="6657" y="24686"/>
                    <a:pt x="6716" y="24829"/>
                  </a:cubicBezTo>
                  <a:cubicBezTo>
                    <a:pt x="7014" y="25496"/>
                    <a:pt x="7704" y="26734"/>
                    <a:pt x="8990" y="27365"/>
                  </a:cubicBezTo>
                  <a:cubicBezTo>
                    <a:pt x="10419" y="28079"/>
                    <a:pt x="10657" y="28651"/>
                    <a:pt x="10693" y="28710"/>
                  </a:cubicBezTo>
                  <a:cubicBezTo>
                    <a:pt x="10705" y="28770"/>
                    <a:pt x="10740" y="28818"/>
                    <a:pt x="10764" y="28877"/>
                  </a:cubicBezTo>
                  <a:lnTo>
                    <a:pt x="11764" y="30449"/>
                  </a:lnTo>
                  <a:cubicBezTo>
                    <a:pt x="11812" y="30520"/>
                    <a:pt x="11871" y="30580"/>
                    <a:pt x="11931" y="30639"/>
                  </a:cubicBezTo>
                  <a:lnTo>
                    <a:pt x="13741" y="32306"/>
                  </a:lnTo>
                  <a:cubicBezTo>
                    <a:pt x="13836" y="32401"/>
                    <a:pt x="13872" y="32532"/>
                    <a:pt x="13836" y="32651"/>
                  </a:cubicBezTo>
                  <a:lnTo>
                    <a:pt x="12884" y="35497"/>
                  </a:lnTo>
                  <a:cubicBezTo>
                    <a:pt x="12872" y="35533"/>
                    <a:pt x="12848" y="35557"/>
                    <a:pt x="12848" y="35592"/>
                  </a:cubicBezTo>
                  <a:lnTo>
                    <a:pt x="12383" y="37700"/>
                  </a:lnTo>
                  <a:cubicBezTo>
                    <a:pt x="12372" y="37819"/>
                    <a:pt x="12360" y="37950"/>
                    <a:pt x="12383" y="38069"/>
                  </a:cubicBezTo>
                  <a:cubicBezTo>
                    <a:pt x="12514" y="38724"/>
                    <a:pt x="13324" y="42093"/>
                    <a:pt x="17039" y="43641"/>
                  </a:cubicBezTo>
                  <a:cubicBezTo>
                    <a:pt x="17134" y="43688"/>
                    <a:pt x="17229" y="43772"/>
                    <a:pt x="17241" y="43879"/>
                  </a:cubicBezTo>
                  <a:lnTo>
                    <a:pt x="17575" y="45427"/>
                  </a:lnTo>
                  <a:cubicBezTo>
                    <a:pt x="17586" y="45451"/>
                    <a:pt x="17813" y="46201"/>
                    <a:pt x="18551" y="46475"/>
                  </a:cubicBezTo>
                  <a:cubicBezTo>
                    <a:pt x="18706" y="46546"/>
                    <a:pt x="18789" y="46665"/>
                    <a:pt x="18789" y="46808"/>
                  </a:cubicBezTo>
                  <a:lnTo>
                    <a:pt x="18622" y="50713"/>
                  </a:lnTo>
                  <a:lnTo>
                    <a:pt x="18622" y="50808"/>
                  </a:lnTo>
                  <a:cubicBezTo>
                    <a:pt x="18634" y="51023"/>
                    <a:pt x="18741" y="52106"/>
                    <a:pt x="19420" y="52737"/>
                  </a:cubicBezTo>
                  <a:cubicBezTo>
                    <a:pt x="19491" y="52797"/>
                    <a:pt x="19515" y="52868"/>
                    <a:pt x="19515" y="52951"/>
                  </a:cubicBezTo>
                  <a:cubicBezTo>
                    <a:pt x="19515" y="53606"/>
                    <a:pt x="19634" y="55261"/>
                    <a:pt x="20456" y="56285"/>
                  </a:cubicBezTo>
                  <a:lnTo>
                    <a:pt x="23492" y="60441"/>
                  </a:lnTo>
                  <a:cubicBezTo>
                    <a:pt x="23623" y="60619"/>
                    <a:pt x="23802" y="60738"/>
                    <a:pt x="24016" y="60798"/>
                  </a:cubicBezTo>
                  <a:lnTo>
                    <a:pt x="25314" y="61143"/>
                  </a:lnTo>
                  <a:cubicBezTo>
                    <a:pt x="25385" y="61155"/>
                    <a:pt x="25468" y="61167"/>
                    <a:pt x="25552" y="61167"/>
                  </a:cubicBezTo>
                  <a:cubicBezTo>
                    <a:pt x="25921" y="61167"/>
                    <a:pt x="26278" y="60952"/>
                    <a:pt x="26421" y="60595"/>
                  </a:cubicBezTo>
                  <a:cubicBezTo>
                    <a:pt x="26576" y="60250"/>
                    <a:pt x="26504" y="59845"/>
                    <a:pt x="26242" y="59583"/>
                  </a:cubicBezTo>
                  <a:lnTo>
                    <a:pt x="25147" y="58393"/>
                  </a:lnTo>
                  <a:cubicBezTo>
                    <a:pt x="25087" y="58309"/>
                    <a:pt x="25052" y="58238"/>
                    <a:pt x="25052" y="58155"/>
                  </a:cubicBezTo>
                  <a:lnTo>
                    <a:pt x="25099" y="56702"/>
                  </a:lnTo>
                  <a:lnTo>
                    <a:pt x="25230" y="55499"/>
                  </a:lnTo>
                  <a:cubicBezTo>
                    <a:pt x="25254" y="55428"/>
                    <a:pt x="25290" y="55357"/>
                    <a:pt x="25349" y="55297"/>
                  </a:cubicBezTo>
                  <a:lnTo>
                    <a:pt x="27588" y="53356"/>
                  </a:lnTo>
                  <a:cubicBezTo>
                    <a:pt x="27719" y="53249"/>
                    <a:pt x="27814" y="53118"/>
                    <a:pt x="27873" y="52951"/>
                  </a:cubicBezTo>
                  <a:lnTo>
                    <a:pt x="29636" y="47856"/>
                  </a:lnTo>
                  <a:cubicBezTo>
                    <a:pt x="29659" y="47772"/>
                    <a:pt x="29719" y="47713"/>
                    <a:pt x="29778" y="47677"/>
                  </a:cubicBezTo>
                  <a:lnTo>
                    <a:pt x="32362" y="46046"/>
                  </a:lnTo>
                  <a:cubicBezTo>
                    <a:pt x="32517" y="45963"/>
                    <a:pt x="32636" y="45843"/>
                    <a:pt x="32707" y="45689"/>
                  </a:cubicBezTo>
                  <a:cubicBezTo>
                    <a:pt x="32993" y="45177"/>
                    <a:pt x="33624" y="43700"/>
                    <a:pt x="33719" y="41486"/>
                  </a:cubicBezTo>
                  <a:cubicBezTo>
                    <a:pt x="33719" y="41391"/>
                    <a:pt x="33743" y="41319"/>
                    <a:pt x="33803" y="41260"/>
                  </a:cubicBezTo>
                  <a:cubicBezTo>
                    <a:pt x="34243" y="40795"/>
                    <a:pt x="35232" y="39581"/>
                    <a:pt x="35136" y="38033"/>
                  </a:cubicBezTo>
                  <a:cubicBezTo>
                    <a:pt x="35112" y="37652"/>
                    <a:pt x="34862" y="37331"/>
                    <a:pt x="34505" y="37211"/>
                  </a:cubicBezTo>
                  <a:lnTo>
                    <a:pt x="30279" y="35747"/>
                  </a:lnTo>
                  <a:cubicBezTo>
                    <a:pt x="30219" y="35735"/>
                    <a:pt x="30171" y="35687"/>
                    <a:pt x="30136" y="35652"/>
                  </a:cubicBezTo>
                  <a:lnTo>
                    <a:pt x="28731" y="33842"/>
                  </a:lnTo>
                  <a:cubicBezTo>
                    <a:pt x="28719" y="33830"/>
                    <a:pt x="28719" y="33806"/>
                    <a:pt x="28707" y="33782"/>
                  </a:cubicBezTo>
                  <a:lnTo>
                    <a:pt x="28004" y="32354"/>
                  </a:lnTo>
                  <a:cubicBezTo>
                    <a:pt x="27885" y="32104"/>
                    <a:pt x="27647" y="31925"/>
                    <a:pt x="27373" y="31854"/>
                  </a:cubicBezTo>
                  <a:lnTo>
                    <a:pt x="23063" y="30794"/>
                  </a:lnTo>
                  <a:cubicBezTo>
                    <a:pt x="23004" y="30782"/>
                    <a:pt x="22956" y="30746"/>
                    <a:pt x="22909" y="30723"/>
                  </a:cubicBezTo>
                  <a:lnTo>
                    <a:pt x="21897" y="29818"/>
                  </a:lnTo>
                  <a:cubicBezTo>
                    <a:pt x="21742" y="29675"/>
                    <a:pt x="21527" y="29591"/>
                    <a:pt x="21301" y="29580"/>
                  </a:cubicBezTo>
                  <a:lnTo>
                    <a:pt x="19206" y="29484"/>
                  </a:lnTo>
                  <a:cubicBezTo>
                    <a:pt x="19146" y="29484"/>
                    <a:pt x="19087" y="29472"/>
                    <a:pt x="19027" y="29425"/>
                  </a:cubicBezTo>
                  <a:lnTo>
                    <a:pt x="18908" y="29341"/>
                  </a:lnTo>
                  <a:cubicBezTo>
                    <a:pt x="18825" y="29282"/>
                    <a:pt x="18777" y="29187"/>
                    <a:pt x="18777" y="29080"/>
                  </a:cubicBezTo>
                  <a:cubicBezTo>
                    <a:pt x="18765" y="28984"/>
                    <a:pt x="18801" y="28877"/>
                    <a:pt x="18896" y="28818"/>
                  </a:cubicBezTo>
                  <a:lnTo>
                    <a:pt x="19063" y="28687"/>
                  </a:lnTo>
                  <a:cubicBezTo>
                    <a:pt x="19182" y="28591"/>
                    <a:pt x="19206" y="28448"/>
                    <a:pt x="19146" y="28306"/>
                  </a:cubicBezTo>
                  <a:cubicBezTo>
                    <a:pt x="19097" y="28207"/>
                    <a:pt x="18991" y="28142"/>
                    <a:pt x="18876" y="28142"/>
                  </a:cubicBezTo>
                  <a:cubicBezTo>
                    <a:pt x="18851" y="28142"/>
                    <a:pt x="18826" y="28145"/>
                    <a:pt x="18801" y="28151"/>
                  </a:cubicBezTo>
                  <a:lnTo>
                    <a:pt x="17896" y="28341"/>
                  </a:lnTo>
                  <a:cubicBezTo>
                    <a:pt x="17729" y="28389"/>
                    <a:pt x="17586" y="28460"/>
                    <a:pt x="17467" y="28568"/>
                  </a:cubicBezTo>
                  <a:lnTo>
                    <a:pt x="15991" y="29889"/>
                  </a:lnTo>
                  <a:cubicBezTo>
                    <a:pt x="15943" y="29949"/>
                    <a:pt x="15872" y="29972"/>
                    <a:pt x="15801" y="29972"/>
                  </a:cubicBezTo>
                  <a:lnTo>
                    <a:pt x="14384" y="30080"/>
                  </a:lnTo>
                  <a:lnTo>
                    <a:pt x="14300" y="30080"/>
                  </a:lnTo>
                  <a:lnTo>
                    <a:pt x="13265" y="29413"/>
                  </a:lnTo>
                  <a:cubicBezTo>
                    <a:pt x="13253" y="29401"/>
                    <a:pt x="13229" y="29401"/>
                    <a:pt x="13193" y="29377"/>
                  </a:cubicBezTo>
                  <a:cubicBezTo>
                    <a:pt x="13086" y="29341"/>
                    <a:pt x="13003" y="29246"/>
                    <a:pt x="12967" y="29127"/>
                  </a:cubicBezTo>
                  <a:cubicBezTo>
                    <a:pt x="12967" y="29115"/>
                    <a:pt x="12955" y="29103"/>
                    <a:pt x="12955" y="29080"/>
                  </a:cubicBezTo>
                  <a:lnTo>
                    <a:pt x="12038" y="26579"/>
                  </a:lnTo>
                  <a:cubicBezTo>
                    <a:pt x="12014" y="26520"/>
                    <a:pt x="12038" y="26448"/>
                    <a:pt x="12062" y="26389"/>
                  </a:cubicBezTo>
                  <a:lnTo>
                    <a:pt x="12788" y="24948"/>
                  </a:lnTo>
                  <a:cubicBezTo>
                    <a:pt x="12907" y="24710"/>
                    <a:pt x="12931" y="24424"/>
                    <a:pt x="12824" y="24174"/>
                  </a:cubicBezTo>
                  <a:lnTo>
                    <a:pt x="12455" y="23234"/>
                  </a:lnTo>
                  <a:cubicBezTo>
                    <a:pt x="12300" y="22862"/>
                    <a:pt x="11940" y="22634"/>
                    <a:pt x="11559" y="22634"/>
                  </a:cubicBezTo>
                  <a:cubicBezTo>
                    <a:pt x="11501" y="22634"/>
                    <a:pt x="11442" y="22639"/>
                    <a:pt x="11383" y="22650"/>
                  </a:cubicBezTo>
                  <a:lnTo>
                    <a:pt x="10086" y="22924"/>
                  </a:lnTo>
                  <a:cubicBezTo>
                    <a:pt x="10064" y="22929"/>
                    <a:pt x="10041" y="22931"/>
                    <a:pt x="10019" y="22931"/>
                  </a:cubicBezTo>
                  <a:cubicBezTo>
                    <a:pt x="9932" y="22931"/>
                    <a:pt x="9845" y="22895"/>
                    <a:pt x="9788" y="22829"/>
                  </a:cubicBezTo>
                  <a:cubicBezTo>
                    <a:pt x="9716" y="22757"/>
                    <a:pt x="9669" y="22638"/>
                    <a:pt x="9693" y="22531"/>
                  </a:cubicBezTo>
                  <a:lnTo>
                    <a:pt x="9907" y="21555"/>
                  </a:lnTo>
                  <a:cubicBezTo>
                    <a:pt x="9919" y="21448"/>
                    <a:pt x="9990" y="21364"/>
                    <a:pt x="10097" y="21317"/>
                  </a:cubicBezTo>
                  <a:lnTo>
                    <a:pt x="11645" y="20686"/>
                  </a:lnTo>
                  <a:cubicBezTo>
                    <a:pt x="11675" y="20674"/>
                    <a:pt x="11714" y="20668"/>
                    <a:pt x="11754" y="20668"/>
                  </a:cubicBezTo>
                  <a:cubicBezTo>
                    <a:pt x="11794" y="20668"/>
                    <a:pt x="11836" y="20674"/>
                    <a:pt x="11871" y="20686"/>
                  </a:cubicBezTo>
                  <a:lnTo>
                    <a:pt x="15455" y="21912"/>
                  </a:lnTo>
                  <a:lnTo>
                    <a:pt x="16324" y="22293"/>
                  </a:lnTo>
                  <a:cubicBezTo>
                    <a:pt x="16445" y="22349"/>
                    <a:pt x="16574" y="22376"/>
                    <a:pt x="16702" y="22376"/>
                  </a:cubicBezTo>
                  <a:cubicBezTo>
                    <a:pt x="16979" y="22376"/>
                    <a:pt x="17253" y="22251"/>
                    <a:pt x="17432" y="22031"/>
                  </a:cubicBezTo>
                  <a:lnTo>
                    <a:pt x="17944" y="21400"/>
                  </a:lnTo>
                  <a:cubicBezTo>
                    <a:pt x="18134" y="21162"/>
                    <a:pt x="18194" y="20852"/>
                    <a:pt x="18122" y="20555"/>
                  </a:cubicBezTo>
                  <a:lnTo>
                    <a:pt x="17229" y="17269"/>
                  </a:lnTo>
                  <a:cubicBezTo>
                    <a:pt x="17194" y="17173"/>
                    <a:pt x="17217" y="17078"/>
                    <a:pt x="17277" y="16995"/>
                  </a:cubicBezTo>
                  <a:lnTo>
                    <a:pt x="18468" y="15256"/>
                  </a:lnTo>
                  <a:lnTo>
                    <a:pt x="20527" y="12196"/>
                  </a:lnTo>
                  <a:cubicBezTo>
                    <a:pt x="20575" y="12113"/>
                    <a:pt x="20646" y="12077"/>
                    <a:pt x="20742" y="12054"/>
                  </a:cubicBezTo>
                  <a:lnTo>
                    <a:pt x="29695" y="10172"/>
                  </a:lnTo>
                  <a:cubicBezTo>
                    <a:pt x="29898" y="10125"/>
                    <a:pt x="30052" y="10030"/>
                    <a:pt x="30195" y="9899"/>
                  </a:cubicBezTo>
                  <a:lnTo>
                    <a:pt x="31838" y="8136"/>
                  </a:lnTo>
                  <a:cubicBezTo>
                    <a:pt x="31862" y="8136"/>
                    <a:pt x="31874" y="8125"/>
                    <a:pt x="31886" y="8113"/>
                  </a:cubicBezTo>
                  <a:lnTo>
                    <a:pt x="33588" y="6851"/>
                  </a:lnTo>
                  <a:cubicBezTo>
                    <a:pt x="33612" y="6827"/>
                    <a:pt x="33624" y="6815"/>
                    <a:pt x="33660" y="6803"/>
                  </a:cubicBezTo>
                  <a:lnTo>
                    <a:pt x="35803" y="5934"/>
                  </a:lnTo>
                  <a:cubicBezTo>
                    <a:pt x="36089" y="5815"/>
                    <a:pt x="36291" y="5565"/>
                    <a:pt x="36363" y="5267"/>
                  </a:cubicBezTo>
                  <a:lnTo>
                    <a:pt x="36982" y="2541"/>
                  </a:lnTo>
                  <a:cubicBezTo>
                    <a:pt x="37041" y="2291"/>
                    <a:pt x="36994" y="2029"/>
                    <a:pt x="36839" y="1814"/>
                  </a:cubicBezTo>
                  <a:cubicBezTo>
                    <a:pt x="36708" y="1612"/>
                    <a:pt x="36470" y="1457"/>
                    <a:pt x="36220" y="1409"/>
                  </a:cubicBezTo>
                  <a:lnTo>
                    <a:pt x="27481" y="16"/>
                  </a:lnTo>
                  <a:cubicBezTo>
                    <a:pt x="27425" y="5"/>
                    <a:pt x="27370" y="0"/>
                    <a:pt x="2731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https://cdn.discordapp.com/attachments/950443893671989328/952621584802275418/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553" y="2708273"/>
            <a:ext cx="1527630" cy="114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30"/>
          <p:cNvGrpSpPr/>
          <p:nvPr/>
        </p:nvGrpSpPr>
        <p:grpSpPr>
          <a:xfrm>
            <a:off x="7390925" y="238577"/>
            <a:ext cx="2092103" cy="2068250"/>
            <a:chOff x="4945925" y="1165200"/>
            <a:chExt cx="4109750" cy="3530675"/>
          </a:xfrm>
        </p:grpSpPr>
        <p:sp>
          <p:nvSpPr>
            <p:cNvPr id="392" name="Google Shape;392;p30"/>
            <p:cNvSpPr/>
            <p:nvPr/>
          </p:nvSpPr>
          <p:spPr>
            <a:xfrm>
              <a:off x="4995125" y="2056850"/>
              <a:ext cx="592875" cy="1110275"/>
            </a:xfrm>
            <a:custGeom>
              <a:avLst/>
              <a:gdLst/>
              <a:ahLst/>
              <a:cxnLst/>
              <a:rect l="l" t="t" r="r" b="b"/>
              <a:pathLst>
                <a:path w="23715" h="44411" extrusionOk="0">
                  <a:moveTo>
                    <a:pt x="72" y="1"/>
                  </a:moveTo>
                  <a:cubicBezTo>
                    <a:pt x="36" y="1"/>
                    <a:pt x="1" y="40"/>
                    <a:pt x="17" y="73"/>
                  </a:cubicBezTo>
                  <a:cubicBezTo>
                    <a:pt x="7756" y="14778"/>
                    <a:pt x="15460" y="29494"/>
                    <a:pt x="23092" y="44257"/>
                  </a:cubicBezTo>
                  <a:cubicBezTo>
                    <a:pt x="23148" y="44366"/>
                    <a:pt x="23236" y="44411"/>
                    <a:pt x="23324" y="44411"/>
                  </a:cubicBezTo>
                  <a:cubicBezTo>
                    <a:pt x="23517" y="44411"/>
                    <a:pt x="23714" y="44196"/>
                    <a:pt x="23592" y="43960"/>
                  </a:cubicBezTo>
                  <a:cubicBezTo>
                    <a:pt x="15710" y="29351"/>
                    <a:pt x="7899" y="14694"/>
                    <a:pt x="112" y="26"/>
                  </a:cubicBezTo>
                  <a:cubicBezTo>
                    <a:pt x="102" y="8"/>
                    <a:pt x="87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4945925" y="2088500"/>
              <a:ext cx="618550" cy="1157250"/>
            </a:xfrm>
            <a:custGeom>
              <a:avLst/>
              <a:gdLst/>
              <a:ahLst/>
              <a:cxnLst/>
              <a:rect l="l" t="t" r="r" b="b"/>
              <a:pathLst>
                <a:path w="24742" h="46290" extrusionOk="0">
                  <a:moveTo>
                    <a:pt x="55" y="1"/>
                  </a:moveTo>
                  <a:cubicBezTo>
                    <a:pt x="30" y="1"/>
                    <a:pt x="0" y="23"/>
                    <a:pt x="9" y="58"/>
                  </a:cubicBezTo>
                  <a:cubicBezTo>
                    <a:pt x="7986" y="15440"/>
                    <a:pt x="15606" y="31121"/>
                    <a:pt x="24190" y="46158"/>
                  </a:cubicBezTo>
                  <a:cubicBezTo>
                    <a:pt x="24242" y="46251"/>
                    <a:pt x="24320" y="46290"/>
                    <a:pt x="24397" y="46290"/>
                  </a:cubicBezTo>
                  <a:cubicBezTo>
                    <a:pt x="24569" y="46290"/>
                    <a:pt x="24741" y="46101"/>
                    <a:pt x="24643" y="45896"/>
                  </a:cubicBezTo>
                  <a:cubicBezTo>
                    <a:pt x="17011" y="30347"/>
                    <a:pt x="8331" y="15238"/>
                    <a:pt x="80" y="10"/>
                  </a:cubicBezTo>
                  <a:cubicBezTo>
                    <a:pt x="74" y="4"/>
                    <a:pt x="65" y="1"/>
                    <a:pt x="5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5951250" y="1636925"/>
              <a:ext cx="2255900" cy="1521300"/>
            </a:xfrm>
            <a:custGeom>
              <a:avLst/>
              <a:gdLst/>
              <a:ahLst/>
              <a:cxnLst/>
              <a:rect l="l" t="t" r="r" b="b"/>
              <a:pathLst>
                <a:path w="90236" h="60852" extrusionOk="0">
                  <a:moveTo>
                    <a:pt x="90197" y="0"/>
                  </a:moveTo>
                  <a:cubicBezTo>
                    <a:pt x="90189" y="0"/>
                    <a:pt x="90180" y="3"/>
                    <a:pt x="90169" y="11"/>
                  </a:cubicBezTo>
                  <a:cubicBezTo>
                    <a:pt x="60154" y="20049"/>
                    <a:pt x="29852" y="39742"/>
                    <a:pt x="218" y="60352"/>
                  </a:cubicBezTo>
                  <a:cubicBezTo>
                    <a:pt x="0" y="60520"/>
                    <a:pt x="135" y="60851"/>
                    <a:pt x="350" y="60851"/>
                  </a:cubicBezTo>
                  <a:cubicBezTo>
                    <a:pt x="395" y="60851"/>
                    <a:pt x="442" y="60837"/>
                    <a:pt x="491" y="60804"/>
                  </a:cubicBezTo>
                  <a:cubicBezTo>
                    <a:pt x="30709" y="41064"/>
                    <a:pt x="60380" y="20383"/>
                    <a:pt x="90217" y="71"/>
                  </a:cubicBezTo>
                  <a:cubicBezTo>
                    <a:pt x="90235" y="43"/>
                    <a:pt x="90225" y="0"/>
                    <a:pt x="9019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5933400" y="1732600"/>
              <a:ext cx="2310550" cy="1498200"/>
            </a:xfrm>
            <a:custGeom>
              <a:avLst/>
              <a:gdLst/>
              <a:ahLst/>
              <a:cxnLst/>
              <a:rect l="l" t="t" r="r" b="b"/>
              <a:pathLst>
                <a:path w="92422" h="59928" extrusionOk="0">
                  <a:moveTo>
                    <a:pt x="92045" y="1"/>
                  </a:moveTo>
                  <a:cubicBezTo>
                    <a:pt x="92001" y="1"/>
                    <a:pt x="91955" y="13"/>
                    <a:pt x="91907" y="42"/>
                  </a:cubicBezTo>
                  <a:cubicBezTo>
                    <a:pt x="60701" y="19008"/>
                    <a:pt x="30888" y="40297"/>
                    <a:pt x="39" y="59859"/>
                  </a:cubicBezTo>
                  <a:cubicBezTo>
                    <a:pt x="0" y="59878"/>
                    <a:pt x="16" y="59928"/>
                    <a:pt x="48" y="59928"/>
                  </a:cubicBezTo>
                  <a:cubicBezTo>
                    <a:pt x="56" y="59928"/>
                    <a:pt x="65" y="59925"/>
                    <a:pt x="74" y="59918"/>
                  </a:cubicBezTo>
                  <a:cubicBezTo>
                    <a:pt x="31090" y="40630"/>
                    <a:pt x="61534" y="20366"/>
                    <a:pt x="92181" y="494"/>
                  </a:cubicBezTo>
                  <a:cubicBezTo>
                    <a:pt x="92421" y="344"/>
                    <a:pt x="92275" y="1"/>
                    <a:pt x="9204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6797775" y="2415725"/>
              <a:ext cx="1048800" cy="675175"/>
            </a:xfrm>
            <a:custGeom>
              <a:avLst/>
              <a:gdLst/>
              <a:ahLst/>
              <a:cxnLst/>
              <a:rect l="l" t="t" r="r" b="b"/>
              <a:pathLst>
                <a:path w="41952" h="27007" extrusionOk="0">
                  <a:moveTo>
                    <a:pt x="41575" y="1"/>
                  </a:moveTo>
                  <a:cubicBezTo>
                    <a:pt x="41532" y="1"/>
                    <a:pt x="41485" y="13"/>
                    <a:pt x="41437" y="42"/>
                  </a:cubicBezTo>
                  <a:cubicBezTo>
                    <a:pt x="27233" y="8281"/>
                    <a:pt x="13898" y="18103"/>
                    <a:pt x="39" y="26926"/>
                  </a:cubicBezTo>
                  <a:cubicBezTo>
                    <a:pt x="1" y="26955"/>
                    <a:pt x="25" y="27007"/>
                    <a:pt x="60" y="27007"/>
                  </a:cubicBezTo>
                  <a:cubicBezTo>
                    <a:pt x="69" y="27007"/>
                    <a:pt x="78" y="27004"/>
                    <a:pt x="87" y="26997"/>
                  </a:cubicBezTo>
                  <a:cubicBezTo>
                    <a:pt x="14101" y="18437"/>
                    <a:pt x="28067" y="9638"/>
                    <a:pt x="41711" y="494"/>
                  </a:cubicBezTo>
                  <a:cubicBezTo>
                    <a:pt x="41951" y="344"/>
                    <a:pt x="41805" y="1"/>
                    <a:pt x="4157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6870650" y="2551725"/>
              <a:ext cx="1048225" cy="674925"/>
            </a:xfrm>
            <a:custGeom>
              <a:avLst/>
              <a:gdLst/>
              <a:ahLst/>
              <a:cxnLst/>
              <a:rect l="l" t="t" r="r" b="b"/>
              <a:pathLst>
                <a:path w="41929" h="26997" extrusionOk="0">
                  <a:moveTo>
                    <a:pt x="41567" y="1"/>
                  </a:moveTo>
                  <a:cubicBezTo>
                    <a:pt x="41523" y="1"/>
                    <a:pt x="41476" y="14"/>
                    <a:pt x="41427" y="43"/>
                  </a:cubicBezTo>
                  <a:cubicBezTo>
                    <a:pt x="27211" y="8270"/>
                    <a:pt x="13876" y="18093"/>
                    <a:pt x="29" y="26915"/>
                  </a:cubicBezTo>
                  <a:cubicBezTo>
                    <a:pt x="1" y="26944"/>
                    <a:pt x="18" y="26996"/>
                    <a:pt x="45" y="26996"/>
                  </a:cubicBezTo>
                  <a:cubicBezTo>
                    <a:pt x="51" y="26996"/>
                    <a:pt x="58" y="26993"/>
                    <a:pt x="65" y="26986"/>
                  </a:cubicBezTo>
                  <a:cubicBezTo>
                    <a:pt x="14091" y="18438"/>
                    <a:pt x="28045" y="9627"/>
                    <a:pt x="41689" y="483"/>
                  </a:cubicBezTo>
                  <a:cubicBezTo>
                    <a:pt x="41929" y="334"/>
                    <a:pt x="41792" y="1"/>
                    <a:pt x="41567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7852200" y="3844750"/>
              <a:ext cx="342675" cy="213075"/>
            </a:xfrm>
            <a:custGeom>
              <a:avLst/>
              <a:gdLst/>
              <a:ahLst/>
              <a:cxnLst/>
              <a:rect l="l" t="t" r="r" b="b"/>
              <a:pathLst>
                <a:path w="13707" h="8523" extrusionOk="0">
                  <a:moveTo>
                    <a:pt x="13527" y="0"/>
                  </a:moveTo>
                  <a:cubicBezTo>
                    <a:pt x="13507" y="0"/>
                    <a:pt x="13486" y="6"/>
                    <a:pt x="13464" y="19"/>
                  </a:cubicBezTo>
                  <a:cubicBezTo>
                    <a:pt x="8845" y="2602"/>
                    <a:pt x="4499" y="5674"/>
                    <a:pt x="10" y="8472"/>
                  </a:cubicBezTo>
                  <a:cubicBezTo>
                    <a:pt x="1" y="8501"/>
                    <a:pt x="15" y="8523"/>
                    <a:pt x="27" y="8523"/>
                  </a:cubicBezTo>
                  <a:cubicBezTo>
                    <a:pt x="30" y="8523"/>
                    <a:pt x="32" y="8522"/>
                    <a:pt x="34" y="8520"/>
                  </a:cubicBezTo>
                  <a:cubicBezTo>
                    <a:pt x="4606" y="5853"/>
                    <a:pt x="9166" y="3138"/>
                    <a:pt x="13595" y="245"/>
                  </a:cubicBezTo>
                  <a:cubicBezTo>
                    <a:pt x="13707" y="174"/>
                    <a:pt x="13638" y="0"/>
                    <a:pt x="1352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7803925" y="3773875"/>
              <a:ext cx="366775" cy="219875"/>
            </a:xfrm>
            <a:custGeom>
              <a:avLst/>
              <a:gdLst/>
              <a:ahLst/>
              <a:cxnLst/>
              <a:rect l="l" t="t" r="r" b="b"/>
              <a:pathLst>
                <a:path w="14671" h="8795" extrusionOk="0">
                  <a:moveTo>
                    <a:pt x="14478" y="1"/>
                  </a:moveTo>
                  <a:cubicBezTo>
                    <a:pt x="14456" y="1"/>
                    <a:pt x="14432" y="7"/>
                    <a:pt x="14407" y="20"/>
                  </a:cubicBezTo>
                  <a:cubicBezTo>
                    <a:pt x="9490" y="2663"/>
                    <a:pt x="4823" y="5866"/>
                    <a:pt x="36" y="8771"/>
                  </a:cubicBezTo>
                  <a:cubicBezTo>
                    <a:pt x="1" y="8771"/>
                    <a:pt x="36" y="8795"/>
                    <a:pt x="48" y="8795"/>
                  </a:cubicBezTo>
                  <a:cubicBezTo>
                    <a:pt x="4930" y="6044"/>
                    <a:pt x="9800" y="3235"/>
                    <a:pt x="14550" y="234"/>
                  </a:cubicBezTo>
                  <a:cubicBezTo>
                    <a:pt x="14670" y="164"/>
                    <a:pt x="14597" y="1"/>
                    <a:pt x="14478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7360650" y="3715500"/>
              <a:ext cx="1695025" cy="896425"/>
            </a:xfrm>
            <a:custGeom>
              <a:avLst/>
              <a:gdLst/>
              <a:ahLst/>
              <a:cxnLst/>
              <a:rect l="l" t="t" r="r" b="b"/>
              <a:pathLst>
                <a:path w="67801" h="35857" extrusionOk="0">
                  <a:moveTo>
                    <a:pt x="67414" y="0"/>
                  </a:moveTo>
                  <a:cubicBezTo>
                    <a:pt x="67373" y="0"/>
                    <a:pt x="67330" y="10"/>
                    <a:pt x="67286" y="33"/>
                  </a:cubicBezTo>
                  <a:cubicBezTo>
                    <a:pt x="44306" y="10808"/>
                    <a:pt x="22685" y="24381"/>
                    <a:pt x="39" y="35776"/>
                  </a:cubicBezTo>
                  <a:cubicBezTo>
                    <a:pt x="0" y="35805"/>
                    <a:pt x="24" y="35857"/>
                    <a:pt x="60" y="35857"/>
                  </a:cubicBezTo>
                  <a:cubicBezTo>
                    <a:pt x="68" y="35857"/>
                    <a:pt x="78" y="35854"/>
                    <a:pt x="87" y="35847"/>
                  </a:cubicBezTo>
                  <a:cubicBezTo>
                    <a:pt x="22899" y="24739"/>
                    <a:pt x="45057" y="12237"/>
                    <a:pt x="67547" y="474"/>
                  </a:cubicBezTo>
                  <a:cubicBezTo>
                    <a:pt x="67801" y="332"/>
                    <a:pt x="67649" y="0"/>
                    <a:pt x="6741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0"/>
            <p:cNvSpPr/>
            <p:nvPr/>
          </p:nvSpPr>
          <p:spPr>
            <a:xfrm>
              <a:off x="5578950" y="3142425"/>
              <a:ext cx="387875" cy="16700"/>
            </a:xfrm>
            <a:custGeom>
              <a:avLst/>
              <a:gdLst/>
              <a:ahLst/>
              <a:cxnLst/>
              <a:rect l="l" t="t" r="r" b="b"/>
              <a:pathLst>
                <a:path w="15515" h="668" extrusionOk="0">
                  <a:moveTo>
                    <a:pt x="15252" y="1"/>
                  </a:moveTo>
                  <a:cubicBezTo>
                    <a:pt x="15248" y="1"/>
                    <a:pt x="15244" y="1"/>
                    <a:pt x="15240" y="1"/>
                  </a:cubicBezTo>
                  <a:cubicBezTo>
                    <a:pt x="10204" y="132"/>
                    <a:pt x="5156" y="299"/>
                    <a:pt x="108" y="513"/>
                  </a:cubicBezTo>
                  <a:cubicBezTo>
                    <a:pt x="0" y="513"/>
                    <a:pt x="0" y="668"/>
                    <a:pt x="108" y="668"/>
                  </a:cubicBezTo>
                  <a:cubicBezTo>
                    <a:pt x="5156" y="632"/>
                    <a:pt x="10192" y="537"/>
                    <a:pt x="15240" y="418"/>
                  </a:cubicBezTo>
                  <a:cubicBezTo>
                    <a:pt x="15511" y="418"/>
                    <a:pt x="15514" y="1"/>
                    <a:pt x="1525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0"/>
            <p:cNvSpPr/>
            <p:nvPr/>
          </p:nvSpPr>
          <p:spPr>
            <a:xfrm>
              <a:off x="5553650" y="3224575"/>
              <a:ext cx="387875" cy="16700"/>
            </a:xfrm>
            <a:custGeom>
              <a:avLst/>
              <a:gdLst/>
              <a:ahLst/>
              <a:cxnLst/>
              <a:rect l="l" t="t" r="r" b="b"/>
              <a:pathLst>
                <a:path w="15515" h="668" extrusionOk="0">
                  <a:moveTo>
                    <a:pt x="15252" y="1"/>
                  </a:moveTo>
                  <a:cubicBezTo>
                    <a:pt x="15248" y="1"/>
                    <a:pt x="15244" y="1"/>
                    <a:pt x="15240" y="1"/>
                  </a:cubicBezTo>
                  <a:cubicBezTo>
                    <a:pt x="10204" y="132"/>
                    <a:pt x="5156" y="299"/>
                    <a:pt x="108" y="513"/>
                  </a:cubicBezTo>
                  <a:cubicBezTo>
                    <a:pt x="0" y="513"/>
                    <a:pt x="0" y="668"/>
                    <a:pt x="108" y="668"/>
                  </a:cubicBezTo>
                  <a:cubicBezTo>
                    <a:pt x="5156" y="632"/>
                    <a:pt x="10204" y="537"/>
                    <a:pt x="15240" y="418"/>
                  </a:cubicBezTo>
                  <a:cubicBezTo>
                    <a:pt x="15511" y="418"/>
                    <a:pt x="15514" y="1"/>
                    <a:pt x="1525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0"/>
            <p:cNvSpPr/>
            <p:nvPr/>
          </p:nvSpPr>
          <p:spPr>
            <a:xfrm>
              <a:off x="5956075" y="3594525"/>
              <a:ext cx="369125" cy="34025"/>
            </a:xfrm>
            <a:custGeom>
              <a:avLst/>
              <a:gdLst/>
              <a:ahLst/>
              <a:cxnLst/>
              <a:rect l="l" t="t" r="r" b="b"/>
              <a:pathLst>
                <a:path w="14765" h="1361" extrusionOk="0">
                  <a:moveTo>
                    <a:pt x="14521" y="0"/>
                  </a:moveTo>
                  <a:cubicBezTo>
                    <a:pt x="14512" y="0"/>
                    <a:pt x="14501" y="1"/>
                    <a:pt x="14491" y="2"/>
                  </a:cubicBezTo>
                  <a:cubicBezTo>
                    <a:pt x="9704" y="360"/>
                    <a:pt x="4894" y="764"/>
                    <a:pt x="96" y="1205"/>
                  </a:cubicBezTo>
                  <a:cubicBezTo>
                    <a:pt x="4" y="1205"/>
                    <a:pt x="1" y="1360"/>
                    <a:pt x="86" y="1360"/>
                  </a:cubicBezTo>
                  <a:cubicBezTo>
                    <a:pt x="89" y="1360"/>
                    <a:pt x="93" y="1360"/>
                    <a:pt x="96" y="1360"/>
                  </a:cubicBezTo>
                  <a:cubicBezTo>
                    <a:pt x="4894" y="1074"/>
                    <a:pt x="9680" y="764"/>
                    <a:pt x="14491" y="419"/>
                  </a:cubicBezTo>
                  <a:cubicBezTo>
                    <a:pt x="14754" y="408"/>
                    <a:pt x="14764" y="0"/>
                    <a:pt x="14521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0"/>
            <p:cNvSpPr/>
            <p:nvPr/>
          </p:nvSpPr>
          <p:spPr>
            <a:xfrm>
              <a:off x="5977800" y="3636250"/>
              <a:ext cx="387875" cy="16700"/>
            </a:xfrm>
            <a:custGeom>
              <a:avLst/>
              <a:gdLst/>
              <a:ahLst/>
              <a:cxnLst/>
              <a:rect l="l" t="t" r="r" b="b"/>
              <a:pathLst>
                <a:path w="15515" h="668" extrusionOk="0">
                  <a:moveTo>
                    <a:pt x="15252" y="0"/>
                  </a:moveTo>
                  <a:cubicBezTo>
                    <a:pt x="15248" y="0"/>
                    <a:pt x="15245" y="0"/>
                    <a:pt x="15241" y="0"/>
                  </a:cubicBezTo>
                  <a:cubicBezTo>
                    <a:pt x="10205" y="131"/>
                    <a:pt x="5156" y="298"/>
                    <a:pt x="108" y="500"/>
                  </a:cubicBezTo>
                  <a:cubicBezTo>
                    <a:pt x="1" y="500"/>
                    <a:pt x="1" y="667"/>
                    <a:pt x="108" y="667"/>
                  </a:cubicBezTo>
                  <a:cubicBezTo>
                    <a:pt x="5156" y="619"/>
                    <a:pt x="10205" y="536"/>
                    <a:pt x="15241" y="417"/>
                  </a:cubicBezTo>
                  <a:cubicBezTo>
                    <a:pt x="15511" y="417"/>
                    <a:pt x="15515" y="0"/>
                    <a:pt x="1525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0"/>
            <p:cNvSpPr/>
            <p:nvPr/>
          </p:nvSpPr>
          <p:spPr>
            <a:xfrm>
              <a:off x="6278150" y="3914500"/>
              <a:ext cx="369100" cy="34000"/>
            </a:xfrm>
            <a:custGeom>
              <a:avLst/>
              <a:gdLst/>
              <a:ahLst/>
              <a:cxnLst/>
              <a:rect l="l" t="t" r="r" b="b"/>
              <a:pathLst>
                <a:path w="14764" h="1360" extrusionOk="0">
                  <a:moveTo>
                    <a:pt x="14531" y="1"/>
                  </a:moveTo>
                  <a:cubicBezTo>
                    <a:pt x="14522" y="1"/>
                    <a:pt x="14512" y="1"/>
                    <a:pt x="14502" y="3"/>
                  </a:cubicBezTo>
                  <a:cubicBezTo>
                    <a:pt x="9704" y="360"/>
                    <a:pt x="4894" y="765"/>
                    <a:pt x="107" y="1205"/>
                  </a:cubicBezTo>
                  <a:cubicBezTo>
                    <a:pt x="104" y="1205"/>
                    <a:pt x="100" y="1205"/>
                    <a:pt x="97" y="1205"/>
                  </a:cubicBezTo>
                  <a:cubicBezTo>
                    <a:pt x="0" y="1205"/>
                    <a:pt x="4" y="1360"/>
                    <a:pt x="107" y="1360"/>
                  </a:cubicBezTo>
                  <a:cubicBezTo>
                    <a:pt x="4894" y="1074"/>
                    <a:pt x="9704" y="765"/>
                    <a:pt x="14502" y="419"/>
                  </a:cubicBezTo>
                  <a:cubicBezTo>
                    <a:pt x="14754" y="408"/>
                    <a:pt x="14764" y="1"/>
                    <a:pt x="1453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0"/>
            <p:cNvSpPr/>
            <p:nvPr/>
          </p:nvSpPr>
          <p:spPr>
            <a:xfrm>
              <a:off x="6306425" y="3956225"/>
              <a:ext cx="381025" cy="14025"/>
            </a:xfrm>
            <a:custGeom>
              <a:avLst/>
              <a:gdLst/>
              <a:ahLst/>
              <a:cxnLst/>
              <a:rect l="l" t="t" r="r" b="b"/>
              <a:pathLst>
                <a:path w="15241" h="561" extrusionOk="0">
                  <a:moveTo>
                    <a:pt x="14989" y="0"/>
                  </a:moveTo>
                  <a:cubicBezTo>
                    <a:pt x="14986" y="0"/>
                    <a:pt x="14982" y="0"/>
                    <a:pt x="14978" y="1"/>
                  </a:cubicBezTo>
                  <a:cubicBezTo>
                    <a:pt x="10014" y="132"/>
                    <a:pt x="5061" y="203"/>
                    <a:pt x="108" y="417"/>
                  </a:cubicBezTo>
                  <a:cubicBezTo>
                    <a:pt x="104" y="417"/>
                    <a:pt x="100" y="417"/>
                    <a:pt x="96" y="417"/>
                  </a:cubicBezTo>
                  <a:cubicBezTo>
                    <a:pt x="0" y="417"/>
                    <a:pt x="4" y="560"/>
                    <a:pt x="108" y="560"/>
                  </a:cubicBezTo>
                  <a:cubicBezTo>
                    <a:pt x="5061" y="524"/>
                    <a:pt x="10014" y="524"/>
                    <a:pt x="14978" y="417"/>
                  </a:cubicBezTo>
                  <a:cubicBezTo>
                    <a:pt x="15237" y="417"/>
                    <a:pt x="15240" y="0"/>
                    <a:pt x="1498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0"/>
            <p:cNvSpPr/>
            <p:nvPr/>
          </p:nvSpPr>
          <p:spPr>
            <a:xfrm>
              <a:off x="6610525" y="4234475"/>
              <a:ext cx="358800" cy="33125"/>
            </a:xfrm>
            <a:custGeom>
              <a:avLst/>
              <a:gdLst/>
              <a:ahLst/>
              <a:cxnLst/>
              <a:rect l="l" t="t" r="r" b="b"/>
              <a:pathLst>
                <a:path w="14352" h="1325" extrusionOk="0">
                  <a:moveTo>
                    <a:pt x="14119" y="1"/>
                  </a:moveTo>
                  <a:cubicBezTo>
                    <a:pt x="14110" y="1"/>
                    <a:pt x="14100" y="1"/>
                    <a:pt x="14090" y="3"/>
                  </a:cubicBezTo>
                  <a:cubicBezTo>
                    <a:pt x="9434" y="360"/>
                    <a:pt x="4767" y="741"/>
                    <a:pt x="112" y="1182"/>
                  </a:cubicBezTo>
                  <a:cubicBezTo>
                    <a:pt x="105" y="1180"/>
                    <a:pt x="99" y="1179"/>
                    <a:pt x="94" y="1179"/>
                  </a:cubicBezTo>
                  <a:cubicBezTo>
                    <a:pt x="14" y="1179"/>
                    <a:pt x="1" y="1324"/>
                    <a:pt x="112" y="1324"/>
                  </a:cubicBezTo>
                  <a:cubicBezTo>
                    <a:pt x="4767" y="1063"/>
                    <a:pt x="9434" y="741"/>
                    <a:pt x="14090" y="420"/>
                  </a:cubicBezTo>
                  <a:cubicBezTo>
                    <a:pt x="14341" y="408"/>
                    <a:pt x="14351" y="1"/>
                    <a:pt x="1411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0"/>
            <p:cNvSpPr/>
            <p:nvPr/>
          </p:nvSpPr>
          <p:spPr>
            <a:xfrm>
              <a:off x="6636225" y="4275875"/>
              <a:ext cx="373575" cy="16425"/>
            </a:xfrm>
            <a:custGeom>
              <a:avLst/>
              <a:gdLst/>
              <a:ahLst/>
              <a:cxnLst/>
              <a:rect l="l" t="t" r="r" b="b"/>
              <a:pathLst>
                <a:path w="14943" h="657" extrusionOk="0">
                  <a:moveTo>
                    <a:pt x="14690" y="1"/>
                  </a:moveTo>
                  <a:cubicBezTo>
                    <a:pt x="14683" y="1"/>
                    <a:pt x="14676" y="1"/>
                    <a:pt x="14669" y="2"/>
                  </a:cubicBezTo>
                  <a:cubicBezTo>
                    <a:pt x="9799" y="133"/>
                    <a:pt x="4953" y="299"/>
                    <a:pt x="96" y="490"/>
                  </a:cubicBezTo>
                  <a:cubicBezTo>
                    <a:pt x="0" y="502"/>
                    <a:pt x="0" y="657"/>
                    <a:pt x="96" y="657"/>
                  </a:cubicBezTo>
                  <a:cubicBezTo>
                    <a:pt x="4965" y="609"/>
                    <a:pt x="9823" y="538"/>
                    <a:pt x="14669" y="419"/>
                  </a:cubicBezTo>
                  <a:cubicBezTo>
                    <a:pt x="14936" y="419"/>
                    <a:pt x="14943" y="1"/>
                    <a:pt x="14690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>
              <a:off x="7054150" y="4605650"/>
              <a:ext cx="315150" cy="86025"/>
            </a:xfrm>
            <a:custGeom>
              <a:avLst/>
              <a:gdLst/>
              <a:ahLst/>
              <a:cxnLst/>
              <a:rect l="l" t="t" r="r" b="b"/>
              <a:pathLst>
                <a:path w="12606" h="3441" extrusionOk="0">
                  <a:moveTo>
                    <a:pt x="12329" y="1"/>
                  </a:moveTo>
                  <a:cubicBezTo>
                    <a:pt x="12305" y="1"/>
                    <a:pt x="12279" y="5"/>
                    <a:pt x="12251" y="15"/>
                  </a:cubicBezTo>
                  <a:cubicBezTo>
                    <a:pt x="8263" y="1491"/>
                    <a:pt x="3953" y="1456"/>
                    <a:pt x="83" y="3289"/>
                  </a:cubicBezTo>
                  <a:cubicBezTo>
                    <a:pt x="0" y="3320"/>
                    <a:pt x="61" y="3441"/>
                    <a:pt x="134" y="3441"/>
                  </a:cubicBezTo>
                  <a:cubicBezTo>
                    <a:pt x="144" y="3441"/>
                    <a:pt x="156" y="3438"/>
                    <a:pt x="167" y="3432"/>
                  </a:cubicBezTo>
                  <a:cubicBezTo>
                    <a:pt x="4072" y="1753"/>
                    <a:pt x="8406" y="1872"/>
                    <a:pt x="12370" y="420"/>
                  </a:cubicBezTo>
                  <a:cubicBezTo>
                    <a:pt x="12606" y="345"/>
                    <a:pt x="12543" y="1"/>
                    <a:pt x="1232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>
              <a:off x="5555225" y="3234550"/>
              <a:ext cx="1511125" cy="1461325"/>
            </a:xfrm>
            <a:custGeom>
              <a:avLst/>
              <a:gdLst/>
              <a:ahLst/>
              <a:cxnLst/>
              <a:rect l="l" t="t" r="r" b="b"/>
              <a:pathLst>
                <a:path w="60445" h="58453" extrusionOk="0">
                  <a:moveTo>
                    <a:pt x="114" y="0"/>
                  </a:moveTo>
                  <a:cubicBezTo>
                    <a:pt x="54" y="0"/>
                    <a:pt x="1" y="70"/>
                    <a:pt x="57" y="126"/>
                  </a:cubicBezTo>
                  <a:cubicBezTo>
                    <a:pt x="19821" y="19724"/>
                    <a:pt x="40026" y="38893"/>
                    <a:pt x="59933" y="58383"/>
                  </a:cubicBezTo>
                  <a:cubicBezTo>
                    <a:pt x="59984" y="58432"/>
                    <a:pt x="60041" y="58452"/>
                    <a:pt x="60095" y="58452"/>
                  </a:cubicBezTo>
                  <a:cubicBezTo>
                    <a:pt x="60282" y="58452"/>
                    <a:pt x="60444" y="58213"/>
                    <a:pt x="60278" y="58038"/>
                  </a:cubicBezTo>
                  <a:cubicBezTo>
                    <a:pt x="40407" y="38512"/>
                    <a:pt x="20333" y="19212"/>
                    <a:pt x="164" y="19"/>
                  </a:cubicBezTo>
                  <a:cubicBezTo>
                    <a:pt x="148" y="6"/>
                    <a:pt x="130" y="0"/>
                    <a:pt x="11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0"/>
            <p:cNvSpPr/>
            <p:nvPr/>
          </p:nvSpPr>
          <p:spPr>
            <a:xfrm>
              <a:off x="5937000" y="3232150"/>
              <a:ext cx="1420750" cy="1383350"/>
            </a:xfrm>
            <a:custGeom>
              <a:avLst/>
              <a:gdLst/>
              <a:ahLst/>
              <a:cxnLst/>
              <a:rect l="l" t="t" r="r" b="b"/>
              <a:pathLst>
                <a:path w="56830" h="55334" extrusionOk="0">
                  <a:moveTo>
                    <a:pt x="97" y="1"/>
                  </a:moveTo>
                  <a:cubicBezTo>
                    <a:pt x="42" y="1"/>
                    <a:pt x="0" y="69"/>
                    <a:pt x="37" y="115"/>
                  </a:cubicBezTo>
                  <a:cubicBezTo>
                    <a:pt x="18683" y="18617"/>
                    <a:pt x="37530" y="36905"/>
                    <a:pt x="56318" y="55264"/>
                  </a:cubicBezTo>
                  <a:cubicBezTo>
                    <a:pt x="56369" y="55313"/>
                    <a:pt x="56426" y="55333"/>
                    <a:pt x="56481" y="55333"/>
                  </a:cubicBezTo>
                  <a:cubicBezTo>
                    <a:pt x="56667" y="55333"/>
                    <a:pt x="56829" y="55094"/>
                    <a:pt x="56664" y="54919"/>
                  </a:cubicBezTo>
                  <a:cubicBezTo>
                    <a:pt x="37923" y="36524"/>
                    <a:pt x="19183" y="18117"/>
                    <a:pt x="145" y="20"/>
                  </a:cubicBezTo>
                  <a:cubicBezTo>
                    <a:pt x="129" y="6"/>
                    <a:pt x="112" y="1"/>
                    <a:pt x="97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0"/>
            <p:cNvSpPr/>
            <p:nvPr/>
          </p:nvSpPr>
          <p:spPr>
            <a:xfrm>
              <a:off x="5996625" y="3200350"/>
              <a:ext cx="1421150" cy="1383425"/>
            </a:xfrm>
            <a:custGeom>
              <a:avLst/>
              <a:gdLst/>
              <a:ahLst/>
              <a:cxnLst/>
              <a:rect l="l" t="t" r="r" b="b"/>
              <a:pathLst>
                <a:path w="56846" h="55337" extrusionOk="0">
                  <a:moveTo>
                    <a:pt x="113" y="0"/>
                  </a:moveTo>
                  <a:cubicBezTo>
                    <a:pt x="49" y="0"/>
                    <a:pt x="1" y="77"/>
                    <a:pt x="57" y="125"/>
                  </a:cubicBezTo>
                  <a:cubicBezTo>
                    <a:pt x="18691" y="18627"/>
                    <a:pt x="37550" y="36915"/>
                    <a:pt x="56326" y="55262"/>
                  </a:cubicBezTo>
                  <a:cubicBezTo>
                    <a:pt x="56379" y="55315"/>
                    <a:pt x="56437" y="55336"/>
                    <a:pt x="56493" y="55336"/>
                  </a:cubicBezTo>
                  <a:cubicBezTo>
                    <a:pt x="56681" y="55336"/>
                    <a:pt x="56846" y="55094"/>
                    <a:pt x="56672" y="54929"/>
                  </a:cubicBezTo>
                  <a:cubicBezTo>
                    <a:pt x="37931" y="36534"/>
                    <a:pt x="19191" y="18115"/>
                    <a:pt x="165" y="18"/>
                  </a:cubicBezTo>
                  <a:cubicBezTo>
                    <a:pt x="147" y="5"/>
                    <a:pt x="130" y="0"/>
                    <a:pt x="113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0"/>
            <p:cNvSpPr/>
            <p:nvPr/>
          </p:nvSpPr>
          <p:spPr>
            <a:xfrm>
              <a:off x="8195925" y="1650425"/>
              <a:ext cx="857925" cy="2077025"/>
            </a:xfrm>
            <a:custGeom>
              <a:avLst/>
              <a:gdLst/>
              <a:ahLst/>
              <a:cxnLst/>
              <a:rect l="l" t="t" r="r" b="b"/>
              <a:pathLst>
                <a:path w="34317" h="83081" extrusionOk="0">
                  <a:moveTo>
                    <a:pt x="121" y="0"/>
                  </a:moveTo>
                  <a:cubicBezTo>
                    <a:pt x="61" y="0"/>
                    <a:pt x="1" y="45"/>
                    <a:pt x="37" y="102"/>
                  </a:cubicBezTo>
                  <a:cubicBezTo>
                    <a:pt x="11288" y="27713"/>
                    <a:pt x="22456" y="55347"/>
                    <a:pt x="33791" y="82934"/>
                  </a:cubicBezTo>
                  <a:cubicBezTo>
                    <a:pt x="33838" y="83036"/>
                    <a:pt x="33936" y="83081"/>
                    <a:pt x="34030" y="83081"/>
                  </a:cubicBezTo>
                  <a:cubicBezTo>
                    <a:pt x="34177" y="83081"/>
                    <a:pt x="34316" y="82974"/>
                    <a:pt x="34244" y="82815"/>
                  </a:cubicBezTo>
                  <a:cubicBezTo>
                    <a:pt x="22980" y="55204"/>
                    <a:pt x="11729" y="27582"/>
                    <a:pt x="216" y="66"/>
                  </a:cubicBezTo>
                  <a:cubicBezTo>
                    <a:pt x="201" y="19"/>
                    <a:pt x="161" y="0"/>
                    <a:pt x="121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7946125" y="3287375"/>
              <a:ext cx="372750" cy="826200"/>
            </a:xfrm>
            <a:custGeom>
              <a:avLst/>
              <a:gdLst/>
              <a:ahLst/>
              <a:cxnLst/>
              <a:rect l="l" t="t" r="r" b="b"/>
              <a:pathLst>
                <a:path w="14910" h="33048" extrusionOk="0">
                  <a:moveTo>
                    <a:pt x="288" y="1"/>
                  </a:moveTo>
                  <a:cubicBezTo>
                    <a:pt x="153" y="1"/>
                    <a:pt x="0" y="156"/>
                    <a:pt x="75" y="323"/>
                  </a:cubicBezTo>
                  <a:cubicBezTo>
                    <a:pt x="4850" y="11205"/>
                    <a:pt x="9612" y="22075"/>
                    <a:pt x="14422" y="32934"/>
                  </a:cubicBezTo>
                  <a:cubicBezTo>
                    <a:pt x="14459" y="33014"/>
                    <a:pt x="14522" y="33048"/>
                    <a:pt x="14589" y="33048"/>
                  </a:cubicBezTo>
                  <a:cubicBezTo>
                    <a:pt x="14740" y="33048"/>
                    <a:pt x="14910" y="32877"/>
                    <a:pt x="14827" y="32696"/>
                  </a:cubicBezTo>
                  <a:cubicBezTo>
                    <a:pt x="10053" y="21825"/>
                    <a:pt x="5243" y="10967"/>
                    <a:pt x="433" y="97"/>
                  </a:cubicBezTo>
                  <a:cubicBezTo>
                    <a:pt x="400" y="29"/>
                    <a:pt x="346" y="1"/>
                    <a:pt x="288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7687075" y="2698525"/>
              <a:ext cx="172025" cy="373000"/>
            </a:xfrm>
            <a:custGeom>
              <a:avLst/>
              <a:gdLst/>
              <a:ahLst/>
              <a:cxnLst/>
              <a:rect l="l" t="t" r="r" b="b"/>
              <a:pathLst>
                <a:path w="6881" h="14920" extrusionOk="0">
                  <a:moveTo>
                    <a:pt x="231" y="0"/>
                  </a:moveTo>
                  <a:cubicBezTo>
                    <a:pt x="120" y="0"/>
                    <a:pt x="0" y="122"/>
                    <a:pt x="67" y="255"/>
                  </a:cubicBezTo>
                  <a:lnTo>
                    <a:pt x="6449" y="14816"/>
                  </a:lnTo>
                  <a:cubicBezTo>
                    <a:pt x="6482" y="14889"/>
                    <a:pt x="6539" y="14920"/>
                    <a:pt x="6598" y="14920"/>
                  </a:cubicBezTo>
                  <a:cubicBezTo>
                    <a:pt x="6732" y="14920"/>
                    <a:pt x="6880" y="14767"/>
                    <a:pt x="6806" y="14602"/>
                  </a:cubicBezTo>
                  <a:cubicBezTo>
                    <a:pt x="4663" y="9768"/>
                    <a:pt x="2508" y="4910"/>
                    <a:pt x="353" y="76"/>
                  </a:cubicBezTo>
                  <a:cubicBezTo>
                    <a:pt x="324" y="22"/>
                    <a:pt x="278" y="0"/>
                    <a:pt x="231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7480450" y="2230125"/>
              <a:ext cx="151475" cy="329500"/>
            </a:xfrm>
            <a:custGeom>
              <a:avLst/>
              <a:gdLst/>
              <a:ahLst/>
              <a:cxnLst/>
              <a:rect l="l" t="t" r="r" b="b"/>
              <a:pathLst>
                <a:path w="6059" h="13180" extrusionOk="0">
                  <a:moveTo>
                    <a:pt x="129" y="1"/>
                  </a:moveTo>
                  <a:cubicBezTo>
                    <a:pt x="63" y="1"/>
                    <a:pt x="1" y="66"/>
                    <a:pt x="33" y="131"/>
                  </a:cubicBezTo>
                  <a:cubicBezTo>
                    <a:pt x="1938" y="4453"/>
                    <a:pt x="3831" y="8763"/>
                    <a:pt x="5736" y="13097"/>
                  </a:cubicBezTo>
                  <a:cubicBezTo>
                    <a:pt x="5760" y="13155"/>
                    <a:pt x="5804" y="13179"/>
                    <a:pt x="5851" y="13179"/>
                  </a:cubicBezTo>
                  <a:cubicBezTo>
                    <a:pt x="5949" y="13179"/>
                    <a:pt x="6059" y="13075"/>
                    <a:pt x="6010" y="12954"/>
                  </a:cubicBezTo>
                  <a:cubicBezTo>
                    <a:pt x="4081" y="8644"/>
                    <a:pt x="2153" y="4346"/>
                    <a:pt x="212" y="48"/>
                  </a:cubicBezTo>
                  <a:cubicBezTo>
                    <a:pt x="189" y="14"/>
                    <a:pt x="159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7527125" y="3592375"/>
              <a:ext cx="481825" cy="684050"/>
            </a:xfrm>
            <a:custGeom>
              <a:avLst/>
              <a:gdLst/>
              <a:ahLst/>
              <a:cxnLst/>
              <a:rect l="l" t="t" r="r" b="b"/>
              <a:pathLst>
                <a:path w="19273" h="27362" extrusionOk="0">
                  <a:moveTo>
                    <a:pt x="319" y="0"/>
                  </a:moveTo>
                  <a:cubicBezTo>
                    <a:pt x="158" y="0"/>
                    <a:pt x="1" y="154"/>
                    <a:pt x="119" y="315"/>
                  </a:cubicBezTo>
                  <a:cubicBezTo>
                    <a:pt x="6310" y="9304"/>
                    <a:pt x="12525" y="18305"/>
                    <a:pt x="18752" y="27259"/>
                  </a:cubicBezTo>
                  <a:cubicBezTo>
                    <a:pt x="18803" y="27331"/>
                    <a:pt x="18876" y="27362"/>
                    <a:pt x="18948" y="27362"/>
                  </a:cubicBezTo>
                  <a:cubicBezTo>
                    <a:pt x="19113" y="27362"/>
                    <a:pt x="19273" y="27203"/>
                    <a:pt x="19157" y="27020"/>
                  </a:cubicBezTo>
                  <a:cubicBezTo>
                    <a:pt x="12954" y="18031"/>
                    <a:pt x="6715" y="9066"/>
                    <a:pt x="500" y="88"/>
                  </a:cubicBezTo>
                  <a:cubicBezTo>
                    <a:pt x="451" y="26"/>
                    <a:pt x="385" y="0"/>
                    <a:pt x="31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7147600" y="3042600"/>
              <a:ext cx="178350" cy="247875"/>
            </a:xfrm>
            <a:custGeom>
              <a:avLst/>
              <a:gdLst/>
              <a:ahLst/>
              <a:cxnLst/>
              <a:rect l="l" t="t" r="r" b="b"/>
              <a:pathLst>
                <a:path w="7134" h="9915" extrusionOk="0">
                  <a:moveTo>
                    <a:pt x="222" y="0"/>
                  </a:moveTo>
                  <a:cubicBezTo>
                    <a:pt x="109" y="0"/>
                    <a:pt x="1" y="119"/>
                    <a:pt x="84" y="243"/>
                  </a:cubicBezTo>
                  <a:cubicBezTo>
                    <a:pt x="2286" y="3446"/>
                    <a:pt x="4489" y="6625"/>
                    <a:pt x="6692" y="9828"/>
                  </a:cubicBezTo>
                  <a:cubicBezTo>
                    <a:pt x="6735" y="9889"/>
                    <a:pt x="6796" y="9914"/>
                    <a:pt x="6857" y="9914"/>
                  </a:cubicBezTo>
                  <a:cubicBezTo>
                    <a:pt x="6997" y="9914"/>
                    <a:pt x="7133" y="9779"/>
                    <a:pt x="7025" y="9637"/>
                  </a:cubicBezTo>
                  <a:cubicBezTo>
                    <a:pt x="4811" y="6447"/>
                    <a:pt x="2596" y="3268"/>
                    <a:pt x="358" y="77"/>
                  </a:cubicBezTo>
                  <a:cubicBezTo>
                    <a:pt x="322" y="23"/>
                    <a:pt x="271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6860225" y="2627800"/>
              <a:ext cx="211900" cy="298800"/>
            </a:xfrm>
            <a:custGeom>
              <a:avLst/>
              <a:gdLst/>
              <a:ahLst/>
              <a:cxnLst/>
              <a:rect l="l" t="t" r="r" b="b"/>
              <a:pathLst>
                <a:path w="8476" h="11952" extrusionOk="0">
                  <a:moveTo>
                    <a:pt x="118" y="1"/>
                  </a:moveTo>
                  <a:cubicBezTo>
                    <a:pt x="56" y="1"/>
                    <a:pt x="1" y="69"/>
                    <a:pt x="42" y="143"/>
                  </a:cubicBezTo>
                  <a:cubicBezTo>
                    <a:pt x="2744" y="4048"/>
                    <a:pt x="5447" y="7965"/>
                    <a:pt x="8138" y="11882"/>
                  </a:cubicBezTo>
                  <a:cubicBezTo>
                    <a:pt x="8169" y="11932"/>
                    <a:pt x="8215" y="11952"/>
                    <a:pt x="8260" y="11952"/>
                  </a:cubicBezTo>
                  <a:cubicBezTo>
                    <a:pt x="8367" y="11952"/>
                    <a:pt x="8475" y="11837"/>
                    <a:pt x="8400" y="11728"/>
                  </a:cubicBezTo>
                  <a:cubicBezTo>
                    <a:pt x="5685" y="7834"/>
                    <a:pt x="2935" y="3953"/>
                    <a:pt x="196" y="48"/>
                  </a:cubicBezTo>
                  <a:cubicBezTo>
                    <a:pt x="174" y="14"/>
                    <a:pt x="145" y="1"/>
                    <a:pt x="118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4946400" y="2054250"/>
              <a:ext cx="58800" cy="37775"/>
            </a:xfrm>
            <a:custGeom>
              <a:avLst/>
              <a:gdLst/>
              <a:ahLst/>
              <a:cxnLst/>
              <a:rect l="l" t="t" r="r" b="b"/>
              <a:pathLst>
                <a:path w="2352" h="1511" extrusionOk="0">
                  <a:moveTo>
                    <a:pt x="2144" y="0"/>
                  </a:moveTo>
                  <a:cubicBezTo>
                    <a:pt x="2126" y="0"/>
                    <a:pt x="2106" y="3"/>
                    <a:pt x="2085" y="11"/>
                  </a:cubicBezTo>
                  <a:cubicBezTo>
                    <a:pt x="1335" y="320"/>
                    <a:pt x="561" y="725"/>
                    <a:pt x="37" y="1380"/>
                  </a:cubicBezTo>
                  <a:cubicBezTo>
                    <a:pt x="1" y="1435"/>
                    <a:pt x="48" y="1511"/>
                    <a:pt x="105" y="1511"/>
                  </a:cubicBezTo>
                  <a:cubicBezTo>
                    <a:pt x="122" y="1511"/>
                    <a:pt x="140" y="1504"/>
                    <a:pt x="156" y="1487"/>
                  </a:cubicBezTo>
                  <a:cubicBezTo>
                    <a:pt x="692" y="904"/>
                    <a:pt x="1454" y="558"/>
                    <a:pt x="2181" y="308"/>
                  </a:cubicBezTo>
                  <a:cubicBezTo>
                    <a:pt x="2352" y="255"/>
                    <a:pt x="2302" y="0"/>
                    <a:pt x="214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5006900" y="2054700"/>
              <a:ext cx="352775" cy="144925"/>
            </a:xfrm>
            <a:custGeom>
              <a:avLst/>
              <a:gdLst/>
              <a:ahLst/>
              <a:cxnLst/>
              <a:rect l="l" t="t" r="r" b="b"/>
              <a:pathLst>
                <a:path w="14111" h="5797" extrusionOk="0">
                  <a:moveTo>
                    <a:pt x="3532" y="1"/>
                  </a:moveTo>
                  <a:cubicBezTo>
                    <a:pt x="2337" y="1"/>
                    <a:pt x="1168" y="285"/>
                    <a:pt x="82" y="957"/>
                  </a:cubicBezTo>
                  <a:cubicBezTo>
                    <a:pt x="0" y="1008"/>
                    <a:pt x="59" y="1148"/>
                    <a:pt x="153" y="1148"/>
                  </a:cubicBezTo>
                  <a:cubicBezTo>
                    <a:pt x="168" y="1148"/>
                    <a:pt x="184" y="1144"/>
                    <a:pt x="201" y="1136"/>
                  </a:cubicBezTo>
                  <a:cubicBezTo>
                    <a:pt x="1215" y="594"/>
                    <a:pt x="2267" y="361"/>
                    <a:pt x="3326" y="361"/>
                  </a:cubicBezTo>
                  <a:cubicBezTo>
                    <a:pt x="7106" y="361"/>
                    <a:pt x="10979" y="3320"/>
                    <a:pt x="13536" y="5720"/>
                  </a:cubicBezTo>
                  <a:cubicBezTo>
                    <a:pt x="13596" y="5774"/>
                    <a:pt x="13661" y="5797"/>
                    <a:pt x="13723" y="5797"/>
                  </a:cubicBezTo>
                  <a:cubicBezTo>
                    <a:pt x="13934" y="5797"/>
                    <a:pt x="14110" y="5534"/>
                    <a:pt x="13917" y="5350"/>
                  </a:cubicBezTo>
                  <a:cubicBezTo>
                    <a:pt x="11441" y="2911"/>
                    <a:pt x="7354" y="1"/>
                    <a:pt x="353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5276125" y="1976825"/>
              <a:ext cx="413525" cy="1183100"/>
            </a:xfrm>
            <a:custGeom>
              <a:avLst/>
              <a:gdLst/>
              <a:ahLst/>
              <a:cxnLst/>
              <a:rect l="l" t="t" r="r" b="b"/>
              <a:pathLst>
                <a:path w="16541" h="47324" extrusionOk="0">
                  <a:moveTo>
                    <a:pt x="221" y="1"/>
                  </a:moveTo>
                  <a:cubicBezTo>
                    <a:pt x="112" y="1"/>
                    <a:pt x="0" y="83"/>
                    <a:pt x="52" y="203"/>
                  </a:cubicBezTo>
                  <a:cubicBezTo>
                    <a:pt x="5327" y="15859"/>
                    <a:pt x="10589" y="31552"/>
                    <a:pt x="16019" y="47161"/>
                  </a:cubicBezTo>
                  <a:cubicBezTo>
                    <a:pt x="16061" y="47274"/>
                    <a:pt x="16158" y="47324"/>
                    <a:pt x="16254" y="47324"/>
                  </a:cubicBezTo>
                  <a:cubicBezTo>
                    <a:pt x="16399" y="47324"/>
                    <a:pt x="16541" y="47209"/>
                    <a:pt x="16483" y="47030"/>
                  </a:cubicBezTo>
                  <a:cubicBezTo>
                    <a:pt x="11221" y="31361"/>
                    <a:pt x="5779" y="15728"/>
                    <a:pt x="374" y="95"/>
                  </a:cubicBezTo>
                  <a:cubicBezTo>
                    <a:pt x="347" y="29"/>
                    <a:pt x="285" y="1"/>
                    <a:pt x="22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5445175" y="1788475"/>
              <a:ext cx="298100" cy="1368700"/>
            </a:xfrm>
            <a:custGeom>
              <a:avLst/>
              <a:gdLst/>
              <a:ahLst/>
              <a:cxnLst/>
              <a:rect l="l" t="t" r="r" b="b"/>
              <a:pathLst>
                <a:path w="11924" h="54748" extrusionOk="0">
                  <a:moveTo>
                    <a:pt x="200" y="1"/>
                  </a:moveTo>
                  <a:cubicBezTo>
                    <a:pt x="102" y="1"/>
                    <a:pt x="1" y="83"/>
                    <a:pt x="29" y="212"/>
                  </a:cubicBezTo>
                  <a:cubicBezTo>
                    <a:pt x="3792" y="18333"/>
                    <a:pt x="7507" y="36478"/>
                    <a:pt x="11424" y="54576"/>
                  </a:cubicBezTo>
                  <a:cubicBezTo>
                    <a:pt x="11448" y="54695"/>
                    <a:pt x="11536" y="54747"/>
                    <a:pt x="11630" y="54747"/>
                  </a:cubicBezTo>
                  <a:cubicBezTo>
                    <a:pt x="11771" y="54747"/>
                    <a:pt x="11924" y="54630"/>
                    <a:pt x="11888" y="54445"/>
                  </a:cubicBezTo>
                  <a:cubicBezTo>
                    <a:pt x="8149" y="36312"/>
                    <a:pt x="4220" y="18214"/>
                    <a:pt x="351" y="117"/>
                  </a:cubicBezTo>
                  <a:cubicBezTo>
                    <a:pt x="327" y="36"/>
                    <a:pt x="264" y="1"/>
                    <a:pt x="200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5676575" y="1559050"/>
              <a:ext cx="66400" cy="1599625"/>
            </a:xfrm>
            <a:custGeom>
              <a:avLst/>
              <a:gdLst/>
              <a:ahLst/>
              <a:cxnLst/>
              <a:rect l="l" t="t" r="r" b="b"/>
              <a:pathLst>
                <a:path w="2656" h="63985" extrusionOk="0">
                  <a:moveTo>
                    <a:pt x="161" y="1"/>
                  </a:moveTo>
                  <a:cubicBezTo>
                    <a:pt x="81" y="1"/>
                    <a:pt x="1" y="54"/>
                    <a:pt x="1" y="162"/>
                  </a:cubicBezTo>
                  <a:cubicBezTo>
                    <a:pt x="679" y="21355"/>
                    <a:pt x="1322" y="42560"/>
                    <a:pt x="2168" y="63753"/>
                  </a:cubicBezTo>
                  <a:cubicBezTo>
                    <a:pt x="2180" y="63907"/>
                    <a:pt x="2305" y="63985"/>
                    <a:pt x="2424" y="63985"/>
                  </a:cubicBezTo>
                  <a:cubicBezTo>
                    <a:pt x="2543" y="63985"/>
                    <a:pt x="2656" y="63907"/>
                    <a:pt x="2644" y="63753"/>
                  </a:cubicBezTo>
                  <a:cubicBezTo>
                    <a:pt x="1989" y="42548"/>
                    <a:pt x="1132" y="21355"/>
                    <a:pt x="322" y="162"/>
                  </a:cubicBezTo>
                  <a:cubicBezTo>
                    <a:pt x="322" y="54"/>
                    <a:pt x="242" y="1"/>
                    <a:pt x="16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5730625" y="1327125"/>
              <a:ext cx="306975" cy="1831750"/>
            </a:xfrm>
            <a:custGeom>
              <a:avLst/>
              <a:gdLst/>
              <a:ahLst/>
              <a:cxnLst/>
              <a:rect l="l" t="t" r="r" b="b"/>
              <a:pathLst>
                <a:path w="12279" h="73270" extrusionOk="0">
                  <a:moveTo>
                    <a:pt x="12073" y="0"/>
                  </a:moveTo>
                  <a:cubicBezTo>
                    <a:pt x="12009" y="0"/>
                    <a:pt x="11950" y="36"/>
                    <a:pt x="11936" y="116"/>
                  </a:cubicBezTo>
                  <a:cubicBezTo>
                    <a:pt x="7923" y="24393"/>
                    <a:pt x="3875" y="48670"/>
                    <a:pt x="29" y="72970"/>
                  </a:cubicBezTo>
                  <a:cubicBezTo>
                    <a:pt x="1" y="73150"/>
                    <a:pt x="159" y="73269"/>
                    <a:pt x="297" y="73269"/>
                  </a:cubicBezTo>
                  <a:cubicBezTo>
                    <a:pt x="387" y="73269"/>
                    <a:pt x="468" y="73219"/>
                    <a:pt x="482" y="73101"/>
                  </a:cubicBezTo>
                  <a:cubicBezTo>
                    <a:pt x="4518" y="48836"/>
                    <a:pt x="8376" y="24512"/>
                    <a:pt x="12257" y="211"/>
                  </a:cubicBezTo>
                  <a:cubicBezTo>
                    <a:pt x="12279" y="82"/>
                    <a:pt x="12170" y="0"/>
                    <a:pt x="12073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5729725" y="1209375"/>
              <a:ext cx="705475" cy="1949375"/>
            </a:xfrm>
            <a:custGeom>
              <a:avLst/>
              <a:gdLst/>
              <a:ahLst/>
              <a:cxnLst/>
              <a:rect l="l" t="t" r="r" b="b"/>
              <a:pathLst>
                <a:path w="28219" h="77975" extrusionOk="0">
                  <a:moveTo>
                    <a:pt x="28027" y="1"/>
                  </a:moveTo>
                  <a:cubicBezTo>
                    <a:pt x="27962" y="1"/>
                    <a:pt x="27895" y="35"/>
                    <a:pt x="27867" y="111"/>
                  </a:cubicBezTo>
                  <a:cubicBezTo>
                    <a:pt x="18556" y="25959"/>
                    <a:pt x="9209" y="51784"/>
                    <a:pt x="65" y="77680"/>
                  </a:cubicBezTo>
                  <a:cubicBezTo>
                    <a:pt x="1" y="77860"/>
                    <a:pt x="144" y="77974"/>
                    <a:pt x="289" y="77974"/>
                  </a:cubicBezTo>
                  <a:cubicBezTo>
                    <a:pt x="384" y="77974"/>
                    <a:pt x="480" y="77925"/>
                    <a:pt x="518" y="77811"/>
                  </a:cubicBezTo>
                  <a:cubicBezTo>
                    <a:pt x="9852" y="51975"/>
                    <a:pt x="18996" y="26079"/>
                    <a:pt x="28176" y="206"/>
                  </a:cubicBezTo>
                  <a:cubicBezTo>
                    <a:pt x="28219" y="78"/>
                    <a:pt x="28125" y="1"/>
                    <a:pt x="28027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5724225" y="1172100"/>
              <a:ext cx="1143750" cy="2003450"/>
            </a:xfrm>
            <a:custGeom>
              <a:avLst/>
              <a:gdLst/>
              <a:ahLst/>
              <a:cxnLst/>
              <a:rect l="l" t="t" r="r" b="b"/>
              <a:pathLst>
                <a:path w="45750" h="80138" extrusionOk="0">
                  <a:moveTo>
                    <a:pt x="45523" y="0"/>
                  </a:moveTo>
                  <a:cubicBezTo>
                    <a:pt x="45472" y="0"/>
                    <a:pt x="45420" y="26"/>
                    <a:pt x="45386" y="90"/>
                  </a:cubicBezTo>
                  <a:cubicBezTo>
                    <a:pt x="30254" y="26641"/>
                    <a:pt x="15085" y="53156"/>
                    <a:pt x="107" y="79778"/>
                  </a:cubicBezTo>
                  <a:cubicBezTo>
                    <a:pt x="1" y="79966"/>
                    <a:pt x="158" y="80138"/>
                    <a:pt x="318" y="80138"/>
                  </a:cubicBezTo>
                  <a:cubicBezTo>
                    <a:pt x="390" y="80138"/>
                    <a:pt x="463" y="80102"/>
                    <a:pt x="512" y="80016"/>
                  </a:cubicBezTo>
                  <a:cubicBezTo>
                    <a:pt x="15668" y="53489"/>
                    <a:pt x="30658" y="26855"/>
                    <a:pt x="45684" y="245"/>
                  </a:cubicBezTo>
                  <a:cubicBezTo>
                    <a:pt x="45749" y="122"/>
                    <a:pt x="45636" y="0"/>
                    <a:pt x="45523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5268900" y="1970600"/>
              <a:ext cx="235150" cy="161750"/>
            </a:xfrm>
            <a:custGeom>
              <a:avLst/>
              <a:gdLst/>
              <a:ahLst/>
              <a:cxnLst/>
              <a:rect l="l" t="t" r="r" b="b"/>
              <a:pathLst>
                <a:path w="9406" h="6470" extrusionOk="0">
                  <a:moveTo>
                    <a:pt x="131" y="1"/>
                  </a:moveTo>
                  <a:cubicBezTo>
                    <a:pt x="32" y="1"/>
                    <a:pt x="0" y="172"/>
                    <a:pt x="115" y="213"/>
                  </a:cubicBezTo>
                  <a:cubicBezTo>
                    <a:pt x="3651" y="1345"/>
                    <a:pt x="6568" y="3238"/>
                    <a:pt x="8688" y="6321"/>
                  </a:cubicBezTo>
                  <a:cubicBezTo>
                    <a:pt x="8760" y="6426"/>
                    <a:pt x="8860" y="6469"/>
                    <a:pt x="8958" y="6469"/>
                  </a:cubicBezTo>
                  <a:cubicBezTo>
                    <a:pt x="9186" y="6469"/>
                    <a:pt x="9405" y="6237"/>
                    <a:pt x="9247" y="5988"/>
                  </a:cubicBezTo>
                  <a:cubicBezTo>
                    <a:pt x="7283" y="2738"/>
                    <a:pt x="3759" y="928"/>
                    <a:pt x="175" y="11"/>
                  </a:cubicBezTo>
                  <a:cubicBezTo>
                    <a:pt x="159" y="4"/>
                    <a:pt x="144" y="1"/>
                    <a:pt x="13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5739100" y="1335850"/>
              <a:ext cx="1667350" cy="1814750"/>
            </a:xfrm>
            <a:custGeom>
              <a:avLst/>
              <a:gdLst/>
              <a:ahLst/>
              <a:cxnLst/>
              <a:rect l="l" t="t" r="r" b="b"/>
              <a:pathLst>
                <a:path w="66694" h="72590" extrusionOk="0">
                  <a:moveTo>
                    <a:pt x="66305" y="1"/>
                  </a:moveTo>
                  <a:cubicBezTo>
                    <a:pt x="66267" y="1"/>
                    <a:pt x="66228" y="9"/>
                    <a:pt x="66187" y="29"/>
                  </a:cubicBezTo>
                  <a:cubicBezTo>
                    <a:pt x="59186" y="3148"/>
                    <a:pt x="53030" y="7947"/>
                    <a:pt x="47089" y="12721"/>
                  </a:cubicBezTo>
                  <a:cubicBezTo>
                    <a:pt x="40731" y="17829"/>
                    <a:pt x="34647" y="23032"/>
                    <a:pt x="29373" y="29294"/>
                  </a:cubicBezTo>
                  <a:cubicBezTo>
                    <a:pt x="23920" y="35819"/>
                    <a:pt x="19074" y="42891"/>
                    <a:pt x="14490" y="50047"/>
                  </a:cubicBezTo>
                  <a:cubicBezTo>
                    <a:pt x="11894" y="54107"/>
                    <a:pt x="9346" y="58191"/>
                    <a:pt x="6656" y="62191"/>
                  </a:cubicBezTo>
                  <a:cubicBezTo>
                    <a:pt x="4346" y="65608"/>
                    <a:pt x="1667" y="68764"/>
                    <a:pt x="0" y="72573"/>
                  </a:cubicBezTo>
                  <a:cubicBezTo>
                    <a:pt x="16" y="72573"/>
                    <a:pt x="37" y="72589"/>
                    <a:pt x="53" y="72589"/>
                  </a:cubicBezTo>
                  <a:cubicBezTo>
                    <a:pt x="61" y="72589"/>
                    <a:pt x="68" y="72585"/>
                    <a:pt x="71" y="72573"/>
                  </a:cubicBezTo>
                  <a:cubicBezTo>
                    <a:pt x="1750" y="69037"/>
                    <a:pt x="4334" y="66097"/>
                    <a:pt x="6572" y="62929"/>
                  </a:cubicBezTo>
                  <a:cubicBezTo>
                    <a:pt x="9180" y="59274"/>
                    <a:pt x="11549" y="55452"/>
                    <a:pt x="13954" y="51666"/>
                  </a:cubicBezTo>
                  <a:cubicBezTo>
                    <a:pt x="18693" y="44272"/>
                    <a:pt x="23693" y="37022"/>
                    <a:pt x="29242" y="30223"/>
                  </a:cubicBezTo>
                  <a:cubicBezTo>
                    <a:pt x="34290" y="24056"/>
                    <a:pt x="40172" y="18984"/>
                    <a:pt x="46315" y="13971"/>
                  </a:cubicBezTo>
                  <a:cubicBezTo>
                    <a:pt x="52530" y="8899"/>
                    <a:pt x="59055" y="3744"/>
                    <a:pt x="66437" y="457"/>
                  </a:cubicBezTo>
                  <a:cubicBezTo>
                    <a:pt x="66694" y="344"/>
                    <a:pt x="66543" y="1"/>
                    <a:pt x="6630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5730925" y="1418850"/>
              <a:ext cx="1843025" cy="1751525"/>
            </a:xfrm>
            <a:custGeom>
              <a:avLst/>
              <a:gdLst/>
              <a:ahLst/>
              <a:cxnLst/>
              <a:rect l="l" t="t" r="r" b="b"/>
              <a:pathLst>
                <a:path w="73721" h="70061" extrusionOk="0">
                  <a:moveTo>
                    <a:pt x="73417" y="0"/>
                  </a:moveTo>
                  <a:cubicBezTo>
                    <a:pt x="73389" y="0"/>
                    <a:pt x="73358" y="6"/>
                    <a:pt x="73324" y="19"/>
                  </a:cubicBezTo>
                  <a:cubicBezTo>
                    <a:pt x="65835" y="2698"/>
                    <a:pt x="59084" y="7115"/>
                    <a:pt x="52584" y="11604"/>
                  </a:cubicBezTo>
                  <a:cubicBezTo>
                    <a:pt x="45618" y="16390"/>
                    <a:pt x="38891" y="21271"/>
                    <a:pt x="32974" y="27379"/>
                  </a:cubicBezTo>
                  <a:cubicBezTo>
                    <a:pt x="26926" y="33642"/>
                    <a:pt x="21508" y="40595"/>
                    <a:pt x="16365" y="47632"/>
                  </a:cubicBezTo>
                  <a:cubicBezTo>
                    <a:pt x="13567" y="51478"/>
                    <a:pt x="10816" y="55359"/>
                    <a:pt x="7947" y="59157"/>
                  </a:cubicBezTo>
                  <a:cubicBezTo>
                    <a:pt x="5221" y="62729"/>
                    <a:pt x="2018" y="65955"/>
                    <a:pt x="17" y="70015"/>
                  </a:cubicBezTo>
                  <a:cubicBezTo>
                    <a:pt x="0" y="70041"/>
                    <a:pt x="20" y="70061"/>
                    <a:pt x="37" y="70061"/>
                  </a:cubicBezTo>
                  <a:cubicBezTo>
                    <a:pt x="44" y="70061"/>
                    <a:pt x="50" y="70058"/>
                    <a:pt x="53" y="70051"/>
                  </a:cubicBezTo>
                  <a:cubicBezTo>
                    <a:pt x="2065" y="66301"/>
                    <a:pt x="5113" y="63360"/>
                    <a:pt x="7721" y="60050"/>
                  </a:cubicBezTo>
                  <a:cubicBezTo>
                    <a:pt x="10495" y="56502"/>
                    <a:pt x="13114" y="52847"/>
                    <a:pt x="15758" y="49215"/>
                  </a:cubicBezTo>
                  <a:cubicBezTo>
                    <a:pt x="21044" y="41929"/>
                    <a:pt x="26640" y="34833"/>
                    <a:pt x="32795" y="28272"/>
                  </a:cubicBezTo>
                  <a:cubicBezTo>
                    <a:pt x="38594" y="22105"/>
                    <a:pt x="45321" y="17247"/>
                    <a:pt x="52238" y="12437"/>
                  </a:cubicBezTo>
                  <a:cubicBezTo>
                    <a:pt x="58870" y="7817"/>
                    <a:pt x="65811" y="3233"/>
                    <a:pt x="73455" y="495"/>
                  </a:cubicBezTo>
                  <a:cubicBezTo>
                    <a:pt x="73721" y="399"/>
                    <a:pt x="73655" y="0"/>
                    <a:pt x="7341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5731025" y="1505375"/>
              <a:ext cx="2027050" cy="1665025"/>
            </a:xfrm>
            <a:custGeom>
              <a:avLst/>
              <a:gdLst/>
              <a:ahLst/>
              <a:cxnLst/>
              <a:rect l="l" t="t" r="r" b="b"/>
              <a:pathLst>
                <a:path w="81082" h="66601" extrusionOk="0">
                  <a:moveTo>
                    <a:pt x="80725" y="1"/>
                  </a:moveTo>
                  <a:cubicBezTo>
                    <a:pt x="80703" y="1"/>
                    <a:pt x="80679" y="4"/>
                    <a:pt x="80655" y="11"/>
                  </a:cubicBezTo>
                  <a:cubicBezTo>
                    <a:pt x="72499" y="2201"/>
                    <a:pt x="64926" y="6226"/>
                    <a:pt x="57628" y="10369"/>
                  </a:cubicBezTo>
                  <a:cubicBezTo>
                    <a:pt x="50091" y="14679"/>
                    <a:pt x="42709" y="19061"/>
                    <a:pt x="36185" y="24859"/>
                  </a:cubicBezTo>
                  <a:cubicBezTo>
                    <a:pt x="29208" y="31074"/>
                    <a:pt x="23004" y="38253"/>
                    <a:pt x="17158" y="45516"/>
                  </a:cubicBezTo>
                  <a:cubicBezTo>
                    <a:pt x="13991" y="49421"/>
                    <a:pt x="10884" y="53386"/>
                    <a:pt x="7598" y="57196"/>
                  </a:cubicBezTo>
                  <a:cubicBezTo>
                    <a:pt x="4955" y="60256"/>
                    <a:pt x="1930" y="62935"/>
                    <a:pt x="25" y="66566"/>
                  </a:cubicBezTo>
                  <a:cubicBezTo>
                    <a:pt x="0" y="66583"/>
                    <a:pt x="17" y="66600"/>
                    <a:pt x="33" y="66600"/>
                  </a:cubicBezTo>
                  <a:cubicBezTo>
                    <a:pt x="39" y="66600"/>
                    <a:pt x="46" y="66597"/>
                    <a:pt x="49" y="66590"/>
                  </a:cubicBezTo>
                  <a:cubicBezTo>
                    <a:pt x="2169" y="62840"/>
                    <a:pt x="5502" y="60101"/>
                    <a:pt x="8300" y="56899"/>
                  </a:cubicBezTo>
                  <a:cubicBezTo>
                    <a:pt x="11455" y="53291"/>
                    <a:pt x="14432" y="49517"/>
                    <a:pt x="17432" y="45790"/>
                  </a:cubicBezTo>
                  <a:cubicBezTo>
                    <a:pt x="23004" y="38908"/>
                    <a:pt x="28922" y="32253"/>
                    <a:pt x="35411" y="26228"/>
                  </a:cubicBezTo>
                  <a:cubicBezTo>
                    <a:pt x="41793" y="20287"/>
                    <a:pt x="49091" y="15882"/>
                    <a:pt x="56592" y="11536"/>
                  </a:cubicBezTo>
                  <a:cubicBezTo>
                    <a:pt x="64236" y="7095"/>
                    <a:pt x="72201" y="2797"/>
                    <a:pt x="80785" y="487"/>
                  </a:cubicBezTo>
                  <a:cubicBezTo>
                    <a:pt x="81081" y="410"/>
                    <a:pt x="80984" y="1"/>
                    <a:pt x="8072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5735225" y="1621250"/>
              <a:ext cx="2137250" cy="1530400"/>
            </a:xfrm>
            <a:custGeom>
              <a:avLst/>
              <a:gdLst/>
              <a:ahLst/>
              <a:cxnLst/>
              <a:rect l="l" t="t" r="r" b="b"/>
              <a:pathLst>
                <a:path w="85490" h="61216" extrusionOk="0">
                  <a:moveTo>
                    <a:pt x="85119" y="0"/>
                  </a:moveTo>
                  <a:cubicBezTo>
                    <a:pt x="85100" y="0"/>
                    <a:pt x="85080" y="2"/>
                    <a:pt x="85059" y="7"/>
                  </a:cubicBezTo>
                  <a:cubicBezTo>
                    <a:pt x="76724" y="1686"/>
                    <a:pt x="69152" y="5877"/>
                    <a:pt x="61937" y="10223"/>
                  </a:cubicBezTo>
                  <a:cubicBezTo>
                    <a:pt x="54257" y="14842"/>
                    <a:pt x="46542" y="19533"/>
                    <a:pt x="38993" y="24403"/>
                  </a:cubicBezTo>
                  <a:cubicBezTo>
                    <a:pt x="35481" y="26665"/>
                    <a:pt x="32088" y="29106"/>
                    <a:pt x="28909" y="31785"/>
                  </a:cubicBezTo>
                  <a:cubicBezTo>
                    <a:pt x="25218" y="34892"/>
                    <a:pt x="21932" y="38464"/>
                    <a:pt x="18455" y="41834"/>
                  </a:cubicBezTo>
                  <a:cubicBezTo>
                    <a:pt x="14883" y="45310"/>
                    <a:pt x="11311" y="48799"/>
                    <a:pt x="7858" y="52395"/>
                  </a:cubicBezTo>
                  <a:cubicBezTo>
                    <a:pt x="5108" y="55252"/>
                    <a:pt x="1953" y="57681"/>
                    <a:pt x="0" y="61193"/>
                  </a:cubicBezTo>
                  <a:cubicBezTo>
                    <a:pt x="17" y="61201"/>
                    <a:pt x="33" y="61215"/>
                    <a:pt x="46" y="61215"/>
                  </a:cubicBezTo>
                  <a:cubicBezTo>
                    <a:pt x="51" y="61215"/>
                    <a:pt x="56" y="61213"/>
                    <a:pt x="60" y="61205"/>
                  </a:cubicBezTo>
                  <a:cubicBezTo>
                    <a:pt x="2239" y="57574"/>
                    <a:pt x="5703" y="55121"/>
                    <a:pt x="8608" y="52144"/>
                  </a:cubicBezTo>
                  <a:cubicBezTo>
                    <a:pt x="11930" y="48739"/>
                    <a:pt x="15347" y="45429"/>
                    <a:pt x="18776" y="42108"/>
                  </a:cubicBezTo>
                  <a:cubicBezTo>
                    <a:pt x="22063" y="38929"/>
                    <a:pt x="25230" y="35595"/>
                    <a:pt x="28682" y="32571"/>
                  </a:cubicBezTo>
                  <a:cubicBezTo>
                    <a:pt x="31992" y="29689"/>
                    <a:pt x="35588" y="27189"/>
                    <a:pt x="39255" y="24808"/>
                  </a:cubicBezTo>
                  <a:cubicBezTo>
                    <a:pt x="46363" y="20176"/>
                    <a:pt x="53686" y="15842"/>
                    <a:pt x="60901" y="11413"/>
                  </a:cubicBezTo>
                  <a:cubicBezTo>
                    <a:pt x="68449" y="6770"/>
                    <a:pt x="76415" y="2245"/>
                    <a:pt x="85189" y="483"/>
                  </a:cubicBezTo>
                  <a:cubicBezTo>
                    <a:pt x="85489" y="428"/>
                    <a:pt x="85385" y="0"/>
                    <a:pt x="8511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7860975" y="1621650"/>
              <a:ext cx="240900" cy="93150"/>
            </a:xfrm>
            <a:custGeom>
              <a:avLst/>
              <a:gdLst/>
              <a:ahLst/>
              <a:cxnLst/>
              <a:rect l="l" t="t" r="r" b="b"/>
              <a:pathLst>
                <a:path w="9636" h="3726" extrusionOk="0">
                  <a:moveTo>
                    <a:pt x="115" y="0"/>
                  </a:moveTo>
                  <a:cubicBezTo>
                    <a:pt x="34" y="0"/>
                    <a:pt x="0" y="125"/>
                    <a:pt x="88" y="158"/>
                  </a:cubicBezTo>
                  <a:cubicBezTo>
                    <a:pt x="3100" y="1396"/>
                    <a:pt x="6220" y="2075"/>
                    <a:pt x="9077" y="3682"/>
                  </a:cubicBezTo>
                  <a:cubicBezTo>
                    <a:pt x="9130" y="3712"/>
                    <a:pt x="9181" y="3725"/>
                    <a:pt x="9229" y="3725"/>
                  </a:cubicBezTo>
                  <a:cubicBezTo>
                    <a:pt x="9483" y="3725"/>
                    <a:pt x="9636" y="3352"/>
                    <a:pt x="9375" y="3182"/>
                  </a:cubicBezTo>
                  <a:cubicBezTo>
                    <a:pt x="6625" y="1372"/>
                    <a:pt x="3184" y="1051"/>
                    <a:pt x="136" y="3"/>
                  </a:cubicBezTo>
                  <a:cubicBezTo>
                    <a:pt x="128" y="1"/>
                    <a:pt x="121" y="0"/>
                    <a:pt x="115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8019225" y="1689900"/>
              <a:ext cx="45200" cy="32575"/>
            </a:xfrm>
            <a:custGeom>
              <a:avLst/>
              <a:gdLst/>
              <a:ahLst/>
              <a:cxnLst/>
              <a:rect l="l" t="t" r="r" b="b"/>
              <a:pathLst>
                <a:path w="1808" h="1303" extrusionOk="0">
                  <a:moveTo>
                    <a:pt x="1609" y="0"/>
                  </a:moveTo>
                  <a:cubicBezTo>
                    <a:pt x="1578" y="0"/>
                    <a:pt x="1543" y="11"/>
                    <a:pt x="1509" y="35"/>
                  </a:cubicBezTo>
                  <a:cubicBezTo>
                    <a:pt x="1021" y="416"/>
                    <a:pt x="509" y="809"/>
                    <a:pt x="21" y="1202"/>
                  </a:cubicBezTo>
                  <a:cubicBezTo>
                    <a:pt x="0" y="1243"/>
                    <a:pt x="42" y="1302"/>
                    <a:pt x="84" y="1302"/>
                  </a:cubicBezTo>
                  <a:cubicBezTo>
                    <a:pt x="91" y="1302"/>
                    <a:pt x="98" y="1301"/>
                    <a:pt x="104" y="1297"/>
                  </a:cubicBezTo>
                  <a:cubicBezTo>
                    <a:pt x="616" y="940"/>
                    <a:pt x="1140" y="571"/>
                    <a:pt x="1676" y="238"/>
                  </a:cubicBezTo>
                  <a:cubicBezTo>
                    <a:pt x="1808" y="153"/>
                    <a:pt x="1730" y="0"/>
                    <a:pt x="160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7973175" y="1674050"/>
              <a:ext cx="59175" cy="39475"/>
            </a:xfrm>
            <a:custGeom>
              <a:avLst/>
              <a:gdLst/>
              <a:ahLst/>
              <a:cxnLst/>
              <a:rect l="l" t="t" r="r" b="b"/>
              <a:pathLst>
                <a:path w="2367" h="1579" extrusionOk="0">
                  <a:moveTo>
                    <a:pt x="2154" y="0"/>
                  </a:moveTo>
                  <a:cubicBezTo>
                    <a:pt x="2122" y="0"/>
                    <a:pt x="2087" y="11"/>
                    <a:pt x="2053" y="38"/>
                  </a:cubicBezTo>
                  <a:cubicBezTo>
                    <a:pt x="1422" y="574"/>
                    <a:pt x="720" y="1015"/>
                    <a:pt x="41" y="1503"/>
                  </a:cubicBezTo>
                  <a:cubicBezTo>
                    <a:pt x="0" y="1523"/>
                    <a:pt x="30" y="1579"/>
                    <a:pt x="61" y="1579"/>
                  </a:cubicBezTo>
                  <a:cubicBezTo>
                    <a:pt x="67" y="1579"/>
                    <a:pt x="72" y="1577"/>
                    <a:pt x="77" y="1574"/>
                  </a:cubicBezTo>
                  <a:cubicBezTo>
                    <a:pt x="815" y="1146"/>
                    <a:pt x="1553" y="753"/>
                    <a:pt x="2244" y="264"/>
                  </a:cubicBezTo>
                  <a:cubicBezTo>
                    <a:pt x="2367" y="170"/>
                    <a:pt x="2279" y="0"/>
                    <a:pt x="215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7930150" y="1664425"/>
              <a:ext cx="78700" cy="55250"/>
            </a:xfrm>
            <a:custGeom>
              <a:avLst/>
              <a:gdLst/>
              <a:ahLst/>
              <a:cxnLst/>
              <a:rect l="l" t="t" r="r" b="b"/>
              <a:pathLst>
                <a:path w="3148" h="2210" extrusionOk="0">
                  <a:moveTo>
                    <a:pt x="2975" y="0"/>
                  </a:moveTo>
                  <a:cubicBezTo>
                    <a:pt x="2956" y="0"/>
                    <a:pt x="2937" y="6"/>
                    <a:pt x="2917" y="18"/>
                  </a:cubicBezTo>
                  <a:cubicBezTo>
                    <a:pt x="1917" y="649"/>
                    <a:pt x="1000" y="1376"/>
                    <a:pt x="59" y="2090"/>
                  </a:cubicBezTo>
                  <a:cubicBezTo>
                    <a:pt x="1" y="2129"/>
                    <a:pt x="47" y="2209"/>
                    <a:pt x="98" y="2209"/>
                  </a:cubicBezTo>
                  <a:cubicBezTo>
                    <a:pt x="109" y="2209"/>
                    <a:pt x="120" y="2206"/>
                    <a:pt x="131" y="2197"/>
                  </a:cubicBezTo>
                  <a:cubicBezTo>
                    <a:pt x="1072" y="1495"/>
                    <a:pt x="2012" y="804"/>
                    <a:pt x="3036" y="233"/>
                  </a:cubicBezTo>
                  <a:cubicBezTo>
                    <a:pt x="3147" y="172"/>
                    <a:pt x="3078" y="0"/>
                    <a:pt x="2975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7935000" y="1659925"/>
              <a:ext cx="44575" cy="30925"/>
            </a:xfrm>
            <a:custGeom>
              <a:avLst/>
              <a:gdLst/>
              <a:ahLst/>
              <a:cxnLst/>
              <a:rect l="l" t="t" r="r" b="b"/>
              <a:pathLst>
                <a:path w="1783" h="1237" extrusionOk="0">
                  <a:moveTo>
                    <a:pt x="1604" y="0"/>
                  </a:moveTo>
                  <a:cubicBezTo>
                    <a:pt x="1584" y="0"/>
                    <a:pt x="1564" y="6"/>
                    <a:pt x="1544" y="20"/>
                  </a:cubicBezTo>
                  <a:cubicBezTo>
                    <a:pt x="1008" y="377"/>
                    <a:pt x="473" y="722"/>
                    <a:pt x="32" y="1187"/>
                  </a:cubicBezTo>
                  <a:cubicBezTo>
                    <a:pt x="0" y="1197"/>
                    <a:pt x="35" y="1236"/>
                    <a:pt x="68" y="1236"/>
                  </a:cubicBezTo>
                  <a:cubicBezTo>
                    <a:pt x="72" y="1236"/>
                    <a:pt x="76" y="1236"/>
                    <a:pt x="80" y="1234"/>
                  </a:cubicBezTo>
                  <a:cubicBezTo>
                    <a:pt x="556" y="818"/>
                    <a:pt x="1116" y="532"/>
                    <a:pt x="1663" y="222"/>
                  </a:cubicBezTo>
                  <a:cubicBezTo>
                    <a:pt x="1783" y="153"/>
                    <a:pt x="1703" y="0"/>
                    <a:pt x="160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7873600" y="1638225"/>
              <a:ext cx="48525" cy="36925"/>
            </a:xfrm>
            <a:custGeom>
              <a:avLst/>
              <a:gdLst/>
              <a:ahLst/>
              <a:cxnLst/>
              <a:rect l="l" t="t" r="r" b="b"/>
              <a:pathLst>
                <a:path w="1941" h="1477" extrusionOk="0">
                  <a:moveTo>
                    <a:pt x="1809" y="1"/>
                  </a:moveTo>
                  <a:cubicBezTo>
                    <a:pt x="1786" y="1"/>
                    <a:pt x="1762" y="9"/>
                    <a:pt x="1738" y="31"/>
                  </a:cubicBezTo>
                  <a:cubicBezTo>
                    <a:pt x="1178" y="471"/>
                    <a:pt x="583" y="888"/>
                    <a:pt x="47" y="1364"/>
                  </a:cubicBezTo>
                  <a:cubicBezTo>
                    <a:pt x="0" y="1402"/>
                    <a:pt x="43" y="1477"/>
                    <a:pt x="104" y="1477"/>
                  </a:cubicBezTo>
                  <a:cubicBezTo>
                    <a:pt x="120" y="1477"/>
                    <a:pt x="137" y="1472"/>
                    <a:pt x="155" y="1459"/>
                  </a:cubicBezTo>
                  <a:cubicBezTo>
                    <a:pt x="702" y="995"/>
                    <a:pt x="1298" y="614"/>
                    <a:pt x="1857" y="173"/>
                  </a:cubicBezTo>
                  <a:cubicBezTo>
                    <a:pt x="1940" y="109"/>
                    <a:pt x="1887" y="1"/>
                    <a:pt x="180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7856275" y="1633275"/>
              <a:ext cx="45525" cy="24150"/>
            </a:xfrm>
            <a:custGeom>
              <a:avLst/>
              <a:gdLst/>
              <a:ahLst/>
              <a:cxnLst/>
              <a:rect l="l" t="t" r="r" b="b"/>
              <a:pathLst>
                <a:path w="1821" h="966" extrusionOk="0">
                  <a:moveTo>
                    <a:pt x="1693" y="1"/>
                  </a:moveTo>
                  <a:cubicBezTo>
                    <a:pt x="1678" y="1"/>
                    <a:pt x="1662" y="5"/>
                    <a:pt x="1645" y="14"/>
                  </a:cubicBezTo>
                  <a:cubicBezTo>
                    <a:pt x="1109" y="336"/>
                    <a:pt x="514" y="514"/>
                    <a:pt x="38" y="895"/>
                  </a:cubicBezTo>
                  <a:cubicBezTo>
                    <a:pt x="1" y="923"/>
                    <a:pt x="22" y="966"/>
                    <a:pt x="56" y="966"/>
                  </a:cubicBezTo>
                  <a:cubicBezTo>
                    <a:pt x="65" y="966"/>
                    <a:pt x="75" y="963"/>
                    <a:pt x="86" y="955"/>
                  </a:cubicBezTo>
                  <a:cubicBezTo>
                    <a:pt x="574" y="598"/>
                    <a:pt x="1181" y="455"/>
                    <a:pt x="1741" y="169"/>
                  </a:cubicBezTo>
                  <a:cubicBezTo>
                    <a:pt x="1821" y="119"/>
                    <a:pt x="1774" y="1"/>
                    <a:pt x="169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7897350" y="1646075"/>
              <a:ext cx="55375" cy="49800"/>
            </a:xfrm>
            <a:custGeom>
              <a:avLst/>
              <a:gdLst/>
              <a:ahLst/>
              <a:cxnLst/>
              <a:rect l="l" t="t" r="r" b="b"/>
              <a:pathLst>
                <a:path w="2215" h="1992" extrusionOk="0">
                  <a:moveTo>
                    <a:pt x="2069" y="0"/>
                  </a:moveTo>
                  <a:cubicBezTo>
                    <a:pt x="2055" y="0"/>
                    <a:pt x="2040" y="4"/>
                    <a:pt x="2026" y="14"/>
                  </a:cubicBezTo>
                  <a:cubicBezTo>
                    <a:pt x="1252" y="419"/>
                    <a:pt x="455" y="1133"/>
                    <a:pt x="26" y="1907"/>
                  </a:cubicBezTo>
                  <a:cubicBezTo>
                    <a:pt x="1" y="1949"/>
                    <a:pt x="47" y="1992"/>
                    <a:pt x="89" y="1992"/>
                  </a:cubicBezTo>
                  <a:cubicBezTo>
                    <a:pt x="106" y="1992"/>
                    <a:pt x="123" y="1984"/>
                    <a:pt x="133" y="1967"/>
                  </a:cubicBezTo>
                  <a:cubicBezTo>
                    <a:pt x="621" y="1157"/>
                    <a:pt x="1431" y="741"/>
                    <a:pt x="2145" y="181"/>
                  </a:cubicBezTo>
                  <a:cubicBezTo>
                    <a:pt x="2215" y="111"/>
                    <a:pt x="2143" y="0"/>
                    <a:pt x="206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0"/>
            <p:cNvSpPr/>
            <p:nvPr/>
          </p:nvSpPr>
          <p:spPr>
            <a:xfrm>
              <a:off x="8037825" y="1703175"/>
              <a:ext cx="43650" cy="32700"/>
            </a:xfrm>
            <a:custGeom>
              <a:avLst/>
              <a:gdLst/>
              <a:ahLst/>
              <a:cxnLst/>
              <a:rect l="l" t="t" r="r" b="b"/>
              <a:pathLst>
                <a:path w="1746" h="1308" extrusionOk="0">
                  <a:moveTo>
                    <a:pt x="1645" y="1"/>
                  </a:moveTo>
                  <a:cubicBezTo>
                    <a:pt x="1638" y="1"/>
                    <a:pt x="1630" y="2"/>
                    <a:pt x="1622" y="4"/>
                  </a:cubicBezTo>
                  <a:cubicBezTo>
                    <a:pt x="1027" y="314"/>
                    <a:pt x="527" y="766"/>
                    <a:pt x="51" y="1219"/>
                  </a:cubicBezTo>
                  <a:cubicBezTo>
                    <a:pt x="0" y="1259"/>
                    <a:pt x="43" y="1308"/>
                    <a:pt x="87" y="1308"/>
                  </a:cubicBezTo>
                  <a:cubicBezTo>
                    <a:pt x="95" y="1308"/>
                    <a:pt x="103" y="1306"/>
                    <a:pt x="110" y="1302"/>
                  </a:cubicBezTo>
                  <a:cubicBezTo>
                    <a:pt x="586" y="850"/>
                    <a:pt x="1086" y="421"/>
                    <a:pt x="1682" y="123"/>
                  </a:cubicBezTo>
                  <a:cubicBezTo>
                    <a:pt x="1745" y="81"/>
                    <a:pt x="1705" y="1"/>
                    <a:pt x="164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0"/>
            <p:cNvSpPr/>
            <p:nvPr/>
          </p:nvSpPr>
          <p:spPr>
            <a:xfrm>
              <a:off x="6533800" y="2027950"/>
              <a:ext cx="742000" cy="527250"/>
            </a:xfrm>
            <a:custGeom>
              <a:avLst/>
              <a:gdLst/>
              <a:ahLst/>
              <a:cxnLst/>
              <a:rect l="l" t="t" r="r" b="b"/>
              <a:pathLst>
                <a:path w="29680" h="21090" extrusionOk="0">
                  <a:moveTo>
                    <a:pt x="29476" y="1"/>
                  </a:moveTo>
                  <a:cubicBezTo>
                    <a:pt x="29451" y="1"/>
                    <a:pt x="29425" y="9"/>
                    <a:pt x="29398" y="27"/>
                  </a:cubicBezTo>
                  <a:cubicBezTo>
                    <a:pt x="24160" y="3361"/>
                    <a:pt x="19171" y="7052"/>
                    <a:pt x="14123" y="10683"/>
                  </a:cubicBezTo>
                  <a:cubicBezTo>
                    <a:pt x="9408" y="14076"/>
                    <a:pt x="4990" y="17946"/>
                    <a:pt x="49" y="20994"/>
                  </a:cubicBezTo>
                  <a:cubicBezTo>
                    <a:pt x="0" y="21013"/>
                    <a:pt x="32" y="21089"/>
                    <a:pt x="78" y="21089"/>
                  </a:cubicBezTo>
                  <a:cubicBezTo>
                    <a:pt x="88" y="21089"/>
                    <a:pt x="98" y="21086"/>
                    <a:pt x="109" y="21077"/>
                  </a:cubicBezTo>
                  <a:cubicBezTo>
                    <a:pt x="5062" y="18041"/>
                    <a:pt x="9491" y="14207"/>
                    <a:pt x="14230" y="10862"/>
                  </a:cubicBezTo>
                  <a:cubicBezTo>
                    <a:pt x="19302" y="7290"/>
                    <a:pt x="24290" y="3599"/>
                    <a:pt x="29541" y="277"/>
                  </a:cubicBezTo>
                  <a:cubicBezTo>
                    <a:pt x="29679" y="188"/>
                    <a:pt x="29596" y="1"/>
                    <a:pt x="2947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0"/>
            <p:cNvSpPr/>
            <p:nvPr/>
          </p:nvSpPr>
          <p:spPr>
            <a:xfrm>
              <a:off x="7233075" y="1814500"/>
              <a:ext cx="467475" cy="335475"/>
            </a:xfrm>
            <a:custGeom>
              <a:avLst/>
              <a:gdLst/>
              <a:ahLst/>
              <a:cxnLst/>
              <a:rect l="l" t="t" r="r" b="b"/>
              <a:pathLst>
                <a:path w="18699" h="13419" extrusionOk="0">
                  <a:moveTo>
                    <a:pt x="18458" y="1"/>
                  </a:moveTo>
                  <a:cubicBezTo>
                    <a:pt x="18430" y="1"/>
                    <a:pt x="18400" y="9"/>
                    <a:pt x="18370" y="28"/>
                  </a:cubicBezTo>
                  <a:cubicBezTo>
                    <a:pt x="12119" y="4171"/>
                    <a:pt x="6166" y="8755"/>
                    <a:pt x="129" y="13173"/>
                  </a:cubicBezTo>
                  <a:cubicBezTo>
                    <a:pt x="0" y="13262"/>
                    <a:pt x="79" y="13418"/>
                    <a:pt x="185" y="13418"/>
                  </a:cubicBezTo>
                  <a:cubicBezTo>
                    <a:pt x="205" y="13418"/>
                    <a:pt x="227" y="13412"/>
                    <a:pt x="249" y="13399"/>
                  </a:cubicBezTo>
                  <a:cubicBezTo>
                    <a:pt x="6309" y="8982"/>
                    <a:pt x="12393" y="4636"/>
                    <a:pt x="18548" y="350"/>
                  </a:cubicBezTo>
                  <a:cubicBezTo>
                    <a:pt x="18698" y="230"/>
                    <a:pt x="18605" y="1"/>
                    <a:pt x="18458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0"/>
            <p:cNvSpPr/>
            <p:nvPr/>
          </p:nvSpPr>
          <p:spPr>
            <a:xfrm>
              <a:off x="6049025" y="2790350"/>
              <a:ext cx="313300" cy="262375"/>
            </a:xfrm>
            <a:custGeom>
              <a:avLst/>
              <a:gdLst/>
              <a:ahLst/>
              <a:cxnLst/>
              <a:rect l="l" t="t" r="r" b="b"/>
              <a:pathLst>
                <a:path w="12532" h="10495" extrusionOk="0">
                  <a:moveTo>
                    <a:pt x="12412" y="1"/>
                  </a:moveTo>
                  <a:cubicBezTo>
                    <a:pt x="12393" y="1"/>
                    <a:pt x="12374" y="7"/>
                    <a:pt x="12356" y="23"/>
                  </a:cubicBezTo>
                  <a:cubicBezTo>
                    <a:pt x="8284" y="3523"/>
                    <a:pt x="3748" y="6452"/>
                    <a:pt x="45" y="10369"/>
                  </a:cubicBezTo>
                  <a:cubicBezTo>
                    <a:pt x="1" y="10422"/>
                    <a:pt x="48" y="10495"/>
                    <a:pt x="105" y="10495"/>
                  </a:cubicBezTo>
                  <a:cubicBezTo>
                    <a:pt x="125" y="10495"/>
                    <a:pt x="146" y="10486"/>
                    <a:pt x="164" y="10464"/>
                  </a:cubicBezTo>
                  <a:cubicBezTo>
                    <a:pt x="3867" y="6571"/>
                    <a:pt x="8403" y="3642"/>
                    <a:pt x="12475" y="142"/>
                  </a:cubicBezTo>
                  <a:cubicBezTo>
                    <a:pt x="12531" y="86"/>
                    <a:pt x="12478" y="1"/>
                    <a:pt x="1241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0"/>
            <p:cNvSpPr/>
            <p:nvPr/>
          </p:nvSpPr>
          <p:spPr>
            <a:xfrm>
              <a:off x="5981425" y="2512650"/>
              <a:ext cx="504050" cy="479575"/>
            </a:xfrm>
            <a:custGeom>
              <a:avLst/>
              <a:gdLst/>
              <a:ahLst/>
              <a:cxnLst/>
              <a:rect l="l" t="t" r="r" b="b"/>
              <a:pathLst>
                <a:path w="20162" h="19183" extrusionOk="0">
                  <a:moveTo>
                    <a:pt x="20039" y="0"/>
                  </a:moveTo>
                  <a:cubicBezTo>
                    <a:pt x="20019" y="0"/>
                    <a:pt x="19998" y="7"/>
                    <a:pt x="19977" y="22"/>
                  </a:cubicBezTo>
                  <a:cubicBezTo>
                    <a:pt x="12988" y="6023"/>
                    <a:pt x="6226" y="12333"/>
                    <a:pt x="11" y="19144"/>
                  </a:cubicBezTo>
                  <a:cubicBezTo>
                    <a:pt x="1" y="19163"/>
                    <a:pt x="15" y="19182"/>
                    <a:pt x="27" y="19182"/>
                  </a:cubicBezTo>
                  <a:cubicBezTo>
                    <a:pt x="30" y="19182"/>
                    <a:pt x="32" y="19181"/>
                    <a:pt x="34" y="19179"/>
                  </a:cubicBezTo>
                  <a:cubicBezTo>
                    <a:pt x="6309" y="12393"/>
                    <a:pt x="13119" y="6190"/>
                    <a:pt x="20096" y="141"/>
                  </a:cubicBezTo>
                  <a:cubicBezTo>
                    <a:pt x="20162" y="85"/>
                    <a:pt x="20110" y="0"/>
                    <a:pt x="2003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6628400" y="2375475"/>
              <a:ext cx="334125" cy="235500"/>
            </a:xfrm>
            <a:custGeom>
              <a:avLst/>
              <a:gdLst/>
              <a:ahLst/>
              <a:cxnLst/>
              <a:rect l="l" t="t" r="r" b="b"/>
              <a:pathLst>
                <a:path w="13365" h="9420" extrusionOk="0">
                  <a:moveTo>
                    <a:pt x="13199" y="1"/>
                  </a:moveTo>
                  <a:cubicBezTo>
                    <a:pt x="13179" y="1"/>
                    <a:pt x="13158" y="7"/>
                    <a:pt x="13137" y="20"/>
                  </a:cubicBezTo>
                  <a:cubicBezTo>
                    <a:pt x="8684" y="2937"/>
                    <a:pt x="4397" y="6104"/>
                    <a:pt x="99" y="9248"/>
                  </a:cubicBezTo>
                  <a:cubicBezTo>
                    <a:pt x="0" y="9297"/>
                    <a:pt x="49" y="9420"/>
                    <a:pt x="123" y="9420"/>
                  </a:cubicBezTo>
                  <a:cubicBezTo>
                    <a:pt x="138" y="9420"/>
                    <a:pt x="154" y="9415"/>
                    <a:pt x="171" y="9403"/>
                  </a:cubicBezTo>
                  <a:cubicBezTo>
                    <a:pt x="4493" y="6271"/>
                    <a:pt x="8779" y="3116"/>
                    <a:pt x="13256" y="235"/>
                  </a:cubicBezTo>
                  <a:cubicBezTo>
                    <a:pt x="13365" y="155"/>
                    <a:pt x="13300" y="1"/>
                    <a:pt x="1319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6736375" y="1800075"/>
              <a:ext cx="808350" cy="498800"/>
            </a:xfrm>
            <a:custGeom>
              <a:avLst/>
              <a:gdLst/>
              <a:ahLst/>
              <a:cxnLst/>
              <a:rect l="l" t="t" r="r" b="b"/>
              <a:pathLst>
                <a:path w="32334" h="19952" extrusionOk="0">
                  <a:moveTo>
                    <a:pt x="32206" y="1"/>
                  </a:moveTo>
                  <a:cubicBezTo>
                    <a:pt x="32193" y="1"/>
                    <a:pt x="32180" y="4"/>
                    <a:pt x="32166" y="10"/>
                  </a:cubicBezTo>
                  <a:cubicBezTo>
                    <a:pt x="21057" y="5951"/>
                    <a:pt x="10020" y="12178"/>
                    <a:pt x="19" y="19893"/>
                  </a:cubicBezTo>
                  <a:cubicBezTo>
                    <a:pt x="0" y="19912"/>
                    <a:pt x="11" y="19952"/>
                    <a:pt x="33" y="19952"/>
                  </a:cubicBezTo>
                  <a:cubicBezTo>
                    <a:pt x="39" y="19952"/>
                    <a:pt x="47" y="19949"/>
                    <a:pt x="55" y="19941"/>
                  </a:cubicBezTo>
                  <a:cubicBezTo>
                    <a:pt x="10068" y="12226"/>
                    <a:pt x="21140" y="6118"/>
                    <a:pt x="32261" y="165"/>
                  </a:cubicBezTo>
                  <a:cubicBezTo>
                    <a:pt x="32333" y="123"/>
                    <a:pt x="32289" y="1"/>
                    <a:pt x="3220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0"/>
            <p:cNvSpPr/>
            <p:nvPr/>
          </p:nvSpPr>
          <p:spPr>
            <a:xfrm>
              <a:off x="7616600" y="1693975"/>
              <a:ext cx="173450" cy="84950"/>
            </a:xfrm>
            <a:custGeom>
              <a:avLst/>
              <a:gdLst/>
              <a:ahLst/>
              <a:cxnLst/>
              <a:rect l="l" t="t" r="r" b="b"/>
              <a:pathLst>
                <a:path w="6938" h="3398" extrusionOk="0">
                  <a:moveTo>
                    <a:pt x="6752" y="0"/>
                  </a:moveTo>
                  <a:cubicBezTo>
                    <a:pt x="6734" y="0"/>
                    <a:pt x="6715" y="5"/>
                    <a:pt x="6696" y="15"/>
                  </a:cubicBezTo>
                  <a:cubicBezTo>
                    <a:pt x="4481" y="1039"/>
                    <a:pt x="2338" y="2194"/>
                    <a:pt x="112" y="3218"/>
                  </a:cubicBezTo>
                  <a:cubicBezTo>
                    <a:pt x="0" y="3269"/>
                    <a:pt x="62" y="3397"/>
                    <a:pt x="156" y="3397"/>
                  </a:cubicBezTo>
                  <a:cubicBezTo>
                    <a:pt x="172" y="3397"/>
                    <a:pt x="189" y="3393"/>
                    <a:pt x="207" y="3385"/>
                  </a:cubicBezTo>
                  <a:cubicBezTo>
                    <a:pt x="2422" y="2349"/>
                    <a:pt x="4600" y="1253"/>
                    <a:pt x="6815" y="229"/>
                  </a:cubicBezTo>
                  <a:cubicBezTo>
                    <a:pt x="6937" y="158"/>
                    <a:pt x="6859" y="0"/>
                    <a:pt x="675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0"/>
            <p:cNvSpPr/>
            <p:nvPr/>
          </p:nvSpPr>
          <p:spPr>
            <a:xfrm>
              <a:off x="7537875" y="1806550"/>
              <a:ext cx="344650" cy="221875"/>
            </a:xfrm>
            <a:custGeom>
              <a:avLst/>
              <a:gdLst/>
              <a:ahLst/>
              <a:cxnLst/>
              <a:rect l="l" t="t" r="r" b="b"/>
              <a:pathLst>
                <a:path w="13786" h="8875" extrusionOk="0">
                  <a:moveTo>
                    <a:pt x="13577" y="0"/>
                  </a:moveTo>
                  <a:cubicBezTo>
                    <a:pt x="13553" y="0"/>
                    <a:pt x="13527" y="8"/>
                    <a:pt x="13500" y="25"/>
                  </a:cubicBezTo>
                  <a:cubicBezTo>
                    <a:pt x="8916" y="2823"/>
                    <a:pt x="4213" y="5382"/>
                    <a:pt x="46" y="8776"/>
                  </a:cubicBezTo>
                  <a:cubicBezTo>
                    <a:pt x="0" y="8822"/>
                    <a:pt x="39" y="8875"/>
                    <a:pt x="81" y="8875"/>
                  </a:cubicBezTo>
                  <a:cubicBezTo>
                    <a:pt x="94" y="8875"/>
                    <a:pt x="107" y="8870"/>
                    <a:pt x="118" y="8859"/>
                  </a:cubicBezTo>
                  <a:cubicBezTo>
                    <a:pt x="4320" y="5513"/>
                    <a:pt x="9023" y="2954"/>
                    <a:pt x="13655" y="287"/>
                  </a:cubicBezTo>
                  <a:cubicBezTo>
                    <a:pt x="13785" y="206"/>
                    <a:pt x="13705" y="0"/>
                    <a:pt x="1357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0"/>
            <p:cNvSpPr/>
            <p:nvPr/>
          </p:nvSpPr>
          <p:spPr>
            <a:xfrm>
              <a:off x="5437750" y="1790125"/>
              <a:ext cx="273450" cy="191525"/>
            </a:xfrm>
            <a:custGeom>
              <a:avLst/>
              <a:gdLst/>
              <a:ahLst/>
              <a:cxnLst/>
              <a:rect l="l" t="t" r="r" b="b"/>
              <a:pathLst>
                <a:path w="10938" h="7661" extrusionOk="0">
                  <a:moveTo>
                    <a:pt x="153" y="1"/>
                  </a:moveTo>
                  <a:cubicBezTo>
                    <a:pt x="66" y="1"/>
                    <a:pt x="0" y="149"/>
                    <a:pt x="100" y="193"/>
                  </a:cubicBezTo>
                  <a:cubicBezTo>
                    <a:pt x="4041" y="2003"/>
                    <a:pt x="7851" y="3813"/>
                    <a:pt x="10351" y="7540"/>
                  </a:cubicBezTo>
                  <a:cubicBezTo>
                    <a:pt x="10408" y="7625"/>
                    <a:pt x="10489" y="7660"/>
                    <a:pt x="10568" y="7660"/>
                  </a:cubicBezTo>
                  <a:cubicBezTo>
                    <a:pt x="10755" y="7660"/>
                    <a:pt x="10937" y="7466"/>
                    <a:pt x="10804" y="7266"/>
                  </a:cubicBezTo>
                  <a:cubicBezTo>
                    <a:pt x="8232" y="3563"/>
                    <a:pt x="4303" y="1575"/>
                    <a:pt x="172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0"/>
            <p:cNvSpPr/>
            <p:nvPr/>
          </p:nvSpPr>
          <p:spPr>
            <a:xfrm>
              <a:off x="5680500" y="1566200"/>
              <a:ext cx="289725" cy="203775"/>
            </a:xfrm>
            <a:custGeom>
              <a:avLst/>
              <a:gdLst/>
              <a:ahLst/>
              <a:cxnLst/>
              <a:rect l="l" t="t" r="r" b="b"/>
              <a:pathLst>
                <a:path w="11589" h="8151" extrusionOk="0">
                  <a:moveTo>
                    <a:pt x="179" y="1"/>
                  </a:moveTo>
                  <a:cubicBezTo>
                    <a:pt x="58" y="1"/>
                    <a:pt x="0" y="224"/>
                    <a:pt x="153" y="257"/>
                  </a:cubicBezTo>
                  <a:cubicBezTo>
                    <a:pt x="4809" y="1376"/>
                    <a:pt x="7452" y="5281"/>
                    <a:pt x="11000" y="8091"/>
                  </a:cubicBezTo>
                  <a:cubicBezTo>
                    <a:pt x="11057" y="8133"/>
                    <a:pt x="11118" y="8151"/>
                    <a:pt x="11177" y="8151"/>
                  </a:cubicBezTo>
                  <a:cubicBezTo>
                    <a:pt x="11400" y="8151"/>
                    <a:pt x="11588" y="7891"/>
                    <a:pt x="11381" y="7722"/>
                  </a:cubicBezTo>
                  <a:cubicBezTo>
                    <a:pt x="7952" y="4745"/>
                    <a:pt x="4868" y="947"/>
                    <a:pt x="213" y="6"/>
                  </a:cubicBezTo>
                  <a:cubicBezTo>
                    <a:pt x="201" y="3"/>
                    <a:pt x="190" y="1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0"/>
            <p:cNvSpPr/>
            <p:nvPr/>
          </p:nvSpPr>
          <p:spPr>
            <a:xfrm>
              <a:off x="6019625" y="1331975"/>
              <a:ext cx="282325" cy="278425"/>
            </a:xfrm>
            <a:custGeom>
              <a:avLst/>
              <a:gdLst/>
              <a:ahLst/>
              <a:cxnLst/>
              <a:rect l="l" t="t" r="r" b="b"/>
              <a:pathLst>
                <a:path w="11293" h="11137" extrusionOk="0">
                  <a:moveTo>
                    <a:pt x="168" y="1"/>
                  </a:moveTo>
                  <a:cubicBezTo>
                    <a:pt x="78" y="1"/>
                    <a:pt x="0" y="136"/>
                    <a:pt x="90" y="196"/>
                  </a:cubicBezTo>
                  <a:cubicBezTo>
                    <a:pt x="4067" y="3470"/>
                    <a:pt x="7496" y="7113"/>
                    <a:pt x="10806" y="11054"/>
                  </a:cubicBezTo>
                  <a:cubicBezTo>
                    <a:pt x="10855" y="11112"/>
                    <a:pt x="10912" y="11136"/>
                    <a:pt x="10967" y="11136"/>
                  </a:cubicBezTo>
                  <a:cubicBezTo>
                    <a:pt x="11138" y="11136"/>
                    <a:pt x="11292" y="10901"/>
                    <a:pt x="11139" y="10721"/>
                  </a:cubicBezTo>
                  <a:cubicBezTo>
                    <a:pt x="7924" y="6697"/>
                    <a:pt x="4329" y="3113"/>
                    <a:pt x="221" y="17"/>
                  </a:cubicBezTo>
                  <a:cubicBezTo>
                    <a:pt x="204" y="6"/>
                    <a:pt x="186" y="1"/>
                    <a:pt x="168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0"/>
            <p:cNvSpPr/>
            <p:nvPr/>
          </p:nvSpPr>
          <p:spPr>
            <a:xfrm>
              <a:off x="6421025" y="1204075"/>
              <a:ext cx="248850" cy="308025"/>
            </a:xfrm>
            <a:custGeom>
              <a:avLst/>
              <a:gdLst/>
              <a:ahLst/>
              <a:cxnLst/>
              <a:rect l="l" t="t" r="r" b="b"/>
              <a:pathLst>
                <a:path w="9954" h="12321" extrusionOk="0">
                  <a:moveTo>
                    <a:pt x="152" y="1"/>
                  </a:moveTo>
                  <a:cubicBezTo>
                    <a:pt x="77" y="1"/>
                    <a:pt x="1" y="131"/>
                    <a:pt x="72" y="192"/>
                  </a:cubicBezTo>
                  <a:cubicBezTo>
                    <a:pt x="2155" y="1907"/>
                    <a:pt x="4465" y="3240"/>
                    <a:pt x="6049" y="5478"/>
                  </a:cubicBezTo>
                  <a:cubicBezTo>
                    <a:pt x="7501" y="7526"/>
                    <a:pt x="7811" y="10158"/>
                    <a:pt x="9335" y="12205"/>
                  </a:cubicBezTo>
                  <a:cubicBezTo>
                    <a:pt x="9395" y="12287"/>
                    <a:pt x="9479" y="12321"/>
                    <a:pt x="9562" y="12321"/>
                  </a:cubicBezTo>
                  <a:cubicBezTo>
                    <a:pt x="9760" y="12321"/>
                    <a:pt x="9953" y="12129"/>
                    <a:pt x="9811" y="11920"/>
                  </a:cubicBezTo>
                  <a:cubicBezTo>
                    <a:pt x="8192" y="9669"/>
                    <a:pt x="7680" y="6895"/>
                    <a:pt x="6049" y="4657"/>
                  </a:cubicBezTo>
                  <a:cubicBezTo>
                    <a:pt x="4584" y="2657"/>
                    <a:pt x="2203" y="1359"/>
                    <a:pt x="191" y="14"/>
                  </a:cubicBezTo>
                  <a:cubicBezTo>
                    <a:pt x="179" y="5"/>
                    <a:pt x="165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0"/>
            <p:cNvSpPr/>
            <p:nvPr/>
          </p:nvSpPr>
          <p:spPr>
            <a:xfrm>
              <a:off x="6850650" y="1165200"/>
              <a:ext cx="258250" cy="318075"/>
            </a:xfrm>
            <a:custGeom>
              <a:avLst/>
              <a:gdLst/>
              <a:ahLst/>
              <a:cxnLst/>
              <a:rect l="l" t="t" r="r" b="b"/>
              <a:pathLst>
                <a:path w="10330" h="12723" extrusionOk="0">
                  <a:moveTo>
                    <a:pt x="206" y="1"/>
                  </a:moveTo>
                  <a:cubicBezTo>
                    <a:pt x="97" y="1"/>
                    <a:pt x="0" y="138"/>
                    <a:pt x="91" y="247"/>
                  </a:cubicBezTo>
                  <a:cubicBezTo>
                    <a:pt x="1806" y="2045"/>
                    <a:pt x="3782" y="3557"/>
                    <a:pt x="5532" y="5331"/>
                  </a:cubicBezTo>
                  <a:cubicBezTo>
                    <a:pt x="7640" y="7474"/>
                    <a:pt x="8390" y="10129"/>
                    <a:pt x="9890" y="12629"/>
                  </a:cubicBezTo>
                  <a:cubicBezTo>
                    <a:pt x="9930" y="12695"/>
                    <a:pt x="9990" y="12723"/>
                    <a:pt x="10051" y="12723"/>
                  </a:cubicBezTo>
                  <a:cubicBezTo>
                    <a:pt x="10189" y="12723"/>
                    <a:pt x="10330" y="12580"/>
                    <a:pt x="10247" y="12415"/>
                  </a:cubicBezTo>
                  <a:cubicBezTo>
                    <a:pt x="9009" y="10022"/>
                    <a:pt x="8092" y="7593"/>
                    <a:pt x="6282" y="5557"/>
                  </a:cubicBezTo>
                  <a:cubicBezTo>
                    <a:pt x="4497" y="3521"/>
                    <a:pt x="2199" y="1985"/>
                    <a:pt x="306" y="45"/>
                  </a:cubicBezTo>
                  <a:cubicBezTo>
                    <a:pt x="275" y="14"/>
                    <a:pt x="240" y="1"/>
                    <a:pt x="20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0"/>
            <p:cNvSpPr/>
            <p:nvPr/>
          </p:nvSpPr>
          <p:spPr>
            <a:xfrm>
              <a:off x="7394450" y="1331250"/>
              <a:ext cx="83400" cy="119900"/>
            </a:xfrm>
            <a:custGeom>
              <a:avLst/>
              <a:gdLst/>
              <a:ahLst/>
              <a:cxnLst/>
              <a:rect l="l" t="t" r="r" b="b"/>
              <a:pathLst>
                <a:path w="3336" h="4796" extrusionOk="0">
                  <a:moveTo>
                    <a:pt x="40" y="1"/>
                  </a:moveTo>
                  <a:cubicBezTo>
                    <a:pt x="22" y="1"/>
                    <a:pt x="0" y="20"/>
                    <a:pt x="9" y="46"/>
                  </a:cubicBezTo>
                  <a:cubicBezTo>
                    <a:pt x="830" y="1713"/>
                    <a:pt x="2199" y="3023"/>
                    <a:pt x="2985" y="4713"/>
                  </a:cubicBezTo>
                  <a:cubicBezTo>
                    <a:pt x="3016" y="4771"/>
                    <a:pt x="3066" y="4795"/>
                    <a:pt x="3117" y="4795"/>
                  </a:cubicBezTo>
                  <a:cubicBezTo>
                    <a:pt x="3225" y="4795"/>
                    <a:pt x="3336" y="4688"/>
                    <a:pt x="3271" y="4559"/>
                  </a:cubicBezTo>
                  <a:cubicBezTo>
                    <a:pt x="2437" y="2904"/>
                    <a:pt x="1164" y="1487"/>
                    <a:pt x="56" y="10"/>
                  </a:cubicBezTo>
                  <a:cubicBezTo>
                    <a:pt x="53" y="4"/>
                    <a:pt x="47" y="1"/>
                    <a:pt x="40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0"/>
            <p:cNvSpPr/>
            <p:nvPr/>
          </p:nvSpPr>
          <p:spPr>
            <a:xfrm>
              <a:off x="7562725" y="1425650"/>
              <a:ext cx="62825" cy="114950"/>
            </a:xfrm>
            <a:custGeom>
              <a:avLst/>
              <a:gdLst/>
              <a:ahLst/>
              <a:cxnLst/>
              <a:rect l="l" t="t" r="r" b="b"/>
              <a:pathLst>
                <a:path w="2513" h="4598" extrusionOk="0">
                  <a:moveTo>
                    <a:pt x="143" y="0"/>
                  </a:moveTo>
                  <a:cubicBezTo>
                    <a:pt x="77" y="0"/>
                    <a:pt x="0" y="59"/>
                    <a:pt x="17" y="140"/>
                  </a:cubicBezTo>
                  <a:cubicBezTo>
                    <a:pt x="529" y="1676"/>
                    <a:pt x="1576" y="2950"/>
                    <a:pt x="2100" y="4474"/>
                  </a:cubicBezTo>
                  <a:cubicBezTo>
                    <a:pt x="2133" y="4559"/>
                    <a:pt x="2210" y="4597"/>
                    <a:pt x="2286" y="4597"/>
                  </a:cubicBezTo>
                  <a:cubicBezTo>
                    <a:pt x="2400" y="4597"/>
                    <a:pt x="2512" y="4510"/>
                    <a:pt x="2469" y="4366"/>
                  </a:cubicBezTo>
                  <a:cubicBezTo>
                    <a:pt x="1945" y="2819"/>
                    <a:pt x="898" y="1509"/>
                    <a:pt x="219" y="44"/>
                  </a:cubicBezTo>
                  <a:cubicBezTo>
                    <a:pt x="204" y="14"/>
                    <a:pt x="175" y="0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0"/>
            <p:cNvSpPr/>
            <p:nvPr/>
          </p:nvSpPr>
          <p:spPr>
            <a:xfrm>
              <a:off x="7735050" y="1511800"/>
              <a:ext cx="101600" cy="127350"/>
            </a:xfrm>
            <a:custGeom>
              <a:avLst/>
              <a:gdLst/>
              <a:ahLst/>
              <a:cxnLst/>
              <a:rect l="l" t="t" r="r" b="b"/>
              <a:pathLst>
                <a:path w="4064" h="5094" extrusionOk="0">
                  <a:moveTo>
                    <a:pt x="184" y="0"/>
                  </a:moveTo>
                  <a:cubicBezTo>
                    <a:pt x="89" y="0"/>
                    <a:pt x="0" y="127"/>
                    <a:pt x="101" y="218"/>
                  </a:cubicBezTo>
                  <a:cubicBezTo>
                    <a:pt x="1446" y="1694"/>
                    <a:pt x="2696" y="3206"/>
                    <a:pt x="3637" y="4992"/>
                  </a:cubicBezTo>
                  <a:cubicBezTo>
                    <a:pt x="3675" y="5064"/>
                    <a:pt x="3735" y="5094"/>
                    <a:pt x="3796" y="5094"/>
                  </a:cubicBezTo>
                  <a:cubicBezTo>
                    <a:pt x="3928" y="5094"/>
                    <a:pt x="4063" y="4956"/>
                    <a:pt x="3982" y="4802"/>
                  </a:cubicBezTo>
                  <a:cubicBezTo>
                    <a:pt x="2994" y="3028"/>
                    <a:pt x="1720" y="1456"/>
                    <a:pt x="267" y="39"/>
                  </a:cubicBezTo>
                  <a:cubicBezTo>
                    <a:pt x="242" y="12"/>
                    <a:pt x="213" y="0"/>
                    <a:pt x="18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0"/>
            <p:cNvSpPr/>
            <p:nvPr/>
          </p:nvSpPr>
          <p:spPr>
            <a:xfrm>
              <a:off x="7271150" y="2973875"/>
              <a:ext cx="728950" cy="644650"/>
            </a:xfrm>
            <a:custGeom>
              <a:avLst/>
              <a:gdLst/>
              <a:ahLst/>
              <a:cxnLst/>
              <a:rect l="l" t="t" r="r" b="b"/>
              <a:pathLst>
                <a:path w="29158" h="25786" extrusionOk="0">
                  <a:moveTo>
                    <a:pt x="14745" y="563"/>
                  </a:moveTo>
                  <a:cubicBezTo>
                    <a:pt x="15897" y="563"/>
                    <a:pt x="17058" y="714"/>
                    <a:pt x="18192" y="1028"/>
                  </a:cubicBezTo>
                  <a:cubicBezTo>
                    <a:pt x="24860" y="2862"/>
                    <a:pt x="28265" y="10136"/>
                    <a:pt x="26491" y="16554"/>
                  </a:cubicBezTo>
                  <a:cubicBezTo>
                    <a:pt x="24990" y="22036"/>
                    <a:pt x="19782" y="25313"/>
                    <a:pt x="14412" y="25313"/>
                  </a:cubicBezTo>
                  <a:cubicBezTo>
                    <a:pt x="13263" y="25313"/>
                    <a:pt x="12106" y="25163"/>
                    <a:pt x="10977" y="24852"/>
                  </a:cubicBezTo>
                  <a:cubicBezTo>
                    <a:pt x="4405" y="22697"/>
                    <a:pt x="821" y="16006"/>
                    <a:pt x="2667" y="9338"/>
                  </a:cubicBezTo>
                  <a:cubicBezTo>
                    <a:pt x="4176" y="3849"/>
                    <a:pt x="9374" y="563"/>
                    <a:pt x="14745" y="563"/>
                  </a:cubicBezTo>
                  <a:close/>
                  <a:moveTo>
                    <a:pt x="14593" y="1"/>
                  </a:moveTo>
                  <a:cubicBezTo>
                    <a:pt x="9077" y="1"/>
                    <a:pt x="4001" y="3852"/>
                    <a:pt x="2238" y="9208"/>
                  </a:cubicBezTo>
                  <a:cubicBezTo>
                    <a:pt x="1" y="16014"/>
                    <a:pt x="4292" y="23117"/>
                    <a:pt x="10846" y="25289"/>
                  </a:cubicBezTo>
                  <a:lnTo>
                    <a:pt x="10846" y="25289"/>
                  </a:lnTo>
                  <a:cubicBezTo>
                    <a:pt x="10850" y="25290"/>
                    <a:pt x="10854" y="25292"/>
                    <a:pt x="10858" y="25293"/>
                  </a:cubicBezTo>
                  <a:cubicBezTo>
                    <a:pt x="12072" y="25626"/>
                    <a:pt x="13286" y="25785"/>
                    <a:pt x="14475" y="25785"/>
                  </a:cubicBezTo>
                  <a:cubicBezTo>
                    <a:pt x="20051" y="25785"/>
                    <a:pt x="25077" y="22276"/>
                    <a:pt x="26931" y="16673"/>
                  </a:cubicBezTo>
                  <a:cubicBezTo>
                    <a:pt x="29158" y="9862"/>
                    <a:pt x="24860" y="2754"/>
                    <a:pt x="18311" y="599"/>
                  </a:cubicBezTo>
                  <a:cubicBezTo>
                    <a:pt x="17071" y="192"/>
                    <a:pt x="15821" y="1"/>
                    <a:pt x="1459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0"/>
            <p:cNvSpPr/>
            <p:nvPr/>
          </p:nvSpPr>
          <p:spPr>
            <a:xfrm>
              <a:off x="7329800" y="3025825"/>
              <a:ext cx="611975" cy="539975"/>
            </a:xfrm>
            <a:custGeom>
              <a:avLst/>
              <a:gdLst/>
              <a:ahLst/>
              <a:cxnLst/>
              <a:rect l="l" t="t" r="r" b="b"/>
              <a:pathLst>
                <a:path w="24479" h="21599" extrusionOk="0">
                  <a:moveTo>
                    <a:pt x="12398" y="350"/>
                  </a:moveTo>
                  <a:cubicBezTo>
                    <a:pt x="13373" y="350"/>
                    <a:pt x="14354" y="476"/>
                    <a:pt x="15310" y="736"/>
                  </a:cubicBezTo>
                  <a:cubicBezTo>
                    <a:pt x="20990" y="2284"/>
                    <a:pt x="23835" y="8487"/>
                    <a:pt x="22359" y="13928"/>
                  </a:cubicBezTo>
                  <a:cubicBezTo>
                    <a:pt x="21084" y="18607"/>
                    <a:pt x="16649" y="21362"/>
                    <a:pt x="12090" y="21362"/>
                  </a:cubicBezTo>
                  <a:cubicBezTo>
                    <a:pt x="11115" y="21362"/>
                    <a:pt x="10135" y="21237"/>
                    <a:pt x="9179" y="20976"/>
                  </a:cubicBezTo>
                  <a:cubicBezTo>
                    <a:pt x="3583" y="19107"/>
                    <a:pt x="571" y="13476"/>
                    <a:pt x="2118" y="7784"/>
                  </a:cubicBezTo>
                  <a:cubicBezTo>
                    <a:pt x="3394" y="3105"/>
                    <a:pt x="7837" y="350"/>
                    <a:pt x="12398" y="350"/>
                  </a:cubicBezTo>
                  <a:close/>
                  <a:moveTo>
                    <a:pt x="12243" y="0"/>
                  </a:moveTo>
                  <a:cubicBezTo>
                    <a:pt x="7627" y="0"/>
                    <a:pt x="3384" y="3265"/>
                    <a:pt x="1904" y="7725"/>
                  </a:cubicBezTo>
                  <a:cubicBezTo>
                    <a:pt x="0" y="13424"/>
                    <a:pt x="3649" y="19360"/>
                    <a:pt x="9107" y="21187"/>
                  </a:cubicBezTo>
                  <a:lnTo>
                    <a:pt x="9107" y="21187"/>
                  </a:lnTo>
                  <a:cubicBezTo>
                    <a:pt x="9111" y="21188"/>
                    <a:pt x="9115" y="21190"/>
                    <a:pt x="9119" y="21191"/>
                  </a:cubicBezTo>
                  <a:cubicBezTo>
                    <a:pt x="9119" y="21191"/>
                    <a:pt x="9119" y="21191"/>
                    <a:pt x="9119" y="21191"/>
                  </a:cubicBezTo>
                  <a:lnTo>
                    <a:pt x="9119" y="21191"/>
                  </a:lnTo>
                  <a:cubicBezTo>
                    <a:pt x="9132" y="21197"/>
                    <a:pt x="9144" y="21200"/>
                    <a:pt x="9155" y="21200"/>
                  </a:cubicBezTo>
                  <a:lnTo>
                    <a:pt x="9155" y="21200"/>
                  </a:lnTo>
                  <a:cubicBezTo>
                    <a:pt x="10159" y="21469"/>
                    <a:pt x="11160" y="21598"/>
                    <a:pt x="12141" y="21598"/>
                  </a:cubicBezTo>
                  <a:cubicBezTo>
                    <a:pt x="16814" y="21598"/>
                    <a:pt x="21002" y="18668"/>
                    <a:pt x="22573" y="13964"/>
                  </a:cubicBezTo>
                  <a:cubicBezTo>
                    <a:pt x="24478" y="8273"/>
                    <a:pt x="20811" y="2331"/>
                    <a:pt x="15358" y="510"/>
                  </a:cubicBezTo>
                  <a:cubicBezTo>
                    <a:pt x="14319" y="163"/>
                    <a:pt x="13272" y="0"/>
                    <a:pt x="12243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0" name="Google Shape;460;p30"/>
          <p:cNvSpPr txBox="1">
            <a:spLocks noGrp="1"/>
          </p:cNvSpPr>
          <p:nvPr>
            <p:ph type="title"/>
          </p:nvPr>
        </p:nvSpPr>
        <p:spPr>
          <a:xfrm>
            <a:off x="3100396" y="119118"/>
            <a:ext cx="187094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Our team</a:t>
            </a:r>
            <a:endParaRPr dirty="0"/>
          </a:p>
        </p:txBody>
      </p:sp>
      <p:sp>
        <p:nvSpPr>
          <p:cNvPr id="462" name="Google Shape;462;p30"/>
          <p:cNvSpPr txBox="1">
            <a:spLocks noGrp="1"/>
          </p:cNvSpPr>
          <p:nvPr>
            <p:ph type="title" idx="2"/>
          </p:nvPr>
        </p:nvSpPr>
        <p:spPr>
          <a:xfrm>
            <a:off x="286731" y="1210526"/>
            <a:ext cx="530216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01</a:t>
            </a:r>
            <a:endParaRPr dirty="0"/>
          </a:p>
        </p:txBody>
      </p:sp>
      <p:sp>
        <p:nvSpPr>
          <p:cNvPr id="463" name="Google Shape;463;p30"/>
          <p:cNvSpPr txBox="1">
            <a:spLocks noGrp="1"/>
          </p:cNvSpPr>
          <p:nvPr>
            <p:ph type="subTitle" idx="3"/>
          </p:nvPr>
        </p:nvSpPr>
        <p:spPr>
          <a:xfrm>
            <a:off x="1748" y="1975177"/>
            <a:ext cx="2936134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Anton Goreshtilov – Scrum Trainer</a:t>
            </a:r>
            <a:endParaRPr dirty="0"/>
          </a:p>
        </p:txBody>
      </p:sp>
      <p:sp>
        <p:nvSpPr>
          <p:cNvPr id="465" name="Google Shape;465;p30"/>
          <p:cNvSpPr txBox="1">
            <a:spLocks noGrp="1"/>
          </p:cNvSpPr>
          <p:nvPr>
            <p:ph type="title" idx="5"/>
          </p:nvPr>
        </p:nvSpPr>
        <p:spPr>
          <a:xfrm>
            <a:off x="4930930" y="1624401"/>
            <a:ext cx="8241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466" name="Google Shape;466;p30"/>
          <p:cNvSpPr txBox="1">
            <a:spLocks noGrp="1"/>
          </p:cNvSpPr>
          <p:nvPr>
            <p:ph type="subTitle" idx="6"/>
          </p:nvPr>
        </p:nvSpPr>
        <p:spPr>
          <a:xfrm>
            <a:off x="4696423" y="2309647"/>
            <a:ext cx="2476305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Daniel Mihalev - Designer</a:t>
            </a:r>
            <a:endParaRPr dirty="0"/>
          </a:p>
        </p:txBody>
      </p:sp>
      <p:sp>
        <p:nvSpPr>
          <p:cNvPr id="468" name="Google Shape;468;p30"/>
          <p:cNvSpPr txBox="1">
            <a:spLocks noGrp="1"/>
          </p:cNvSpPr>
          <p:nvPr>
            <p:ph type="title" idx="8"/>
          </p:nvPr>
        </p:nvSpPr>
        <p:spPr>
          <a:xfrm>
            <a:off x="417738" y="4147477"/>
            <a:ext cx="8241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69" name="Google Shape;469;p30"/>
          <p:cNvSpPr txBox="1">
            <a:spLocks noGrp="1"/>
          </p:cNvSpPr>
          <p:nvPr>
            <p:ph type="subTitle" idx="9"/>
          </p:nvPr>
        </p:nvSpPr>
        <p:spPr>
          <a:xfrm>
            <a:off x="75932" y="4729481"/>
            <a:ext cx="3189552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Yusmen Osman – BackEnd Developer</a:t>
            </a:r>
            <a:endParaRPr dirty="0"/>
          </a:p>
        </p:txBody>
      </p:sp>
      <p:sp>
        <p:nvSpPr>
          <p:cNvPr id="471" name="Google Shape;471;p30"/>
          <p:cNvSpPr txBox="1">
            <a:spLocks noGrp="1"/>
          </p:cNvSpPr>
          <p:nvPr>
            <p:ph type="title" idx="14"/>
          </p:nvPr>
        </p:nvSpPr>
        <p:spPr>
          <a:xfrm>
            <a:off x="6348628" y="3824736"/>
            <a:ext cx="8241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72" name="Google Shape;472;p30"/>
          <p:cNvSpPr txBox="1">
            <a:spLocks noGrp="1"/>
          </p:cNvSpPr>
          <p:nvPr>
            <p:ph type="subTitle" idx="15"/>
          </p:nvPr>
        </p:nvSpPr>
        <p:spPr>
          <a:xfrm>
            <a:off x="5728918" y="4682602"/>
            <a:ext cx="3258185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dirty="0" smtClean="0"/>
              <a:t>Nikolay </a:t>
            </a:r>
            <a:r>
              <a:rPr lang="en-US" dirty="0" err="1" smtClean="0"/>
              <a:t>Zabirov</a:t>
            </a:r>
            <a:r>
              <a:rPr lang="en-US" dirty="0" smtClean="0"/>
              <a:t>– </a:t>
            </a:r>
            <a:r>
              <a:rPr lang="en-US" dirty="0" err="1" smtClean="0"/>
              <a:t>FrontEnd</a:t>
            </a:r>
            <a:r>
              <a:rPr lang="en-US" dirty="0" smtClean="0"/>
              <a:t> Developer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71" y="951793"/>
            <a:ext cx="918763" cy="9187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70" y="3443192"/>
            <a:ext cx="1286289" cy="1286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327" y="1186324"/>
            <a:ext cx="1057947" cy="10579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660" y="3222948"/>
            <a:ext cx="1351554" cy="135155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2" name="Google Shape;8692;p34"/>
          <p:cNvSpPr txBox="1">
            <a:spLocks noGrp="1"/>
          </p:cNvSpPr>
          <p:nvPr>
            <p:ph type="title"/>
          </p:nvPr>
        </p:nvSpPr>
        <p:spPr>
          <a:xfrm>
            <a:off x="1512863" y="212035"/>
            <a:ext cx="5561680" cy="7156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600" dirty="0"/>
              <a:t>Stages of development</a:t>
            </a:r>
            <a:endParaRPr sz="3600" dirty="0"/>
          </a:p>
        </p:txBody>
      </p:sp>
      <p:sp>
        <p:nvSpPr>
          <p:cNvPr id="8733" name="Google Shape;8733;p34"/>
          <p:cNvSpPr/>
          <p:nvPr/>
        </p:nvSpPr>
        <p:spPr>
          <a:xfrm>
            <a:off x="434937" y="895103"/>
            <a:ext cx="7717533" cy="32550"/>
          </a:xfrm>
          <a:custGeom>
            <a:avLst/>
            <a:gdLst/>
            <a:ahLst/>
            <a:cxnLst/>
            <a:rect l="l" t="t" r="r" b="b"/>
            <a:pathLst>
              <a:path w="57726" h="379" extrusionOk="0">
                <a:moveTo>
                  <a:pt x="34730" y="0"/>
                </a:moveTo>
                <a:lnTo>
                  <a:pt x="32728" y="4"/>
                </a:lnTo>
                <a:cubicBezTo>
                  <a:pt x="30012" y="12"/>
                  <a:pt x="27201" y="17"/>
                  <a:pt x="24341" y="29"/>
                </a:cubicBezTo>
                <a:cubicBezTo>
                  <a:pt x="23545" y="33"/>
                  <a:pt x="22774" y="41"/>
                  <a:pt x="22019" y="41"/>
                </a:cubicBezTo>
                <a:cubicBezTo>
                  <a:pt x="21939" y="42"/>
                  <a:pt x="21859" y="42"/>
                  <a:pt x="21779" y="42"/>
                </a:cubicBezTo>
                <a:cubicBezTo>
                  <a:pt x="21119" y="42"/>
                  <a:pt x="20453" y="28"/>
                  <a:pt x="19762" y="21"/>
                </a:cubicBezTo>
                <a:cubicBezTo>
                  <a:pt x="19372" y="12"/>
                  <a:pt x="18982" y="12"/>
                  <a:pt x="18580" y="12"/>
                </a:cubicBezTo>
                <a:cubicBezTo>
                  <a:pt x="18174" y="17"/>
                  <a:pt x="17784" y="21"/>
                  <a:pt x="17411" y="29"/>
                </a:cubicBezTo>
                <a:cubicBezTo>
                  <a:pt x="16797" y="39"/>
                  <a:pt x="16240" y="52"/>
                  <a:pt x="15692" y="52"/>
                </a:cubicBezTo>
                <a:cubicBezTo>
                  <a:pt x="15565" y="52"/>
                  <a:pt x="15440" y="51"/>
                  <a:pt x="15314" y="49"/>
                </a:cubicBezTo>
                <a:cubicBezTo>
                  <a:pt x="14624" y="45"/>
                  <a:pt x="13931" y="33"/>
                  <a:pt x="13221" y="25"/>
                </a:cubicBezTo>
                <a:cubicBezTo>
                  <a:pt x="12864" y="23"/>
                  <a:pt x="12512" y="22"/>
                  <a:pt x="12167" y="22"/>
                </a:cubicBezTo>
                <a:cubicBezTo>
                  <a:pt x="11822" y="22"/>
                  <a:pt x="11483" y="23"/>
                  <a:pt x="11153" y="25"/>
                </a:cubicBezTo>
                <a:cubicBezTo>
                  <a:pt x="10493" y="29"/>
                  <a:pt x="9881" y="29"/>
                  <a:pt x="9278" y="29"/>
                </a:cubicBezTo>
                <a:cubicBezTo>
                  <a:pt x="8642" y="29"/>
                  <a:pt x="8043" y="33"/>
                  <a:pt x="7485" y="37"/>
                </a:cubicBezTo>
                <a:cubicBezTo>
                  <a:pt x="6927" y="41"/>
                  <a:pt x="6389" y="41"/>
                  <a:pt x="5913" y="41"/>
                </a:cubicBezTo>
                <a:cubicBezTo>
                  <a:pt x="5429" y="37"/>
                  <a:pt x="4953" y="33"/>
                  <a:pt x="4489" y="29"/>
                </a:cubicBezTo>
                <a:cubicBezTo>
                  <a:pt x="4026" y="21"/>
                  <a:pt x="3579" y="21"/>
                  <a:pt x="3156" y="21"/>
                </a:cubicBezTo>
                <a:cubicBezTo>
                  <a:pt x="2754" y="25"/>
                  <a:pt x="2393" y="29"/>
                  <a:pt x="2064" y="33"/>
                </a:cubicBezTo>
                <a:cubicBezTo>
                  <a:pt x="755" y="53"/>
                  <a:pt x="9" y="86"/>
                  <a:pt x="5" y="136"/>
                </a:cubicBezTo>
                <a:cubicBezTo>
                  <a:pt x="0" y="189"/>
                  <a:pt x="751" y="214"/>
                  <a:pt x="2073" y="218"/>
                </a:cubicBezTo>
                <a:cubicBezTo>
                  <a:pt x="2401" y="222"/>
                  <a:pt x="2770" y="222"/>
                  <a:pt x="3164" y="222"/>
                </a:cubicBezTo>
                <a:cubicBezTo>
                  <a:pt x="3529" y="222"/>
                  <a:pt x="3935" y="230"/>
                  <a:pt x="4387" y="234"/>
                </a:cubicBezTo>
                <a:cubicBezTo>
                  <a:pt x="4842" y="238"/>
                  <a:pt x="5347" y="250"/>
                  <a:pt x="5905" y="250"/>
                </a:cubicBezTo>
                <a:cubicBezTo>
                  <a:pt x="6471" y="250"/>
                  <a:pt x="7029" y="246"/>
                  <a:pt x="7604" y="238"/>
                </a:cubicBezTo>
                <a:cubicBezTo>
                  <a:pt x="8182" y="234"/>
                  <a:pt x="8765" y="226"/>
                  <a:pt x="9356" y="226"/>
                </a:cubicBezTo>
                <a:cubicBezTo>
                  <a:pt x="9996" y="222"/>
                  <a:pt x="10648" y="214"/>
                  <a:pt x="11301" y="209"/>
                </a:cubicBezTo>
                <a:cubicBezTo>
                  <a:pt x="11781" y="203"/>
                  <a:pt x="12251" y="200"/>
                  <a:pt x="12727" y="200"/>
                </a:cubicBezTo>
                <a:cubicBezTo>
                  <a:pt x="12902" y="200"/>
                  <a:pt x="13077" y="200"/>
                  <a:pt x="13254" y="201"/>
                </a:cubicBezTo>
                <a:cubicBezTo>
                  <a:pt x="13923" y="205"/>
                  <a:pt x="14637" y="214"/>
                  <a:pt x="15400" y="214"/>
                </a:cubicBezTo>
                <a:cubicBezTo>
                  <a:pt x="15469" y="214"/>
                  <a:pt x="15538" y="214"/>
                  <a:pt x="15607" y="214"/>
                </a:cubicBezTo>
                <a:cubicBezTo>
                  <a:pt x="16324" y="214"/>
                  <a:pt x="17030" y="196"/>
                  <a:pt x="17677" y="181"/>
                </a:cubicBezTo>
                <a:cubicBezTo>
                  <a:pt x="18038" y="172"/>
                  <a:pt x="18387" y="168"/>
                  <a:pt x="18728" y="168"/>
                </a:cubicBezTo>
                <a:cubicBezTo>
                  <a:pt x="19077" y="168"/>
                  <a:pt x="19442" y="168"/>
                  <a:pt x="19815" y="172"/>
                </a:cubicBezTo>
                <a:cubicBezTo>
                  <a:pt x="20558" y="185"/>
                  <a:pt x="21358" y="197"/>
                  <a:pt x="22170" y="197"/>
                </a:cubicBezTo>
                <a:cubicBezTo>
                  <a:pt x="22966" y="197"/>
                  <a:pt x="23746" y="189"/>
                  <a:pt x="24509" y="189"/>
                </a:cubicBezTo>
                <a:lnTo>
                  <a:pt x="32847" y="218"/>
                </a:lnTo>
                <a:lnTo>
                  <a:pt x="34833" y="222"/>
                </a:lnTo>
                <a:cubicBezTo>
                  <a:pt x="35444" y="226"/>
                  <a:pt x="36076" y="234"/>
                  <a:pt x="36704" y="242"/>
                </a:cubicBezTo>
                <a:cubicBezTo>
                  <a:pt x="37336" y="250"/>
                  <a:pt x="38013" y="255"/>
                  <a:pt x="38616" y="255"/>
                </a:cubicBezTo>
                <a:lnTo>
                  <a:pt x="41189" y="255"/>
                </a:lnTo>
                <a:cubicBezTo>
                  <a:pt x="41452" y="259"/>
                  <a:pt x="41694" y="259"/>
                  <a:pt x="41948" y="263"/>
                </a:cubicBezTo>
                <a:cubicBezTo>
                  <a:pt x="42449" y="271"/>
                  <a:pt x="42953" y="279"/>
                  <a:pt x="43450" y="287"/>
                </a:cubicBezTo>
                <a:lnTo>
                  <a:pt x="44193" y="300"/>
                </a:lnTo>
                <a:lnTo>
                  <a:pt x="44898" y="300"/>
                </a:lnTo>
                <a:lnTo>
                  <a:pt x="46142" y="312"/>
                </a:lnTo>
                <a:cubicBezTo>
                  <a:pt x="46917" y="316"/>
                  <a:pt x="47594" y="320"/>
                  <a:pt x="48140" y="324"/>
                </a:cubicBezTo>
                <a:lnTo>
                  <a:pt x="49404" y="341"/>
                </a:lnTo>
                <a:lnTo>
                  <a:pt x="51156" y="357"/>
                </a:lnTo>
                <a:cubicBezTo>
                  <a:pt x="51468" y="359"/>
                  <a:pt x="51764" y="360"/>
                  <a:pt x="52045" y="360"/>
                </a:cubicBezTo>
                <a:cubicBezTo>
                  <a:pt x="52325" y="360"/>
                  <a:pt x="52590" y="359"/>
                  <a:pt x="52838" y="357"/>
                </a:cubicBezTo>
                <a:cubicBezTo>
                  <a:pt x="53339" y="353"/>
                  <a:pt x="53786" y="353"/>
                  <a:pt x="54172" y="353"/>
                </a:cubicBezTo>
                <a:cubicBezTo>
                  <a:pt x="54562" y="353"/>
                  <a:pt x="54947" y="357"/>
                  <a:pt x="55296" y="365"/>
                </a:cubicBezTo>
                <a:cubicBezTo>
                  <a:pt x="55872" y="372"/>
                  <a:pt x="56377" y="379"/>
                  <a:pt x="56773" y="379"/>
                </a:cubicBezTo>
                <a:cubicBezTo>
                  <a:pt x="56862" y="379"/>
                  <a:pt x="56946" y="378"/>
                  <a:pt x="57024" y="378"/>
                </a:cubicBezTo>
                <a:cubicBezTo>
                  <a:pt x="57442" y="378"/>
                  <a:pt x="57680" y="365"/>
                  <a:pt x="57705" y="345"/>
                </a:cubicBezTo>
                <a:cubicBezTo>
                  <a:pt x="57725" y="324"/>
                  <a:pt x="57541" y="300"/>
                  <a:pt x="57179" y="271"/>
                </a:cubicBezTo>
                <a:cubicBezTo>
                  <a:pt x="56822" y="242"/>
                  <a:pt x="56297" y="205"/>
                  <a:pt x="55579" y="168"/>
                </a:cubicBezTo>
                <a:cubicBezTo>
                  <a:pt x="55218" y="148"/>
                  <a:pt x="54804" y="131"/>
                  <a:pt x="54328" y="119"/>
                </a:cubicBezTo>
                <a:cubicBezTo>
                  <a:pt x="53852" y="107"/>
                  <a:pt x="53343" y="99"/>
                  <a:pt x="52834" y="95"/>
                </a:cubicBezTo>
                <a:cubicBezTo>
                  <a:pt x="52325" y="90"/>
                  <a:pt x="51812" y="90"/>
                  <a:pt x="51316" y="82"/>
                </a:cubicBezTo>
                <a:cubicBezTo>
                  <a:pt x="50766" y="74"/>
                  <a:pt x="50167" y="66"/>
                  <a:pt x="49556" y="58"/>
                </a:cubicBezTo>
                <a:lnTo>
                  <a:pt x="48263" y="45"/>
                </a:lnTo>
                <a:cubicBezTo>
                  <a:pt x="47697" y="41"/>
                  <a:pt x="47007" y="41"/>
                  <a:pt x="46211" y="37"/>
                </a:cubicBezTo>
                <a:lnTo>
                  <a:pt x="44935" y="33"/>
                </a:lnTo>
                <a:lnTo>
                  <a:pt x="44271" y="33"/>
                </a:lnTo>
                <a:cubicBezTo>
                  <a:pt x="44049" y="33"/>
                  <a:pt x="43815" y="29"/>
                  <a:pt x="43577" y="25"/>
                </a:cubicBezTo>
                <a:cubicBezTo>
                  <a:pt x="43097" y="21"/>
                  <a:pt x="42576" y="12"/>
                  <a:pt x="42014" y="8"/>
                </a:cubicBezTo>
                <a:cubicBezTo>
                  <a:pt x="41822" y="7"/>
                  <a:pt x="41630" y="7"/>
                  <a:pt x="41437" y="7"/>
                </a:cubicBezTo>
                <a:cubicBezTo>
                  <a:pt x="41051" y="7"/>
                  <a:pt x="40664" y="8"/>
                  <a:pt x="40278" y="8"/>
                </a:cubicBezTo>
                <a:lnTo>
                  <a:pt x="38514" y="17"/>
                </a:lnTo>
                <a:cubicBezTo>
                  <a:pt x="38339" y="18"/>
                  <a:pt x="38168" y="18"/>
                  <a:pt x="37996" y="18"/>
                </a:cubicBezTo>
                <a:cubicBezTo>
                  <a:pt x="37581" y="18"/>
                  <a:pt x="37166" y="15"/>
                  <a:pt x="36716" y="12"/>
                </a:cubicBezTo>
                <a:cubicBezTo>
                  <a:pt x="36093" y="8"/>
                  <a:pt x="35428" y="0"/>
                  <a:pt x="3473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" name="Picture 2" descr="Training Business Organization Skill Management, Business, service, people,  team png | PNGWi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30" b="89945" l="3043" r="93370">
                        <a14:foregroundMark x1="37174" y1="28950" x2="66304" y2="56354"/>
                        <a14:foregroundMark x1="59674" y1="30055" x2="46957" y2="50608"/>
                        <a14:foregroundMark x1="70000" y1="41878" x2="69783" y2="52707"/>
                        <a14:foregroundMark x1="58804" y1="26630" x2="63261" y2="27514"/>
                        <a14:foregroundMark x1="53152" y1="27845" x2="50870" y2="31602"/>
                        <a14:foregroundMark x1="58152" y1="37790" x2="58696" y2="44641"/>
                        <a14:foregroundMark x1="59891" y1="60110" x2="51522" y2="66188"/>
                        <a14:foregroundMark x1="63478" y1="67182" x2="59130" y2="71823"/>
                        <a14:foregroundMark x1="71087" y1="61768" x2="65000" y2="63867"/>
                        <a14:foregroundMark x1="58478" y1="54475" x2="53696" y2="58895"/>
                        <a14:foregroundMark x1="35217" y1="61547" x2="47174" y2="65304"/>
                        <a14:foregroundMark x1="27826" y1="42431" x2="39891" y2="54475"/>
                        <a14:foregroundMark x1="25652" y1="61326" x2="25326" y2="56133"/>
                        <a14:foregroundMark x1="24239" y1="48177" x2="24674" y2="52707"/>
                        <a14:foregroundMark x1="34565" y1="26961" x2="35109" y2="352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73711">
            <a:off x="-198782" y="828842"/>
            <a:ext cx="2726418" cy="268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Website Development Auckland - Web Development Png Images Hd, Transparent  Png - kindpng">
            <a:extLst>
              <a:ext uri="{FF2B5EF4-FFF2-40B4-BE49-F238E27FC236}">
                <a16:creationId xmlns:a16="http://schemas.microsoft.com/office/drawing/2014/main" id="{118CED3B-81B9-42BF-9428-334D4ECCC3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5" t="12288" r="15486" b="3469"/>
          <a:stretch/>
        </p:blipFill>
        <p:spPr bwMode="auto">
          <a:xfrm rot="860081">
            <a:off x="2773780" y="2938850"/>
            <a:ext cx="2747269" cy="1894042"/>
          </a:xfrm>
          <a:prstGeom prst="roundRect">
            <a:avLst>
              <a:gd name="adj" fmla="val 16667"/>
            </a:avLst>
          </a:prstGeom>
          <a:ln w="19050">
            <a:solidFill>
              <a:srgbClr val="DCAE52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643112">
            <a:off x="6129017" y="1335433"/>
            <a:ext cx="2884967" cy="16687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7" name="Google Shape;14307;p50"/>
          <p:cNvSpPr txBox="1">
            <a:spLocks noGrp="1"/>
          </p:cNvSpPr>
          <p:nvPr>
            <p:ph type="body" idx="1"/>
          </p:nvPr>
        </p:nvSpPr>
        <p:spPr>
          <a:xfrm>
            <a:off x="1800398" y="142241"/>
            <a:ext cx="4513656" cy="5213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Technologies that we used</a:t>
            </a:r>
            <a:endParaRPr sz="2800" dirty="0"/>
          </a:p>
        </p:txBody>
      </p:sp>
      <p:grpSp>
        <p:nvGrpSpPr>
          <p:cNvPr id="14308" name="Google Shape;14308;p50"/>
          <p:cNvGrpSpPr/>
          <p:nvPr/>
        </p:nvGrpSpPr>
        <p:grpSpPr>
          <a:xfrm>
            <a:off x="6915573" y="3345387"/>
            <a:ext cx="2635437" cy="1680217"/>
            <a:chOff x="2036250" y="1507425"/>
            <a:chExt cx="2858725" cy="2214600"/>
          </a:xfrm>
        </p:grpSpPr>
        <p:sp>
          <p:nvSpPr>
            <p:cNvPr id="14309" name="Google Shape;14309;p50"/>
            <p:cNvSpPr/>
            <p:nvPr/>
          </p:nvSpPr>
          <p:spPr>
            <a:xfrm>
              <a:off x="2036250" y="1507425"/>
              <a:ext cx="2858725" cy="2214600"/>
            </a:xfrm>
            <a:custGeom>
              <a:avLst/>
              <a:gdLst/>
              <a:ahLst/>
              <a:cxnLst/>
              <a:rect l="l" t="t" r="r" b="b"/>
              <a:pathLst>
                <a:path w="114349" h="88584" extrusionOk="0">
                  <a:moveTo>
                    <a:pt x="113265" y="12218"/>
                  </a:moveTo>
                  <a:cubicBezTo>
                    <a:pt x="113289" y="12313"/>
                    <a:pt x="113324" y="12384"/>
                    <a:pt x="113348" y="12468"/>
                  </a:cubicBezTo>
                  <a:cubicBezTo>
                    <a:pt x="113443" y="12670"/>
                    <a:pt x="113515" y="12908"/>
                    <a:pt x="113682" y="13051"/>
                  </a:cubicBezTo>
                  <a:cubicBezTo>
                    <a:pt x="113646" y="13170"/>
                    <a:pt x="113634" y="13277"/>
                    <a:pt x="113598" y="13396"/>
                  </a:cubicBezTo>
                  <a:cubicBezTo>
                    <a:pt x="113527" y="13456"/>
                    <a:pt x="113455" y="13527"/>
                    <a:pt x="113384" y="13587"/>
                  </a:cubicBezTo>
                  <a:cubicBezTo>
                    <a:pt x="113229" y="13706"/>
                    <a:pt x="113086" y="13825"/>
                    <a:pt x="112931" y="13956"/>
                  </a:cubicBezTo>
                  <a:cubicBezTo>
                    <a:pt x="113039" y="13384"/>
                    <a:pt x="113158" y="12801"/>
                    <a:pt x="113265" y="12218"/>
                  </a:cubicBezTo>
                  <a:close/>
                  <a:moveTo>
                    <a:pt x="113420" y="14218"/>
                  </a:moveTo>
                  <a:lnTo>
                    <a:pt x="113420" y="14218"/>
                  </a:lnTo>
                  <a:cubicBezTo>
                    <a:pt x="113229" y="15111"/>
                    <a:pt x="113039" y="15944"/>
                    <a:pt x="112860" y="16742"/>
                  </a:cubicBezTo>
                  <a:cubicBezTo>
                    <a:pt x="112646" y="16825"/>
                    <a:pt x="112491" y="16956"/>
                    <a:pt x="112312" y="17099"/>
                  </a:cubicBezTo>
                  <a:cubicBezTo>
                    <a:pt x="112491" y="16266"/>
                    <a:pt x="112646" y="15432"/>
                    <a:pt x="112812" y="14587"/>
                  </a:cubicBezTo>
                  <a:cubicBezTo>
                    <a:pt x="113027" y="14468"/>
                    <a:pt x="113229" y="14349"/>
                    <a:pt x="113420" y="14218"/>
                  </a:cubicBezTo>
                  <a:close/>
                  <a:moveTo>
                    <a:pt x="112777" y="17218"/>
                  </a:moveTo>
                  <a:cubicBezTo>
                    <a:pt x="112443" y="18587"/>
                    <a:pt x="112181" y="19826"/>
                    <a:pt x="111908" y="21004"/>
                  </a:cubicBezTo>
                  <a:cubicBezTo>
                    <a:pt x="111705" y="21123"/>
                    <a:pt x="111527" y="21326"/>
                    <a:pt x="111360" y="21504"/>
                  </a:cubicBezTo>
                  <a:cubicBezTo>
                    <a:pt x="111657" y="20207"/>
                    <a:pt x="111943" y="18933"/>
                    <a:pt x="112205" y="17635"/>
                  </a:cubicBezTo>
                  <a:cubicBezTo>
                    <a:pt x="112300" y="17564"/>
                    <a:pt x="112384" y="17504"/>
                    <a:pt x="112491" y="17433"/>
                  </a:cubicBezTo>
                  <a:cubicBezTo>
                    <a:pt x="112574" y="17361"/>
                    <a:pt x="112681" y="17302"/>
                    <a:pt x="112777" y="17218"/>
                  </a:cubicBezTo>
                  <a:close/>
                  <a:moveTo>
                    <a:pt x="111729" y="21814"/>
                  </a:moveTo>
                  <a:lnTo>
                    <a:pt x="111729" y="21814"/>
                  </a:lnTo>
                  <a:cubicBezTo>
                    <a:pt x="111503" y="22838"/>
                    <a:pt x="111288" y="23814"/>
                    <a:pt x="111062" y="24838"/>
                  </a:cubicBezTo>
                  <a:cubicBezTo>
                    <a:pt x="110824" y="25041"/>
                    <a:pt x="110610" y="25291"/>
                    <a:pt x="110419" y="25517"/>
                  </a:cubicBezTo>
                  <a:lnTo>
                    <a:pt x="111181" y="22290"/>
                  </a:lnTo>
                  <a:cubicBezTo>
                    <a:pt x="111300" y="22195"/>
                    <a:pt x="111431" y="22088"/>
                    <a:pt x="111550" y="21981"/>
                  </a:cubicBezTo>
                  <a:cubicBezTo>
                    <a:pt x="111610" y="21933"/>
                    <a:pt x="111669" y="21874"/>
                    <a:pt x="111729" y="21814"/>
                  </a:cubicBezTo>
                  <a:close/>
                  <a:moveTo>
                    <a:pt x="110812" y="25886"/>
                  </a:moveTo>
                  <a:lnTo>
                    <a:pt x="110812" y="25886"/>
                  </a:lnTo>
                  <a:cubicBezTo>
                    <a:pt x="110776" y="26148"/>
                    <a:pt x="110717" y="26422"/>
                    <a:pt x="110657" y="26707"/>
                  </a:cubicBezTo>
                  <a:cubicBezTo>
                    <a:pt x="110431" y="27755"/>
                    <a:pt x="110193" y="28815"/>
                    <a:pt x="109979" y="29863"/>
                  </a:cubicBezTo>
                  <a:cubicBezTo>
                    <a:pt x="109776" y="30160"/>
                    <a:pt x="109586" y="30458"/>
                    <a:pt x="109383" y="30732"/>
                  </a:cubicBezTo>
                  <a:cubicBezTo>
                    <a:pt x="109285" y="30871"/>
                    <a:pt x="109407" y="30999"/>
                    <a:pt x="109535" y="30999"/>
                  </a:cubicBezTo>
                  <a:cubicBezTo>
                    <a:pt x="109593" y="30999"/>
                    <a:pt x="109652" y="30973"/>
                    <a:pt x="109693" y="30910"/>
                  </a:cubicBezTo>
                  <a:cubicBezTo>
                    <a:pt x="109705" y="30887"/>
                    <a:pt x="109729" y="30851"/>
                    <a:pt x="109752" y="30827"/>
                  </a:cubicBezTo>
                  <a:lnTo>
                    <a:pt x="109752" y="30827"/>
                  </a:lnTo>
                  <a:cubicBezTo>
                    <a:pt x="109502" y="31982"/>
                    <a:pt x="109241" y="33125"/>
                    <a:pt x="109002" y="34280"/>
                  </a:cubicBezTo>
                  <a:cubicBezTo>
                    <a:pt x="108705" y="34494"/>
                    <a:pt x="108526" y="34899"/>
                    <a:pt x="108288" y="35185"/>
                  </a:cubicBezTo>
                  <a:cubicBezTo>
                    <a:pt x="108193" y="35304"/>
                    <a:pt x="108086" y="35423"/>
                    <a:pt x="107967" y="35530"/>
                  </a:cubicBezTo>
                  <a:cubicBezTo>
                    <a:pt x="108681" y="32530"/>
                    <a:pt x="109419" y="29529"/>
                    <a:pt x="110157" y="26541"/>
                  </a:cubicBezTo>
                  <a:cubicBezTo>
                    <a:pt x="110336" y="26362"/>
                    <a:pt x="110514" y="26196"/>
                    <a:pt x="110669" y="26017"/>
                  </a:cubicBezTo>
                  <a:lnTo>
                    <a:pt x="110812" y="25886"/>
                  </a:lnTo>
                  <a:close/>
                  <a:moveTo>
                    <a:pt x="108776" y="35459"/>
                  </a:moveTo>
                  <a:cubicBezTo>
                    <a:pt x="108407" y="37018"/>
                    <a:pt x="108074" y="38590"/>
                    <a:pt x="107728" y="40173"/>
                  </a:cubicBezTo>
                  <a:cubicBezTo>
                    <a:pt x="107717" y="40257"/>
                    <a:pt x="107681" y="40352"/>
                    <a:pt x="107669" y="40435"/>
                  </a:cubicBezTo>
                  <a:cubicBezTo>
                    <a:pt x="107641" y="40389"/>
                    <a:pt x="107592" y="40372"/>
                    <a:pt x="107544" y="40372"/>
                  </a:cubicBezTo>
                  <a:cubicBezTo>
                    <a:pt x="107530" y="40372"/>
                    <a:pt x="107516" y="40373"/>
                    <a:pt x="107502" y="40376"/>
                  </a:cubicBezTo>
                  <a:cubicBezTo>
                    <a:pt x="107205" y="40435"/>
                    <a:pt x="107014" y="40912"/>
                    <a:pt x="106847" y="41138"/>
                  </a:cubicBezTo>
                  <a:lnTo>
                    <a:pt x="106621" y="41412"/>
                  </a:lnTo>
                  <a:cubicBezTo>
                    <a:pt x="106835" y="40483"/>
                    <a:pt x="107050" y="39542"/>
                    <a:pt x="107264" y="38626"/>
                  </a:cubicBezTo>
                  <a:lnTo>
                    <a:pt x="107800" y="36352"/>
                  </a:lnTo>
                  <a:cubicBezTo>
                    <a:pt x="108169" y="36173"/>
                    <a:pt x="108467" y="35816"/>
                    <a:pt x="108717" y="35518"/>
                  </a:cubicBezTo>
                  <a:lnTo>
                    <a:pt x="108776" y="35459"/>
                  </a:lnTo>
                  <a:close/>
                  <a:moveTo>
                    <a:pt x="107502" y="41138"/>
                  </a:moveTo>
                  <a:lnTo>
                    <a:pt x="107502" y="41138"/>
                  </a:lnTo>
                  <a:cubicBezTo>
                    <a:pt x="107276" y="42138"/>
                    <a:pt x="107038" y="43114"/>
                    <a:pt x="106824" y="44102"/>
                  </a:cubicBezTo>
                  <a:cubicBezTo>
                    <a:pt x="106657" y="44293"/>
                    <a:pt x="106502" y="44507"/>
                    <a:pt x="106359" y="44710"/>
                  </a:cubicBezTo>
                  <a:cubicBezTo>
                    <a:pt x="106121" y="45019"/>
                    <a:pt x="105883" y="45353"/>
                    <a:pt x="105633" y="45662"/>
                  </a:cubicBezTo>
                  <a:cubicBezTo>
                    <a:pt x="105895" y="44483"/>
                    <a:pt x="106157" y="43317"/>
                    <a:pt x="106443" y="42138"/>
                  </a:cubicBezTo>
                  <a:cubicBezTo>
                    <a:pt x="106728" y="41947"/>
                    <a:pt x="107002" y="41733"/>
                    <a:pt x="107216" y="41483"/>
                  </a:cubicBezTo>
                  <a:cubicBezTo>
                    <a:pt x="107312" y="41388"/>
                    <a:pt x="107419" y="41269"/>
                    <a:pt x="107502" y="41138"/>
                  </a:cubicBezTo>
                  <a:close/>
                  <a:moveTo>
                    <a:pt x="106550" y="45341"/>
                  </a:moveTo>
                  <a:lnTo>
                    <a:pt x="106550" y="45341"/>
                  </a:lnTo>
                  <a:cubicBezTo>
                    <a:pt x="106264" y="46531"/>
                    <a:pt x="105990" y="47722"/>
                    <a:pt x="105716" y="48924"/>
                  </a:cubicBezTo>
                  <a:cubicBezTo>
                    <a:pt x="105704" y="48924"/>
                    <a:pt x="105681" y="48924"/>
                    <a:pt x="105669" y="48936"/>
                  </a:cubicBezTo>
                  <a:cubicBezTo>
                    <a:pt x="105347" y="49115"/>
                    <a:pt x="105157" y="49365"/>
                    <a:pt x="104930" y="49663"/>
                  </a:cubicBezTo>
                  <a:cubicBezTo>
                    <a:pt x="104823" y="49806"/>
                    <a:pt x="104704" y="49948"/>
                    <a:pt x="104597" y="50079"/>
                  </a:cubicBezTo>
                  <a:cubicBezTo>
                    <a:pt x="104883" y="48913"/>
                    <a:pt x="105157" y="47722"/>
                    <a:pt x="105431" y="46543"/>
                  </a:cubicBezTo>
                  <a:cubicBezTo>
                    <a:pt x="105490" y="46543"/>
                    <a:pt x="105550" y="46531"/>
                    <a:pt x="105597" y="46484"/>
                  </a:cubicBezTo>
                  <a:cubicBezTo>
                    <a:pt x="105907" y="46091"/>
                    <a:pt x="106240" y="45722"/>
                    <a:pt x="106550" y="45341"/>
                  </a:cubicBezTo>
                  <a:close/>
                  <a:moveTo>
                    <a:pt x="105585" y="49591"/>
                  </a:moveTo>
                  <a:lnTo>
                    <a:pt x="105585" y="49591"/>
                  </a:lnTo>
                  <a:cubicBezTo>
                    <a:pt x="105240" y="50913"/>
                    <a:pt x="104930" y="52270"/>
                    <a:pt x="104621" y="53627"/>
                  </a:cubicBezTo>
                  <a:lnTo>
                    <a:pt x="104347" y="54747"/>
                  </a:lnTo>
                  <a:cubicBezTo>
                    <a:pt x="104335" y="54711"/>
                    <a:pt x="104299" y="54699"/>
                    <a:pt x="104276" y="54687"/>
                  </a:cubicBezTo>
                  <a:cubicBezTo>
                    <a:pt x="104247" y="54681"/>
                    <a:pt x="104220" y="54679"/>
                    <a:pt x="104194" y="54679"/>
                  </a:cubicBezTo>
                  <a:cubicBezTo>
                    <a:pt x="103944" y="54679"/>
                    <a:pt x="103782" y="54918"/>
                    <a:pt x="103621" y="55080"/>
                  </a:cubicBezTo>
                  <a:lnTo>
                    <a:pt x="103406" y="55294"/>
                  </a:lnTo>
                  <a:cubicBezTo>
                    <a:pt x="103573" y="54532"/>
                    <a:pt x="103740" y="53794"/>
                    <a:pt x="103918" y="53056"/>
                  </a:cubicBezTo>
                  <a:cubicBezTo>
                    <a:pt x="104073" y="52342"/>
                    <a:pt x="104240" y="51627"/>
                    <a:pt x="104418" y="50913"/>
                  </a:cubicBezTo>
                  <a:cubicBezTo>
                    <a:pt x="104454" y="50913"/>
                    <a:pt x="104502" y="50889"/>
                    <a:pt x="104526" y="50853"/>
                  </a:cubicBezTo>
                  <a:cubicBezTo>
                    <a:pt x="104776" y="50544"/>
                    <a:pt x="105050" y="50246"/>
                    <a:pt x="105300" y="49937"/>
                  </a:cubicBezTo>
                  <a:cubicBezTo>
                    <a:pt x="105407" y="49817"/>
                    <a:pt x="105490" y="49698"/>
                    <a:pt x="105585" y="49591"/>
                  </a:cubicBezTo>
                  <a:close/>
                  <a:moveTo>
                    <a:pt x="104228" y="55163"/>
                  </a:moveTo>
                  <a:lnTo>
                    <a:pt x="104228" y="55163"/>
                  </a:lnTo>
                  <a:cubicBezTo>
                    <a:pt x="103907" y="56533"/>
                    <a:pt x="103549" y="57902"/>
                    <a:pt x="103168" y="59259"/>
                  </a:cubicBezTo>
                  <a:cubicBezTo>
                    <a:pt x="102978" y="59414"/>
                    <a:pt x="102871" y="59652"/>
                    <a:pt x="102740" y="59843"/>
                  </a:cubicBezTo>
                  <a:cubicBezTo>
                    <a:pt x="102609" y="60033"/>
                    <a:pt x="102442" y="60212"/>
                    <a:pt x="102275" y="60402"/>
                  </a:cubicBezTo>
                  <a:cubicBezTo>
                    <a:pt x="102621" y="58950"/>
                    <a:pt x="102918" y="57497"/>
                    <a:pt x="103228" y="56068"/>
                  </a:cubicBezTo>
                  <a:cubicBezTo>
                    <a:pt x="103466" y="55854"/>
                    <a:pt x="103704" y="55640"/>
                    <a:pt x="103930" y="55425"/>
                  </a:cubicBezTo>
                  <a:cubicBezTo>
                    <a:pt x="104037" y="55342"/>
                    <a:pt x="104145" y="55247"/>
                    <a:pt x="104228" y="55163"/>
                  </a:cubicBezTo>
                  <a:close/>
                  <a:moveTo>
                    <a:pt x="102930" y="60164"/>
                  </a:moveTo>
                  <a:lnTo>
                    <a:pt x="102930" y="60164"/>
                  </a:lnTo>
                  <a:cubicBezTo>
                    <a:pt x="102728" y="60974"/>
                    <a:pt x="102502" y="61795"/>
                    <a:pt x="102311" y="62617"/>
                  </a:cubicBezTo>
                  <a:cubicBezTo>
                    <a:pt x="102204" y="62688"/>
                    <a:pt x="102121" y="62795"/>
                    <a:pt x="102013" y="62902"/>
                  </a:cubicBezTo>
                  <a:lnTo>
                    <a:pt x="101490" y="63414"/>
                  </a:lnTo>
                  <a:cubicBezTo>
                    <a:pt x="101740" y="62569"/>
                    <a:pt x="101966" y="61724"/>
                    <a:pt x="102180" y="60843"/>
                  </a:cubicBezTo>
                  <a:cubicBezTo>
                    <a:pt x="102193" y="60847"/>
                    <a:pt x="102209" y="60850"/>
                    <a:pt x="102228" y="60850"/>
                  </a:cubicBezTo>
                  <a:cubicBezTo>
                    <a:pt x="102259" y="60850"/>
                    <a:pt x="102297" y="60841"/>
                    <a:pt x="102335" y="60819"/>
                  </a:cubicBezTo>
                  <a:cubicBezTo>
                    <a:pt x="102561" y="60616"/>
                    <a:pt x="102752" y="60402"/>
                    <a:pt x="102930" y="60164"/>
                  </a:cubicBezTo>
                  <a:close/>
                  <a:moveTo>
                    <a:pt x="47530" y="871"/>
                  </a:moveTo>
                  <a:cubicBezTo>
                    <a:pt x="51424" y="1740"/>
                    <a:pt x="55412" y="2085"/>
                    <a:pt x="59341" y="2836"/>
                  </a:cubicBezTo>
                  <a:cubicBezTo>
                    <a:pt x="65461" y="3978"/>
                    <a:pt x="71557" y="5133"/>
                    <a:pt x="77689" y="6205"/>
                  </a:cubicBezTo>
                  <a:cubicBezTo>
                    <a:pt x="89333" y="8253"/>
                    <a:pt x="112479" y="11968"/>
                    <a:pt x="112491" y="11968"/>
                  </a:cubicBezTo>
                  <a:cubicBezTo>
                    <a:pt x="109395" y="20659"/>
                    <a:pt x="108026" y="30077"/>
                    <a:pt x="105978" y="39054"/>
                  </a:cubicBezTo>
                  <a:cubicBezTo>
                    <a:pt x="104930" y="43745"/>
                    <a:pt x="103871" y="48413"/>
                    <a:pt x="102775" y="53104"/>
                  </a:cubicBezTo>
                  <a:cubicBezTo>
                    <a:pt x="101811" y="57199"/>
                    <a:pt x="100358" y="61390"/>
                    <a:pt x="99763" y="65557"/>
                  </a:cubicBezTo>
                  <a:cubicBezTo>
                    <a:pt x="95048" y="64284"/>
                    <a:pt x="90179" y="63474"/>
                    <a:pt x="85416" y="62438"/>
                  </a:cubicBezTo>
                  <a:cubicBezTo>
                    <a:pt x="80011" y="61247"/>
                    <a:pt x="74617" y="60045"/>
                    <a:pt x="69224" y="58819"/>
                  </a:cubicBezTo>
                  <a:cubicBezTo>
                    <a:pt x="57555" y="56187"/>
                    <a:pt x="45887" y="52996"/>
                    <a:pt x="34076" y="51139"/>
                  </a:cubicBezTo>
                  <a:cubicBezTo>
                    <a:pt x="35815" y="47460"/>
                    <a:pt x="36458" y="42876"/>
                    <a:pt x="37482" y="38947"/>
                  </a:cubicBezTo>
                  <a:cubicBezTo>
                    <a:pt x="38577" y="34685"/>
                    <a:pt x="39684" y="30422"/>
                    <a:pt x="40780" y="26148"/>
                  </a:cubicBezTo>
                  <a:cubicBezTo>
                    <a:pt x="42970" y="17694"/>
                    <a:pt x="45304" y="9301"/>
                    <a:pt x="47530" y="871"/>
                  </a:cubicBezTo>
                  <a:close/>
                  <a:moveTo>
                    <a:pt x="102097" y="63379"/>
                  </a:moveTo>
                  <a:cubicBezTo>
                    <a:pt x="101954" y="64069"/>
                    <a:pt x="101787" y="64772"/>
                    <a:pt x="101621" y="65474"/>
                  </a:cubicBezTo>
                  <a:cubicBezTo>
                    <a:pt x="101609" y="65474"/>
                    <a:pt x="101585" y="65486"/>
                    <a:pt x="101561" y="65498"/>
                  </a:cubicBezTo>
                  <a:cubicBezTo>
                    <a:pt x="101263" y="65796"/>
                    <a:pt x="101085" y="66177"/>
                    <a:pt x="100859" y="66546"/>
                  </a:cubicBezTo>
                  <a:cubicBezTo>
                    <a:pt x="100847" y="66570"/>
                    <a:pt x="100847" y="66593"/>
                    <a:pt x="100835" y="66617"/>
                  </a:cubicBezTo>
                  <a:cubicBezTo>
                    <a:pt x="100799" y="66605"/>
                    <a:pt x="100763" y="66570"/>
                    <a:pt x="100728" y="66558"/>
                  </a:cubicBezTo>
                  <a:cubicBezTo>
                    <a:pt x="100620" y="66498"/>
                    <a:pt x="100525" y="66439"/>
                    <a:pt x="100418" y="66391"/>
                  </a:cubicBezTo>
                  <a:cubicBezTo>
                    <a:pt x="100787" y="65498"/>
                    <a:pt x="101097" y="64581"/>
                    <a:pt x="101394" y="63629"/>
                  </a:cubicBezTo>
                  <a:cubicBezTo>
                    <a:pt x="101427" y="63718"/>
                    <a:pt x="101514" y="63790"/>
                    <a:pt x="101608" y="63790"/>
                  </a:cubicBezTo>
                  <a:cubicBezTo>
                    <a:pt x="101652" y="63790"/>
                    <a:pt x="101698" y="63774"/>
                    <a:pt x="101740" y="63736"/>
                  </a:cubicBezTo>
                  <a:lnTo>
                    <a:pt x="102097" y="63379"/>
                  </a:lnTo>
                  <a:close/>
                  <a:moveTo>
                    <a:pt x="101478" y="66189"/>
                  </a:moveTo>
                  <a:lnTo>
                    <a:pt x="101478" y="66189"/>
                  </a:lnTo>
                  <a:cubicBezTo>
                    <a:pt x="101418" y="66439"/>
                    <a:pt x="101359" y="66677"/>
                    <a:pt x="101311" y="66927"/>
                  </a:cubicBezTo>
                  <a:cubicBezTo>
                    <a:pt x="101251" y="66867"/>
                    <a:pt x="101180" y="66808"/>
                    <a:pt x="101097" y="66760"/>
                  </a:cubicBezTo>
                  <a:cubicBezTo>
                    <a:pt x="101132" y="66748"/>
                    <a:pt x="101144" y="66736"/>
                    <a:pt x="101168" y="66700"/>
                  </a:cubicBezTo>
                  <a:cubicBezTo>
                    <a:pt x="101263" y="66522"/>
                    <a:pt x="101370" y="66367"/>
                    <a:pt x="101478" y="66189"/>
                  </a:cubicBezTo>
                  <a:close/>
                  <a:moveTo>
                    <a:pt x="100037" y="66677"/>
                  </a:moveTo>
                  <a:cubicBezTo>
                    <a:pt x="100227" y="66820"/>
                    <a:pt x="100406" y="66998"/>
                    <a:pt x="100597" y="67165"/>
                  </a:cubicBezTo>
                  <a:cubicBezTo>
                    <a:pt x="100537" y="67165"/>
                    <a:pt x="100466" y="67153"/>
                    <a:pt x="100406" y="67153"/>
                  </a:cubicBezTo>
                  <a:cubicBezTo>
                    <a:pt x="100201" y="67143"/>
                    <a:pt x="99996" y="67115"/>
                    <a:pt x="99791" y="67115"/>
                  </a:cubicBezTo>
                  <a:cubicBezTo>
                    <a:pt x="99758" y="67115"/>
                    <a:pt x="99725" y="67116"/>
                    <a:pt x="99692" y="67117"/>
                  </a:cubicBezTo>
                  <a:cubicBezTo>
                    <a:pt x="99692" y="67058"/>
                    <a:pt x="99680" y="67022"/>
                    <a:pt x="99680" y="66962"/>
                  </a:cubicBezTo>
                  <a:cubicBezTo>
                    <a:pt x="99751" y="66879"/>
                    <a:pt x="99989" y="66700"/>
                    <a:pt x="100037" y="66677"/>
                  </a:cubicBezTo>
                  <a:close/>
                  <a:moveTo>
                    <a:pt x="98989" y="68713"/>
                  </a:moveTo>
                  <a:cubicBezTo>
                    <a:pt x="98989" y="68927"/>
                    <a:pt x="98989" y="69129"/>
                    <a:pt x="99001" y="69332"/>
                  </a:cubicBezTo>
                  <a:cubicBezTo>
                    <a:pt x="98870" y="69415"/>
                    <a:pt x="98751" y="69510"/>
                    <a:pt x="98620" y="69582"/>
                  </a:cubicBezTo>
                  <a:cubicBezTo>
                    <a:pt x="98763" y="69296"/>
                    <a:pt x="98882" y="69010"/>
                    <a:pt x="98989" y="68713"/>
                  </a:cubicBezTo>
                  <a:close/>
                  <a:moveTo>
                    <a:pt x="98918" y="67641"/>
                  </a:moveTo>
                  <a:lnTo>
                    <a:pt x="98918" y="67641"/>
                  </a:lnTo>
                  <a:cubicBezTo>
                    <a:pt x="98561" y="68403"/>
                    <a:pt x="98358" y="69225"/>
                    <a:pt x="97977" y="69987"/>
                  </a:cubicBezTo>
                  <a:cubicBezTo>
                    <a:pt x="97370" y="70403"/>
                    <a:pt x="96763" y="70796"/>
                    <a:pt x="96144" y="71201"/>
                  </a:cubicBezTo>
                  <a:cubicBezTo>
                    <a:pt x="96287" y="70975"/>
                    <a:pt x="96417" y="70737"/>
                    <a:pt x="96537" y="70522"/>
                  </a:cubicBezTo>
                  <a:cubicBezTo>
                    <a:pt x="96668" y="70463"/>
                    <a:pt x="96798" y="70403"/>
                    <a:pt x="96929" y="70320"/>
                  </a:cubicBezTo>
                  <a:cubicBezTo>
                    <a:pt x="97168" y="70201"/>
                    <a:pt x="97453" y="70070"/>
                    <a:pt x="97465" y="69784"/>
                  </a:cubicBezTo>
                  <a:cubicBezTo>
                    <a:pt x="97489" y="69677"/>
                    <a:pt x="97394" y="69594"/>
                    <a:pt x="97310" y="69546"/>
                  </a:cubicBezTo>
                  <a:cubicBezTo>
                    <a:pt x="97275" y="69534"/>
                    <a:pt x="97238" y="69529"/>
                    <a:pt x="97200" y="69529"/>
                  </a:cubicBezTo>
                  <a:cubicBezTo>
                    <a:pt x="97125" y="69529"/>
                    <a:pt x="97049" y="69550"/>
                    <a:pt x="96977" y="69582"/>
                  </a:cubicBezTo>
                  <a:cubicBezTo>
                    <a:pt x="97084" y="69332"/>
                    <a:pt x="97156" y="69070"/>
                    <a:pt x="97227" y="68808"/>
                  </a:cubicBezTo>
                  <a:cubicBezTo>
                    <a:pt x="97811" y="68451"/>
                    <a:pt x="98394" y="68058"/>
                    <a:pt x="98918" y="67641"/>
                  </a:cubicBezTo>
                  <a:close/>
                  <a:moveTo>
                    <a:pt x="96501" y="69260"/>
                  </a:moveTo>
                  <a:lnTo>
                    <a:pt x="96501" y="69260"/>
                  </a:lnTo>
                  <a:cubicBezTo>
                    <a:pt x="96358" y="69582"/>
                    <a:pt x="96215" y="69903"/>
                    <a:pt x="96084" y="70213"/>
                  </a:cubicBezTo>
                  <a:cubicBezTo>
                    <a:pt x="96025" y="70260"/>
                    <a:pt x="95965" y="70320"/>
                    <a:pt x="95894" y="70368"/>
                  </a:cubicBezTo>
                  <a:cubicBezTo>
                    <a:pt x="95810" y="70463"/>
                    <a:pt x="95834" y="70594"/>
                    <a:pt x="95929" y="70653"/>
                  </a:cubicBezTo>
                  <a:cubicBezTo>
                    <a:pt x="95822" y="70903"/>
                    <a:pt x="95703" y="71153"/>
                    <a:pt x="95584" y="71392"/>
                  </a:cubicBezTo>
                  <a:cubicBezTo>
                    <a:pt x="95536" y="71475"/>
                    <a:pt x="95548" y="71534"/>
                    <a:pt x="95584" y="71582"/>
                  </a:cubicBezTo>
                  <a:lnTo>
                    <a:pt x="93441" y="73058"/>
                  </a:lnTo>
                  <a:cubicBezTo>
                    <a:pt x="93846" y="72261"/>
                    <a:pt x="94334" y="71427"/>
                    <a:pt x="94536" y="70558"/>
                  </a:cubicBezTo>
                  <a:cubicBezTo>
                    <a:pt x="95048" y="70237"/>
                    <a:pt x="95548" y="69903"/>
                    <a:pt x="96036" y="69558"/>
                  </a:cubicBezTo>
                  <a:cubicBezTo>
                    <a:pt x="96191" y="69463"/>
                    <a:pt x="96358" y="69356"/>
                    <a:pt x="96501" y="69260"/>
                  </a:cubicBezTo>
                  <a:close/>
                  <a:moveTo>
                    <a:pt x="91607" y="72487"/>
                  </a:moveTo>
                  <a:cubicBezTo>
                    <a:pt x="91369" y="72939"/>
                    <a:pt x="91179" y="73416"/>
                    <a:pt x="91000" y="73928"/>
                  </a:cubicBezTo>
                  <a:cubicBezTo>
                    <a:pt x="90983" y="73787"/>
                    <a:pt x="90835" y="73639"/>
                    <a:pt x="90677" y="73639"/>
                  </a:cubicBezTo>
                  <a:cubicBezTo>
                    <a:pt x="90622" y="73639"/>
                    <a:pt x="90565" y="73658"/>
                    <a:pt x="90512" y="73701"/>
                  </a:cubicBezTo>
                  <a:cubicBezTo>
                    <a:pt x="90119" y="73999"/>
                    <a:pt x="89714" y="74261"/>
                    <a:pt x="89321" y="74547"/>
                  </a:cubicBezTo>
                  <a:cubicBezTo>
                    <a:pt x="89405" y="74297"/>
                    <a:pt x="89476" y="74047"/>
                    <a:pt x="89536" y="73797"/>
                  </a:cubicBezTo>
                  <a:cubicBezTo>
                    <a:pt x="90226" y="73356"/>
                    <a:pt x="90929" y="72916"/>
                    <a:pt x="91607" y="72487"/>
                  </a:cubicBezTo>
                  <a:close/>
                  <a:moveTo>
                    <a:pt x="94108" y="70832"/>
                  </a:moveTo>
                  <a:cubicBezTo>
                    <a:pt x="93655" y="71570"/>
                    <a:pt x="93346" y="72451"/>
                    <a:pt x="93000" y="73225"/>
                  </a:cubicBezTo>
                  <a:cubicBezTo>
                    <a:pt x="92988" y="73273"/>
                    <a:pt x="92988" y="73320"/>
                    <a:pt x="93000" y="73356"/>
                  </a:cubicBezTo>
                  <a:cubicBezTo>
                    <a:pt x="92369" y="73820"/>
                    <a:pt x="91715" y="74285"/>
                    <a:pt x="91060" y="74749"/>
                  </a:cubicBezTo>
                  <a:cubicBezTo>
                    <a:pt x="91393" y="73880"/>
                    <a:pt x="91786" y="73047"/>
                    <a:pt x="92084" y="72165"/>
                  </a:cubicBezTo>
                  <a:cubicBezTo>
                    <a:pt x="92762" y="71737"/>
                    <a:pt x="93441" y="71272"/>
                    <a:pt x="94108" y="70832"/>
                  </a:cubicBezTo>
                  <a:close/>
                  <a:moveTo>
                    <a:pt x="90941" y="74059"/>
                  </a:moveTo>
                  <a:cubicBezTo>
                    <a:pt x="90833" y="74392"/>
                    <a:pt x="90714" y="74713"/>
                    <a:pt x="90631" y="75059"/>
                  </a:cubicBezTo>
                  <a:cubicBezTo>
                    <a:pt x="89810" y="75654"/>
                    <a:pt x="88976" y="76237"/>
                    <a:pt x="88155" y="76833"/>
                  </a:cubicBezTo>
                  <a:cubicBezTo>
                    <a:pt x="88405" y="76428"/>
                    <a:pt x="88643" y="76011"/>
                    <a:pt x="88857" y="75583"/>
                  </a:cubicBezTo>
                  <a:cubicBezTo>
                    <a:pt x="89536" y="75106"/>
                    <a:pt x="90214" y="74606"/>
                    <a:pt x="90881" y="74118"/>
                  </a:cubicBezTo>
                  <a:cubicBezTo>
                    <a:pt x="90905" y="74106"/>
                    <a:pt x="90929" y="74070"/>
                    <a:pt x="90941" y="74059"/>
                  </a:cubicBezTo>
                  <a:close/>
                  <a:moveTo>
                    <a:pt x="88917" y="74166"/>
                  </a:moveTo>
                  <a:lnTo>
                    <a:pt x="88917" y="74166"/>
                  </a:lnTo>
                  <a:cubicBezTo>
                    <a:pt x="88714" y="74487"/>
                    <a:pt x="88524" y="74844"/>
                    <a:pt x="88357" y="75202"/>
                  </a:cubicBezTo>
                  <a:cubicBezTo>
                    <a:pt x="87702" y="75654"/>
                    <a:pt x="87047" y="76095"/>
                    <a:pt x="86381" y="76547"/>
                  </a:cubicBezTo>
                  <a:cubicBezTo>
                    <a:pt x="86428" y="76428"/>
                    <a:pt x="86488" y="76309"/>
                    <a:pt x="86511" y="76178"/>
                  </a:cubicBezTo>
                  <a:cubicBezTo>
                    <a:pt x="86545" y="76093"/>
                    <a:pt x="86465" y="76015"/>
                    <a:pt x="86386" y="76015"/>
                  </a:cubicBezTo>
                  <a:cubicBezTo>
                    <a:pt x="86353" y="76015"/>
                    <a:pt x="86321" y="76028"/>
                    <a:pt x="86297" y="76059"/>
                  </a:cubicBezTo>
                  <a:cubicBezTo>
                    <a:pt x="86011" y="76368"/>
                    <a:pt x="85785" y="76726"/>
                    <a:pt x="85559" y="77095"/>
                  </a:cubicBezTo>
                  <a:cubicBezTo>
                    <a:pt x="84952" y="77499"/>
                    <a:pt x="84356" y="77880"/>
                    <a:pt x="83749" y="78285"/>
                  </a:cubicBezTo>
                  <a:cubicBezTo>
                    <a:pt x="83892" y="77928"/>
                    <a:pt x="84047" y="77559"/>
                    <a:pt x="84154" y="77190"/>
                  </a:cubicBezTo>
                  <a:cubicBezTo>
                    <a:pt x="85464" y="76356"/>
                    <a:pt x="86773" y="75523"/>
                    <a:pt x="88059" y="74701"/>
                  </a:cubicBezTo>
                  <a:lnTo>
                    <a:pt x="88917" y="74166"/>
                  </a:lnTo>
                  <a:close/>
                  <a:moveTo>
                    <a:pt x="87928" y="76237"/>
                  </a:moveTo>
                  <a:cubicBezTo>
                    <a:pt x="87750" y="76618"/>
                    <a:pt x="87595" y="76987"/>
                    <a:pt x="87428" y="77345"/>
                  </a:cubicBezTo>
                  <a:lnTo>
                    <a:pt x="85190" y="78952"/>
                  </a:lnTo>
                  <a:cubicBezTo>
                    <a:pt x="85345" y="78642"/>
                    <a:pt x="85488" y="78333"/>
                    <a:pt x="85654" y="78023"/>
                  </a:cubicBezTo>
                  <a:cubicBezTo>
                    <a:pt x="85726" y="77869"/>
                    <a:pt x="85821" y="77726"/>
                    <a:pt x="85904" y="77571"/>
                  </a:cubicBezTo>
                  <a:cubicBezTo>
                    <a:pt x="86595" y="77142"/>
                    <a:pt x="87262" y="76690"/>
                    <a:pt x="87928" y="76237"/>
                  </a:cubicBezTo>
                  <a:close/>
                  <a:moveTo>
                    <a:pt x="85107" y="78083"/>
                  </a:moveTo>
                  <a:lnTo>
                    <a:pt x="85107" y="78083"/>
                  </a:lnTo>
                  <a:cubicBezTo>
                    <a:pt x="84916" y="78511"/>
                    <a:pt x="84726" y="78952"/>
                    <a:pt x="84571" y="79404"/>
                  </a:cubicBezTo>
                  <a:cubicBezTo>
                    <a:pt x="83916" y="79869"/>
                    <a:pt x="83261" y="80309"/>
                    <a:pt x="82606" y="80762"/>
                  </a:cubicBezTo>
                  <a:cubicBezTo>
                    <a:pt x="82868" y="80190"/>
                    <a:pt x="83154" y="79631"/>
                    <a:pt x="83428" y="79047"/>
                  </a:cubicBezTo>
                  <a:cubicBezTo>
                    <a:pt x="83987" y="78738"/>
                    <a:pt x="84547" y="78404"/>
                    <a:pt x="85107" y="78083"/>
                  </a:cubicBezTo>
                  <a:close/>
                  <a:moveTo>
                    <a:pt x="33541" y="51687"/>
                  </a:moveTo>
                  <a:cubicBezTo>
                    <a:pt x="45185" y="55294"/>
                    <a:pt x="57472" y="57461"/>
                    <a:pt x="69343" y="60176"/>
                  </a:cubicBezTo>
                  <a:cubicBezTo>
                    <a:pt x="74760" y="61414"/>
                    <a:pt x="80177" y="62629"/>
                    <a:pt x="85595" y="63819"/>
                  </a:cubicBezTo>
                  <a:cubicBezTo>
                    <a:pt x="89929" y="64772"/>
                    <a:pt x="94298" y="65950"/>
                    <a:pt x="98692" y="66593"/>
                  </a:cubicBezTo>
                  <a:cubicBezTo>
                    <a:pt x="94715" y="69094"/>
                    <a:pt x="90822" y="71725"/>
                    <a:pt x="86857" y="74237"/>
                  </a:cubicBezTo>
                  <a:cubicBezTo>
                    <a:pt x="81654" y="77571"/>
                    <a:pt x="76224" y="80738"/>
                    <a:pt x="71200" y="84393"/>
                  </a:cubicBezTo>
                  <a:cubicBezTo>
                    <a:pt x="59794" y="80059"/>
                    <a:pt x="47554" y="77630"/>
                    <a:pt x="35719" y="74701"/>
                  </a:cubicBezTo>
                  <a:cubicBezTo>
                    <a:pt x="29885" y="73261"/>
                    <a:pt x="24051" y="71844"/>
                    <a:pt x="18193" y="70487"/>
                  </a:cubicBezTo>
                  <a:cubicBezTo>
                    <a:pt x="12764" y="69225"/>
                    <a:pt x="7192" y="67582"/>
                    <a:pt x="1644" y="66951"/>
                  </a:cubicBezTo>
                  <a:cubicBezTo>
                    <a:pt x="7133" y="64653"/>
                    <a:pt x="12467" y="61724"/>
                    <a:pt x="17824" y="59152"/>
                  </a:cubicBezTo>
                  <a:cubicBezTo>
                    <a:pt x="20598" y="57807"/>
                    <a:pt x="23373" y="56473"/>
                    <a:pt x="26159" y="55128"/>
                  </a:cubicBezTo>
                  <a:cubicBezTo>
                    <a:pt x="28599" y="53937"/>
                    <a:pt x="31136" y="52973"/>
                    <a:pt x="33541" y="51687"/>
                  </a:cubicBezTo>
                  <a:close/>
                  <a:moveTo>
                    <a:pt x="83428" y="77678"/>
                  </a:moveTo>
                  <a:lnTo>
                    <a:pt x="83428" y="77678"/>
                  </a:lnTo>
                  <a:cubicBezTo>
                    <a:pt x="83213" y="78059"/>
                    <a:pt x="83035" y="78464"/>
                    <a:pt x="82868" y="78881"/>
                  </a:cubicBezTo>
                  <a:cubicBezTo>
                    <a:pt x="82451" y="79154"/>
                    <a:pt x="82035" y="79428"/>
                    <a:pt x="81618" y="79714"/>
                  </a:cubicBezTo>
                  <a:cubicBezTo>
                    <a:pt x="81517" y="79795"/>
                    <a:pt x="81570" y="79944"/>
                    <a:pt x="81676" y="79944"/>
                  </a:cubicBezTo>
                  <a:cubicBezTo>
                    <a:pt x="81695" y="79944"/>
                    <a:pt x="81715" y="79939"/>
                    <a:pt x="81737" y="79928"/>
                  </a:cubicBezTo>
                  <a:cubicBezTo>
                    <a:pt x="82047" y="79774"/>
                    <a:pt x="82368" y="79607"/>
                    <a:pt x="82666" y="79452"/>
                  </a:cubicBezTo>
                  <a:lnTo>
                    <a:pt x="82666" y="79452"/>
                  </a:lnTo>
                  <a:cubicBezTo>
                    <a:pt x="82463" y="80000"/>
                    <a:pt x="82285" y="80547"/>
                    <a:pt x="82130" y="81083"/>
                  </a:cubicBezTo>
                  <a:cubicBezTo>
                    <a:pt x="80606" y="82071"/>
                    <a:pt x="79094" y="83024"/>
                    <a:pt x="77546" y="83917"/>
                  </a:cubicBezTo>
                  <a:cubicBezTo>
                    <a:pt x="76856" y="84298"/>
                    <a:pt x="76165" y="84703"/>
                    <a:pt x="75474" y="85119"/>
                  </a:cubicBezTo>
                  <a:cubicBezTo>
                    <a:pt x="76022" y="84060"/>
                    <a:pt x="76653" y="83036"/>
                    <a:pt x="77094" y="81929"/>
                  </a:cubicBezTo>
                  <a:cubicBezTo>
                    <a:pt x="77127" y="81861"/>
                    <a:pt x="77054" y="81794"/>
                    <a:pt x="76983" y="81794"/>
                  </a:cubicBezTo>
                  <a:cubicBezTo>
                    <a:pt x="76953" y="81794"/>
                    <a:pt x="76924" y="81805"/>
                    <a:pt x="76903" y="81833"/>
                  </a:cubicBezTo>
                  <a:cubicBezTo>
                    <a:pt x="76010" y="82822"/>
                    <a:pt x="75462" y="84179"/>
                    <a:pt x="74951" y="85429"/>
                  </a:cubicBezTo>
                  <a:cubicBezTo>
                    <a:pt x="74284" y="85846"/>
                    <a:pt x="73629" y="86274"/>
                    <a:pt x="73034" y="86774"/>
                  </a:cubicBezTo>
                  <a:cubicBezTo>
                    <a:pt x="73688" y="85679"/>
                    <a:pt x="74343" y="84572"/>
                    <a:pt x="74927" y="83453"/>
                  </a:cubicBezTo>
                  <a:cubicBezTo>
                    <a:pt x="74963" y="83381"/>
                    <a:pt x="74903" y="83309"/>
                    <a:pt x="74836" y="83309"/>
                  </a:cubicBezTo>
                  <a:cubicBezTo>
                    <a:pt x="74815" y="83309"/>
                    <a:pt x="74792" y="83316"/>
                    <a:pt x="74772" y="83333"/>
                  </a:cubicBezTo>
                  <a:cubicBezTo>
                    <a:pt x="73700" y="84429"/>
                    <a:pt x="72831" y="85941"/>
                    <a:pt x="72319" y="87394"/>
                  </a:cubicBezTo>
                  <a:cubicBezTo>
                    <a:pt x="72176" y="87524"/>
                    <a:pt x="72022" y="87667"/>
                    <a:pt x="71891" y="87810"/>
                  </a:cubicBezTo>
                  <a:cubicBezTo>
                    <a:pt x="71950" y="87429"/>
                    <a:pt x="71879" y="86977"/>
                    <a:pt x="71855" y="86620"/>
                  </a:cubicBezTo>
                  <a:cubicBezTo>
                    <a:pt x="71831" y="86012"/>
                    <a:pt x="71581" y="84655"/>
                    <a:pt x="71557" y="84607"/>
                  </a:cubicBezTo>
                  <a:cubicBezTo>
                    <a:pt x="74046" y="83345"/>
                    <a:pt x="76475" y="81964"/>
                    <a:pt x="78868" y="80500"/>
                  </a:cubicBezTo>
                  <a:lnTo>
                    <a:pt x="78868" y="80500"/>
                  </a:lnTo>
                  <a:cubicBezTo>
                    <a:pt x="78034" y="81428"/>
                    <a:pt x="77510" y="82762"/>
                    <a:pt x="77070" y="83869"/>
                  </a:cubicBezTo>
                  <a:cubicBezTo>
                    <a:pt x="77029" y="83958"/>
                    <a:pt x="77121" y="84031"/>
                    <a:pt x="77206" y="84031"/>
                  </a:cubicBezTo>
                  <a:cubicBezTo>
                    <a:pt x="77246" y="84031"/>
                    <a:pt x="77285" y="84015"/>
                    <a:pt x="77308" y="83976"/>
                  </a:cubicBezTo>
                  <a:cubicBezTo>
                    <a:pt x="77618" y="83333"/>
                    <a:pt x="77951" y="82726"/>
                    <a:pt x="78320" y="82131"/>
                  </a:cubicBezTo>
                  <a:cubicBezTo>
                    <a:pt x="78689" y="81536"/>
                    <a:pt x="79153" y="80964"/>
                    <a:pt x="79415" y="80321"/>
                  </a:cubicBezTo>
                  <a:cubicBezTo>
                    <a:pt x="79451" y="80262"/>
                    <a:pt x="79439" y="80226"/>
                    <a:pt x="79403" y="80178"/>
                  </a:cubicBezTo>
                  <a:cubicBezTo>
                    <a:pt x="80749" y="79357"/>
                    <a:pt x="82082" y="78511"/>
                    <a:pt x="83428" y="77678"/>
                  </a:cubicBezTo>
                  <a:close/>
                  <a:moveTo>
                    <a:pt x="834" y="67260"/>
                  </a:moveTo>
                  <a:cubicBezTo>
                    <a:pt x="6347" y="69106"/>
                    <a:pt x="12288" y="69999"/>
                    <a:pt x="17943" y="71308"/>
                  </a:cubicBezTo>
                  <a:cubicBezTo>
                    <a:pt x="23932" y="72701"/>
                    <a:pt x="29921" y="74154"/>
                    <a:pt x="35898" y="75618"/>
                  </a:cubicBezTo>
                  <a:cubicBezTo>
                    <a:pt x="47661" y="78523"/>
                    <a:pt x="59508" y="81250"/>
                    <a:pt x="71010" y="85048"/>
                  </a:cubicBezTo>
                  <a:cubicBezTo>
                    <a:pt x="70950" y="85596"/>
                    <a:pt x="71057" y="86155"/>
                    <a:pt x="71069" y="86715"/>
                  </a:cubicBezTo>
                  <a:cubicBezTo>
                    <a:pt x="71069" y="87072"/>
                    <a:pt x="70998" y="87465"/>
                    <a:pt x="71045" y="87822"/>
                  </a:cubicBezTo>
                  <a:cubicBezTo>
                    <a:pt x="59687" y="83405"/>
                    <a:pt x="47495" y="80881"/>
                    <a:pt x="35708" y="77857"/>
                  </a:cubicBezTo>
                  <a:cubicBezTo>
                    <a:pt x="29885" y="76368"/>
                    <a:pt x="24051" y="74892"/>
                    <a:pt x="18217" y="73475"/>
                  </a:cubicBezTo>
                  <a:cubicBezTo>
                    <a:pt x="12609" y="72130"/>
                    <a:pt x="6847" y="70368"/>
                    <a:pt x="1096" y="69725"/>
                  </a:cubicBezTo>
                  <a:cubicBezTo>
                    <a:pt x="1108" y="69689"/>
                    <a:pt x="1048" y="68653"/>
                    <a:pt x="989" y="68213"/>
                  </a:cubicBezTo>
                  <a:cubicBezTo>
                    <a:pt x="941" y="67891"/>
                    <a:pt x="917" y="67570"/>
                    <a:pt x="810" y="67272"/>
                  </a:cubicBezTo>
                  <a:cubicBezTo>
                    <a:pt x="822" y="67272"/>
                    <a:pt x="834" y="67260"/>
                    <a:pt x="834" y="67260"/>
                  </a:cubicBezTo>
                  <a:close/>
                  <a:moveTo>
                    <a:pt x="47046" y="1"/>
                  </a:moveTo>
                  <a:cubicBezTo>
                    <a:pt x="46960" y="1"/>
                    <a:pt x="46895" y="69"/>
                    <a:pt x="46840" y="169"/>
                  </a:cubicBezTo>
                  <a:cubicBezTo>
                    <a:pt x="43030" y="7777"/>
                    <a:pt x="41673" y="17063"/>
                    <a:pt x="39577" y="25255"/>
                  </a:cubicBezTo>
                  <a:cubicBezTo>
                    <a:pt x="38446" y="29684"/>
                    <a:pt x="32695" y="48651"/>
                    <a:pt x="32588" y="50782"/>
                  </a:cubicBezTo>
                  <a:cubicBezTo>
                    <a:pt x="32505" y="50841"/>
                    <a:pt x="20765" y="56783"/>
                    <a:pt x="17836" y="58164"/>
                  </a:cubicBezTo>
                  <a:cubicBezTo>
                    <a:pt x="12014" y="60938"/>
                    <a:pt x="5906" y="63402"/>
                    <a:pt x="298" y="66546"/>
                  </a:cubicBezTo>
                  <a:cubicBezTo>
                    <a:pt x="1" y="66700"/>
                    <a:pt x="167" y="67915"/>
                    <a:pt x="167" y="68272"/>
                  </a:cubicBezTo>
                  <a:cubicBezTo>
                    <a:pt x="167" y="68736"/>
                    <a:pt x="167" y="69177"/>
                    <a:pt x="251" y="69641"/>
                  </a:cubicBezTo>
                  <a:cubicBezTo>
                    <a:pt x="275" y="69748"/>
                    <a:pt x="429" y="69963"/>
                    <a:pt x="513" y="69999"/>
                  </a:cubicBezTo>
                  <a:cubicBezTo>
                    <a:pt x="6109" y="71975"/>
                    <a:pt x="12181" y="72927"/>
                    <a:pt x="17931" y="74309"/>
                  </a:cubicBezTo>
                  <a:cubicBezTo>
                    <a:pt x="23920" y="75761"/>
                    <a:pt x="29909" y="77261"/>
                    <a:pt x="35874" y="78797"/>
                  </a:cubicBezTo>
                  <a:cubicBezTo>
                    <a:pt x="47626" y="81809"/>
                    <a:pt x="59496" y="84631"/>
                    <a:pt x="70998" y="88537"/>
                  </a:cubicBezTo>
                  <a:cubicBezTo>
                    <a:pt x="71066" y="88561"/>
                    <a:pt x="71142" y="88583"/>
                    <a:pt x="71234" y="88583"/>
                  </a:cubicBezTo>
                  <a:cubicBezTo>
                    <a:pt x="71368" y="88583"/>
                    <a:pt x="71534" y="88537"/>
                    <a:pt x="71760" y="88382"/>
                  </a:cubicBezTo>
                  <a:cubicBezTo>
                    <a:pt x="76129" y="85238"/>
                    <a:pt x="80880" y="82702"/>
                    <a:pt x="85309" y="79643"/>
                  </a:cubicBezTo>
                  <a:cubicBezTo>
                    <a:pt x="89929" y="76452"/>
                    <a:pt x="99585" y="69963"/>
                    <a:pt x="99632" y="69927"/>
                  </a:cubicBezTo>
                  <a:cubicBezTo>
                    <a:pt x="99858" y="69760"/>
                    <a:pt x="99739" y="68224"/>
                    <a:pt x="99716" y="67689"/>
                  </a:cubicBezTo>
                  <a:lnTo>
                    <a:pt x="99716" y="67689"/>
                  </a:lnTo>
                  <a:cubicBezTo>
                    <a:pt x="99782" y="67692"/>
                    <a:pt x="99848" y="67694"/>
                    <a:pt x="99914" y="67694"/>
                  </a:cubicBezTo>
                  <a:cubicBezTo>
                    <a:pt x="100072" y="67694"/>
                    <a:pt x="100227" y="67685"/>
                    <a:pt x="100370" y="67677"/>
                  </a:cubicBezTo>
                  <a:cubicBezTo>
                    <a:pt x="100525" y="67677"/>
                    <a:pt x="100692" y="67653"/>
                    <a:pt x="100847" y="67629"/>
                  </a:cubicBezTo>
                  <a:cubicBezTo>
                    <a:pt x="101406" y="67570"/>
                    <a:pt x="101490" y="67367"/>
                    <a:pt x="101490" y="67367"/>
                  </a:cubicBezTo>
                  <a:cubicBezTo>
                    <a:pt x="102430" y="65784"/>
                    <a:pt x="104157" y="58259"/>
                    <a:pt x="105335" y="53818"/>
                  </a:cubicBezTo>
                  <a:cubicBezTo>
                    <a:pt x="106550" y="49234"/>
                    <a:pt x="107633" y="44626"/>
                    <a:pt x="108693" y="39995"/>
                  </a:cubicBezTo>
                  <a:cubicBezTo>
                    <a:pt x="109752" y="35363"/>
                    <a:pt x="110765" y="30732"/>
                    <a:pt x="111729" y="26088"/>
                  </a:cubicBezTo>
                  <a:cubicBezTo>
                    <a:pt x="112574" y="22028"/>
                    <a:pt x="113920" y="17730"/>
                    <a:pt x="114229" y="13575"/>
                  </a:cubicBezTo>
                  <a:cubicBezTo>
                    <a:pt x="114301" y="13515"/>
                    <a:pt x="114348" y="13432"/>
                    <a:pt x="114348" y="13325"/>
                  </a:cubicBezTo>
                  <a:cubicBezTo>
                    <a:pt x="114348" y="13265"/>
                    <a:pt x="114313" y="13218"/>
                    <a:pt x="114265" y="13194"/>
                  </a:cubicBezTo>
                  <a:cubicBezTo>
                    <a:pt x="114265" y="13146"/>
                    <a:pt x="114277" y="13111"/>
                    <a:pt x="114277" y="13075"/>
                  </a:cubicBezTo>
                  <a:cubicBezTo>
                    <a:pt x="114289" y="12908"/>
                    <a:pt x="113872" y="12396"/>
                    <a:pt x="113789" y="12241"/>
                  </a:cubicBezTo>
                  <a:cubicBezTo>
                    <a:pt x="113670" y="12015"/>
                    <a:pt x="113110" y="10813"/>
                    <a:pt x="112824" y="10765"/>
                  </a:cubicBezTo>
                  <a:cubicBezTo>
                    <a:pt x="101061" y="8931"/>
                    <a:pt x="89178" y="7122"/>
                    <a:pt x="77439" y="5098"/>
                  </a:cubicBezTo>
                  <a:cubicBezTo>
                    <a:pt x="67438" y="3371"/>
                    <a:pt x="57186" y="990"/>
                    <a:pt x="47066" y="2"/>
                  </a:cubicBezTo>
                  <a:cubicBezTo>
                    <a:pt x="47059" y="1"/>
                    <a:pt x="47052" y="1"/>
                    <a:pt x="470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0" name="Google Shape;14310;p50"/>
            <p:cNvSpPr/>
            <p:nvPr/>
          </p:nvSpPr>
          <p:spPr>
            <a:xfrm>
              <a:off x="4027100" y="3488400"/>
              <a:ext cx="43500" cy="66025"/>
            </a:xfrm>
            <a:custGeom>
              <a:avLst/>
              <a:gdLst/>
              <a:ahLst/>
              <a:cxnLst/>
              <a:rect l="l" t="t" r="r" b="b"/>
              <a:pathLst>
                <a:path w="1740" h="2641" extrusionOk="0">
                  <a:moveTo>
                    <a:pt x="1608" y="1"/>
                  </a:moveTo>
                  <a:cubicBezTo>
                    <a:pt x="1584" y="1"/>
                    <a:pt x="1560" y="11"/>
                    <a:pt x="1543" y="34"/>
                  </a:cubicBezTo>
                  <a:cubicBezTo>
                    <a:pt x="901" y="701"/>
                    <a:pt x="496" y="1701"/>
                    <a:pt x="43" y="2499"/>
                  </a:cubicBezTo>
                  <a:cubicBezTo>
                    <a:pt x="1" y="2576"/>
                    <a:pt x="68" y="2640"/>
                    <a:pt x="131" y="2640"/>
                  </a:cubicBezTo>
                  <a:cubicBezTo>
                    <a:pt x="156" y="2640"/>
                    <a:pt x="181" y="2630"/>
                    <a:pt x="198" y="2606"/>
                  </a:cubicBezTo>
                  <a:cubicBezTo>
                    <a:pt x="710" y="1832"/>
                    <a:pt x="1413" y="1023"/>
                    <a:pt x="1722" y="154"/>
                  </a:cubicBezTo>
                  <a:cubicBezTo>
                    <a:pt x="1739" y="68"/>
                    <a:pt x="1670" y="1"/>
                    <a:pt x="1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1" name="Google Shape;14311;p50"/>
            <p:cNvSpPr/>
            <p:nvPr/>
          </p:nvSpPr>
          <p:spPr>
            <a:xfrm>
              <a:off x="2978925" y="1631275"/>
              <a:ext cx="1793700" cy="1340375"/>
            </a:xfrm>
            <a:custGeom>
              <a:avLst/>
              <a:gdLst/>
              <a:ahLst/>
              <a:cxnLst/>
              <a:rect l="l" t="t" r="r" b="b"/>
              <a:pathLst>
                <a:path w="71748" h="53615" extrusionOk="0">
                  <a:moveTo>
                    <a:pt x="11645" y="691"/>
                  </a:moveTo>
                  <a:cubicBezTo>
                    <a:pt x="16884" y="1537"/>
                    <a:pt x="21623" y="2263"/>
                    <a:pt x="26433" y="3096"/>
                  </a:cubicBezTo>
                  <a:cubicBezTo>
                    <a:pt x="31243" y="3930"/>
                    <a:pt x="36053" y="4763"/>
                    <a:pt x="40875" y="5597"/>
                  </a:cubicBezTo>
                  <a:cubicBezTo>
                    <a:pt x="45804" y="6442"/>
                    <a:pt x="50733" y="7299"/>
                    <a:pt x="55651" y="8157"/>
                  </a:cubicBezTo>
                  <a:cubicBezTo>
                    <a:pt x="60675" y="9026"/>
                    <a:pt x="65545" y="10419"/>
                    <a:pt x="70629" y="10693"/>
                  </a:cubicBezTo>
                  <a:cubicBezTo>
                    <a:pt x="68533" y="17979"/>
                    <a:pt x="66866" y="25254"/>
                    <a:pt x="64878" y="32457"/>
                  </a:cubicBezTo>
                  <a:cubicBezTo>
                    <a:pt x="63068" y="39137"/>
                    <a:pt x="61139" y="45899"/>
                    <a:pt x="59615" y="52674"/>
                  </a:cubicBezTo>
                  <a:cubicBezTo>
                    <a:pt x="54650" y="51626"/>
                    <a:pt x="49721" y="50578"/>
                    <a:pt x="44828" y="49519"/>
                  </a:cubicBezTo>
                  <a:cubicBezTo>
                    <a:pt x="39791" y="48435"/>
                    <a:pt x="34743" y="47328"/>
                    <a:pt x="29719" y="46233"/>
                  </a:cubicBezTo>
                  <a:cubicBezTo>
                    <a:pt x="24837" y="45173"/>
                    <a:pt x="19932" y="44101"/>
                    <a:pt x="15062" y="43042"/>
                  </a:cubicBezTo>
                  <a:cubicBezTo>
                    <a:pt x="10443" y="42042"/>
                    <a:pt x="5740" y="40696"/>
                    <a:pt x="965" y="39803"/>
                  </a:cubicBezTo>
                  <a:cubicBezTo>
                    <a:pt x="3120" y="33326"/>
                    <a:pt x="4323" y="26849"/>
                    <a:pt x="6109" y="20253"/>
                  </a:cubicBezTo>
                  <a:cubicBezTo>
                    <a:pt x="7918" y="13633"/>
                    <a:pt x="10276" y="7395"/>
                    <a:pt x="11645" y="691"/>
                  </a:cubicBezTo>
                  <a:close/>
                  <a:moveTo>
                    <a:pt x="11466" y="1"/>
                  </a:moveTo>
                  <a:cubicBezTo>
                    <a:pt x="11371" y="1"/>
                    <a:pt x="10800" y="1787"/>
                    <a:pt x="10478" y="2608"/>
                  </a:cubicBezTo>
                  <a:cubicBezTo>
                    <a:pt x="8252" y="8335"/>
                    <a:pt x="6787" y="14538"/>
                    <a:pt x="5120" y="20396"/>
                  </a:cubicBezTo>
                  <a:cubicBezTo>
                    <a:pt x="3275" y="26885"/>
                    <a:pt x="1037" y="33576"/>
                    <a:pt x="60" y="40280"/>
                  </a:cubicBezTo>
                  <a:cubicBezTo>
                    <a:pt x="1" y="40696"/>
                    <a:pt x="1382" y="40780"/>
                    <a:pt x="2049" y="40923"/>
                  </a:cubicBezTo>
                  <a:cubicBezTo>
                    <a:pt x="6430" y="41815"/>
                    <a:pt x="10955" y="42970"/>
                    <a:pt x="15253" y="43923"/>
                  </a:cubicBezTo>
                  <a:lnTo>
                    <a:pt x="30338" y="47269"/>
                  </a:lnTo>
                  <a:cubicBezTo>
                    <a:pt x="35219" y="48352"/>
                    <a:pt x="40101" y="49435"/>
                    <a:pt x="44983" y="50519"/>
                  </a:cubicBezTo>
                  <a:cubicBezTo>
                    <a:pt x="49781" y="51579"/>
                    <a:pt x="54770" y="53150"/>
                    <a:pt x="59651" y="53615"/>
                  </a:cubicBezTo>
                  <a:cubicBezTo>
                    <a:pt x="59655" y="53615"/>
                    <a:pt x="59659" y="53615"/>
                    <a:pt x="59663" y="53615"/>
                  </a:cubicBezTo>
                  <a:cubicBezTo>
                    <a:pt x="59864" y="53615"/>
                    <a:pt x="60426" y="53324"/>
                    <a:pt x="60496" y="53103"/>
                  </a:cubicBezTo>
                  <a:cubicBezTo>
                    <a:pt x="61651" y="49709"/>
                    <a:pt x="62330" y="46090"/>
                    <a:pt x="63235" y="42625"/>
                  </a:cubicBezTo>
                  <a:cubicBezTo>
                    <a:pt x="64152" y="39053"/>
                    <a:pt x="65080" y="35469"/>
                    <a:pt x="66033" y="31874"/>
                  </a:cubicBezTo>
                  <a:cubicBezTo>
                    <a:pt x="67664" y="25623"/>
                    <a:pt x="69867" y="19337"/>
                    <a:pt x="71093" y="12955"/>
                  </a:cubicBezTo>
                  <a:cubicBezTo>
                    <a:pt x="71224" y="12229"/>
                    <a:pt x="71748" y="10050"/>
                    <a:pt x="71379" y="9943"/>
                  </a:cubicBezTo>
                  <a:cubicBezTo>
                    <a:pt x="66819" y="8573"/>
                    <a:pt x="61758" y="8192"/>
                    <a:pt x="57056" y="7395"/>
                  </a:cubicBezTo>
                  <a:cubicBezTo>
                    <a:pt x="51983" y="6549"/>
                    <a:pt x="46911" y="5692"/>
                    <a:pt x="41827" y="4823"/>
                  </a:cubicBezTo>
                  <a:cubicBezTo>
                    <a:pt x="36910" y="3989"/>
                    <a:pt x="31981" y="3156"/>
                    <a:pt x="27040" y="2323"/>
                  </a:cubicBezTo>
                  <a:cubicBezTo>
                    <a:pt x="22444" y="1549"/>
                    <a:pt x="17622" y="334"/>
                    <a:pt x="12919" y="60"/>
                  </a:cubicBezTo>
                  <a:cubicBezTo>
                    <a:pt x="12526" y="48"/>
                    <a:pt x="11514" y="1"/>
                    <a:pt x="114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2" name="Google Shape;14312;p50"/>
            <p:cNvSpPr/>
            <p:nvPr/>
          </p:nvSpPr>
          <p:spPr>
            <a:xfrm>
              <a:off x="2202950" y="3248425"/>
              <a:ext cx="128900" cy="38225"/>
            </a:xfrm>
            <a:custGeom>
              <a:avLst/>
              <a:gdLst/>
              <a:ahLst/>
              <a:cxnLst/>
              <a:rect l="l" t="t" r="r" b="b"/>
              <a:pathLst>
                <a:path w="5156" h="1529" extrusionOk="0">
                  <a:moveTo>
                    <a:pt x="598" y="1"/>
                  </a:moveTo>
                  <a:cubicBezTo>
                    <a:pt x="451" y="1"/>
                    <a:pt x="303" y="8"/>
                    <a:pt x="155" y="25"/>
                  </a:cubicBezTo>
                  <a:cubicBezTo>
                    <a:pt x="24" y="49"/>
                    <a:pt x="0" y="239"/>
                    <a:pt x="107" y="311"/>
                  </a:cubicBezTo>
                  <a:cubicBezTo>
                    <a:pt x="869" y="740"/>
                    <a:pt x="1727" y="882"/>
                    <a:pt x="2584" y="1085"/>
                  </a:cubicBezTo>
                  <a:cubicBezTo>
                    <a:pt x="3174" y="1240"/>
                    <a:pt x="3828" y="1529"/>
                    <a:pt x="4455" y="1529"/>
                  </a:cubicBezTo>
                  <a:cubicBezTo>
                    <a:pt x="4599" y="1529"/>
                    <a:pt x="4742" y="1513"/>
                    <a:pt x="4882" y="1478"/>
                  </a:cubicBezTo>
                  <a:cubicBezTo>
                    <a:pt x="5048" y="1430"/>
                    <a:pt x="5156" y="1204"/>
                    <a:pt x="5001" y="1073"/>
                  </a:cubicBezTo>
                  <a:cubicBezTo>
                    <a:pt x="4405" y="489"/>
                    <a:pt x="3417" y="442"/>
                    <a:pt x="2620" y="299"/>
                  </a:cubicBezTo>
                  <a:cubicBezTo>
                    <a:pt x="1954" y="162"/>
                    <a:pt x="1280" y="1"/>
                    <a:pt x="5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3" name="Google Shape;14313;p50"/>
            <p:cNvSpPr/>
            <p:nvPr/>
          </p:nvSpPr>
          <p:spPr>
            <a:xfrm>
              <a:off x="2378250" y="3290600"/>
              <a:ext cx="127425" cy="37250"/>
            </a:xfrm>
            <a:custGeom>
              <a:avLst/>
              <a:gdLst/>
              <a:ahLst/>
              <a:cxnLst/>
              <a:rect l="l" t="t" r="r" b="b"/>
              <a:pathLst>
                <a:path w="5097" h="1490" extrusionOk="0">
                  <a:moveTo>
                    <a:pt x="1047" y="0"/>
                  </a:moveTo>
                  <a:cubicBezTo>
                    <a:pt x="745" y="0"/>
                    <a:pt x="446" y="32"/>
                    <a:pt x="156" y="112"/>
                  </a:cubicBezTo>
                  <a:cubicBezTo>
                    <a:pt x="1" y="160"/>
                    <a:pt x="1" y="350"/>
                    <a:pt x="132" y="410"/>
                  </a:cubicBezTo>
                  <a:cubicBezTo>
                    <a:pt x="953" y="755"/>
                    <a:pt x="1882" y="779"/>
                    <a:pt x="2739" y="1005"/>
                  </a:cubicBezTo>
                  <a:cubicBezTo>
                    <a:pt x="3305" y="1151"/>
                    <a:pt x="3894" y="1489"/>
                    <a:pt x="4475" y="1489"/>
                  </a:cubicBezTo>
                  <a:cubicBezTo>
                    <a:pt x="4603" y="1489"/>
                    <a:pt x="4731" y="1473"/>
                    <a:pt x="4859" y="1434"/>
                  </a:cubicBezTo>
                  <a:cubicBezTo>
                    <a:pt x="4990" y="1398"/>
                    <a:pt x="5097" y="1231"/>
                    <a:pt x="5002" y="1100"/>
                  </a:cubicBezTo>
                  <a:cubicBezTo>
                    <a:pt x="4537" y="422"/>
                    <a:pt x="3573" y="386"/>
                    <a:pt x="2811" y="231"/>
                  </a:cubicBezTo>
                  <a:cubicBezTo>
                    <a:pt x="2243" y="121"/>
                    <a:pt x="1640" y="0"/>
                    <a:pt x="1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4" name="Google Shape;14314;p50"/>
            <p:cNvSpPr/>
            <p:nvPr/>
          </p:nvSpPr>
          <p:spPr>
            <a:xfrm>
              <a:off x="2857775" y="3210950"/>
              <a:ext cx="511700" cy="207175"/>
            </a:xfrm>
            <a:custGeom>
              <a:avLst/>
              <a:gdLst/>
              <a:ahLst/>
              <a:cxnLst/>
              <a:rect l="l" t="t" r="r" b="b"/>
              <a:pathLst>
                <a:path w="20468" h="8287" extrusionOk="0">
                  <a:moveTo>
                    <a:pt x="7978" y="250"/>
                  </a:moveTo>
                  <a:cubicBezTo>
                    <a:pt x="10109" y="810"/>
                    <a:pt x="11705" y="1203"/>
                    <a:pt x="13515" y="1691"/>
                  </a:cubicBezTo>
                  <a:cubicBezTo>
                    <a:pt x="15479" y="2227"/>
                    <a:pt x="17444" y="2798"/>
                    <a:pt x="19432" y="3310"/>
                  </a:cubicBezTo>
                  <a:cubicBezTo>
                    <a:pt x="18372" y="4108"/>
                    <a:pt x="17253" y="4906"/>
                    <a:pt x="16134" y="5632"/>
                  </a:cubicBezTo>
                  <a:cubicBezTo>
                    <a:pt x="16110" y="5620"/>
                    <a:pt x="16098" y="5608"/>
                    <a:pt x="16051" y="5596"/>
                  </a:cubicBezTo>
                  <a:cubicBezTo>
                    <a:pt x="12181" y="4584"/>
                    <a:pt x="8240" y="3417"/>
                    <a:pt x="4311" y="2679"/>
                  </a:cubicBezTo>
                  <a:cubicBezTo>
                    <a:pt x="5537" y="1881"/>
                    <a:pt x="6787" y="1096"/>
                    <a:pt x="7978" y="250"/>
                  </a:cubicBezTo>
                  <a:close/>
                  <a:moveTo>
                    <a:pt x="3728" y="3060"/>
                  </a:moveTo>
                  <a:cubicBezTo>
                    <a:pt x="5299" y="3632"/>
                    <a:pt x="7061" y="4024"/>
                    <a:pt x="8716" y="4477"/>
                  </a:cubicBezTo>
                  <a:cubicBezTo>
                    <a:pt x="8383" y="4620"/>
                    <a:pt x="8073" y="4894"/>
                    <a:pt x="7800" y="5096"/>
                  </a:cubicBezTo>
                  <a:cubicBezTo>
                    <a:pt x="7371" y="5429"/>
                    <a:pt x="6811" y="5787"/>
                    <a:pt x="6490" y="6251"/>
                  </a:cubicBezTo>
                  <a:cubicBezTo>
                    <a:pt x="6347" y="6203"/>
                    <a:pt x="6192" y="6168"/>
                    <a:pt x="6049" y="6132"/>
                  </a:cubicBezTo>
                  <a:cubicBezTo>
                    <a:pt x="4906" y="5846"/>
                    <a:pt x="3775" y="5548"/>
                    <a:pt x="2620" y="5263"/>
                  </a:cubicBezTo>
                  <a:cubicBezTo>
                    <a:pt x="1763" y="5036"/>
                    <a:pt x="751" y="5025"/>
                    <a:pt x="1823" y="4346"/>
                  </a:cubicBezTo>
                  <a:cubicBezTo>
                    <a:pt x="2180" y="4120"/>
                    <a:pt x="2716" y="3727"/>
                    <a:pt x="3061" y="3489"/>
                  </a:cubicBezTo>
                  <a:cubicBezTo>
                    <a:pt x="3311" y="3310"/>
                    <a:pt x="3454" y="3239"/>
                    <a:pt x="3728" y="3060"/>
                  </a:cubicBezTo>
                  <a:close/>
                  <a:moveTo>
                    <a:pt x="9050" y="4560"/>
                  </a:moveTo>
                  <a:cubicBezTo>
                    <a:pt x="11169" y="5132"/>
                    <a:pt x="13312" y="5620"/>
                    <a:pt x="15408" y="6084"/>
                  </a:cubicBezTo>
                  <a:cubicBezTo>
                    <a:pt x="15027" y="6334"/>
                    <a:pt x="14622" y="6572"/>
                    <a:pt x="14229" y="6799"/>
                  </a:cubicBezTo>
                  <a:cubicBezTo>
                    <a:pt x="13459" y="7233"/>
                    <a:pt x="12634" y="7397"/>
                    <a:pt x="11784" y="7397"/>
                  </a:cubicBezTo>
                  <a:cubicBezTo>
                    <a:pt x="10191" y="7397"/>
                    <a:pt x="8511" y="6820"/>
                    <a:pt x="6942" y="6370"/>
                  </a:cubicBezTo>
                  <a:cubicBezTo>
                    <a:pt x="7299" y="6108"/>
                    <a:pt x="7609" y="5775"/>
                    <a:pt x="7942" y="5501"/>
                  </a:cubicBezTo>
                  <a:cubicBezTo>
                    <a:pt x="8276" y="5215"/>
                    <a:pt x="8800" y="4953"/>
                    <a:pt x="9050" y="4560"/>
                  </a:cubicBezTo>
                  <a:close/>
                  <a:moveTo>
                    <a:pt x="7895" y="0"/>
                  </a:moveTo>
                  <a:cubicBezTo>
                    <a:pt x="7800" y="0"/>
                    <a:pt x="7359" y="262"/>
                    <a:pt x="6990" y="476"/>
                  </a:cubicBezTo>
                  <a:cubicBezTo>
                    <a:pt x="4573" y="1798"/>
                    <a:pt x="2406" y="3179"/>
                    <a:pt x="180" y="4786"/>
                  </a:cubicBezTo>
                  <a:cubicBezTo>
                    <a:pt x="1" y="4917"/>
                    <a:pt x="96" y="5239"/>
                    <a:pt x="287" y="5275"/>
                  </a:cubicBezTo>
                  <a:cubicBezTo>
                    <a:pt x="2561" y="5858"/>
                    <a:pt x="4859" y="6441"/>
                    <a:pt x="7133" y="7025"/>
                  </a:cubicBezTo>
                  <a:cubicBezTo>
                    <a:pt x="8740" y="7442"/>
                    <a:pt x="10681" y="8275"/>
                    <a:pt x="12324" y="8287"/>
                  </a:cubicBezTo>
                  <a:cubicBezTo>
                    <a:pt x="12331" y="8287"/>
                    <a:pt x="12338" y="8287"/>
                    <a:pt x="12345" y="8287"/>
                  </a:cubicBezTo>
                  <a:cubicBezTo>
                    <a:pt x="13691" y="8287"/>
                    <a:pt x="14639" y="7140"/>
                    <a:pt x="15693" y="6430"/>
                  </a:cubicBezTo>
                  <a:cubicBezTo>
                    <a:pt x="15824" y="6334"/>
                    <a:pt x="15943" y="6251"/>
                    <a:pt x="16074" y="6168"/>
                  </a:cubicBezTo>
                  <a:cubicBezTo>
                    <a:pt x="17420" y="5275"/>
                    <a:pt x="18789" y="4429"/>
                    <a:pt x="20063" y="3477"/>
                  </a:cubicBezTo>
                  <a:cubicBezTo>
                    <a:pt x="20063" y="3477"/>
                    <a:pt x="20063" y="3465"/>
                    <a:pt x="20087" y="3465"/>
                  </a:cubicBezTo>
                  <a:cubicBezTo>
                    <a:pt x="20384" y="3346"/>
                    <a:pt x="20468" y="2917"/>
                    <a:pt x="20111" y="2798"/>
                  </a:cubicBezTo>
                  <a:cubicBezTo>
                    <a:pt x="16241" y="1560"/>
                    <a:pt x="11991" y="203"/>
                    <a:pt x="78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5" name="Google Shape;14315;p50"/>
            <p:cNvSpPr/>
            <p:nvPr/>
          </p:nvSpPr>
          <p:spPr>
            <a:xfrm>
              <a:off x="2522325" y="2880850"/>
              <a:ext cx="1733575" cy="526125"/>
            </a:xfrm>
            <a:custGeom>
              <a:avLst/>
              <a:gdLst/>
              <a:ahLst/>
              <a:cxnLst/>
              <a:rect l="l" t="t" r="r" b="b"/>
              <a:pathLst>
                <a:path w="69343" h="21045" extrusionOk="0">
                  <a:moveTo>
                    <a:pt x="12633" y="417"/>
                  </a:moveTo>
                  <a:cubicBezTo>
                    <a:pt x="13455" y="595"/>
                    <a:pt x="14252" y="786"/>
                    <a:pt x="15062" y="965"/>
                  </a:cubicBezTo>
                  <a:cubicBezTo>
                    <a:pt x="14383" y="1334"/>
                    <a:pt x="13717" y="1738"/>
                    <a:pt x="13062" y="2155"/>
                  </a:cubicBezTo>
                  <a:cubicBezTo>
                    <a:pt x="12085" y="1953"/>
                    <a:pt x="11085" y="1798"/>
                    <a:pt x="10121" y="1727"/>
                  </a:cubicBezTo>
                  <a:cubicBezTo>
                    <a:pt x="10907" y="1334"/>
                    <a:pt x="12609" y="476"/>
                    <a:pt x="12633" y="417"/>
                  </a:cubicBezTo>
                  <a:close/>
                  <a:moveTo>
                    <a:pt x="15622" y="1072"/>
                  </a:moveTo>
                  <a:cubicBezTo>
                    <a:pt x="16693" y="1334"/>
                    <a:pt x="17765" y="1572"/>
                    <a:pt x="18860" y="1810"/>
                  </a:cubicBezTo>
                  <a:cubicBezTo>
                    <a:pt x="18158" y="2203"/>
                    <a:pt x="17467" y="2620"/>
                    <a:pt x="16788" y="3036"/>
                  </a:cubicBezTo>
                  <a:cubicBezTo>
                    <a:pt x="15836" y="2798"/>
                    <a:pt x="14871" y="2524"/>
                    <a:pt x="13883" y="2310"/>
                  </a:cubicBezTo>
                  <a:cubicBezTo>
                    <a:pt x="14479" y="1917"/>
                    <a:pt x="15062" y="1512"/>
                    <a:pt x="15622" y="1072"/>
                  </a:cubicBezTo>
                  <a:close/>
                  <a:moveTo>
                    <a:pt x="9716" y="1917"/>
                  </a:moveTo>
                  <a:cubicBezTo>
                    <a:pt x="10657" y="2108"/>
                    <a:pt x="11573" y="2310"/>
                    <a:pt x="12514" y="2500"/>
                  </a:cubicBezTo>
                  <a:cubicBezTo>
                    <a:pt x="11800" y="2965"/>
                    <a:pt x="11085" y="3417"/>
                    <a:pt x="10359" y="3882"/>
                  </a:cubicBezTo>
                  <a:cubicBezTo>
                    <a:pt x="9228" y="3620"/>
                    <a:pt x="8097" y="3405"/>
                    <a:pt x="6966" y="3298"/>
                  </a:cubicBezTo>
                  <a:cubicBezTo>
                    <a:pt x="7871" y="2834"/>
                    <a:pt x="8799" y="2381"/>
                    <a:pt x="9716" y="1917"/>
                  </a:cubicBezTo>
                  <a:close/>
                  <a:moveTo>
                    <a:pt x="19360" y="1941"/>
                  </a:moveTo>
                  <a:cubicBezTo>
                    <a:pt x="20384" y="2167"/>
                    <a:pt x="21396" y="2405"/>
                    <a:pt x="22396" y="2631"/>
                  </a:cubicBezTo>
                  <a:cubicBezTo>
                    <a:pt x="21682" y="3024"/>
                    <a:pt x="20967" y="3453"/>
                    <a:pt x="20265" y="3893"/>
                  </a:cubicBezTo>
                  <a:cubicBezTo>
                    <a:pt x="19551" y="3727"/>
                    <a:pt x="18836" y="3560"/>
                    <a:pt x="18122" y="3393"/>
                  </a:cubicBezTo>
                  <a:cubicBezTo>
                    <a:pt x="17931" y="3346"/>
                    <a:pt x="17741" y="3298"/>
                    <a:pt x="17550" y="3239"/>
                  </a:cubicBezTo>
                  <a:cubicBezTo>
                    <a:pt x="18170" y="2822"/>
                    <a:pt x="18801" y="2405"/>
                    <a:pt x="19360" y="1941"/>
                  </a:cubicBezTo>
                  <a:close/>
                  <a:moveTo>
                    <a:pt x="22920" y="2750"/>
                  </a:moveTo>
                  <a:cubicBezTo>
                    <a:pt x="24039" y="3001"/>
                    <a:pt x="25135" y="3262"/>
                    <a:pt x="26242" y="3524"/>
                  </a:cubicBezTo>
                  <a:cubicBezTo>
                    <a:pt x="25504" y="3929"/>
                    <a:pt x="24789" y="4358"/>
                    <a:pt x="24075" y="4810"/>
                  </a:cubicBezTo>
                  <a:cubicBezTo>
                    <a:pt x="23063" y="4572"/>
                    <a:pt x="22075" y="4322"/>
                    <a:pt x="21063" y="4072"/>
                  </a:cubicBezTo>
                  <a:cubicBezTo>
                    <a:pt x="21694" y="3655"/>
                    <a:pt x="22325" y="3227"/>
                    <a:pt x="22920" y="2750"/>
                  </a:cubicBezTo>
                  <a:close/>
                  <a:moveTo>
                    <a:pt x="13324" y="2691"/>
                  </a:moveTo>
                  <a:cubicBezTo>
                    <a:pt x="14300" y="2917"/>
                    <a:pt x="15288" y="3131"/>
                    <a:pt x="16265" y="3382"/>
                  </a:cubicBezTo>
                  <a:cubicBezTo>
                    <a:pt x="15503" y="3858"/>
                    <a:pt x="14764" y="4346"/>
                    <a:pt x="14002" y="4822"/>
                  </a:cubicBezTo>
                  <a:cubicBezTo>
                    <a:pt x="13038" y="4572"/>
                    <a:pt x="12050" y="4310"/>
                    <a:pt x="11073" y="4060"/>
                  </a:cubicBezTo>
                  <a:cubicBezTo>
                    <a:pt x="11812" y="3620"/>
                    <a:pt x="12574" y="3155"/>
                    <a:pt x="13324" y="2691"/>
                  </a:cubicBezTo>
                  <a:close/>
                  <a:moveTo>
                    <a:pt x="6513" y="3560"/>
                  </a:moveTo>
                  <a:cubicBezTo>
                    <a:pt x="7609" y="3774"/>
                    <a:pt x="8692" y="4013"/>
                    <a:pt x="9776" y="4251"/>
                  </a:cubicBezTo>
                  <a:cubicBezTo>
                    <a:pt x="9073" y="4667"/>
                    <a:pt x="8383" y="5072"/>
                    <a:pt x="7668" y="5477"/>
                  </a:cubicBezTo>
                  <a:cubicBezTo>
                    <a:pt x="6513" y="5191"/>
                    <a:pt x="5370" y="4953"/>
                    <a:pt x="4227" y="4834"/>
                  </a:cubicBezTo>
                  <a:cubicBezTo>
                    <a:pt x="4763" y="4525"/>
                    <a:pt x="5299" y="4191"/>
                    <a:pt x="5823" y="3917"/>
                  </a:cubicBezTo>
                  <a:cubicBezTo>
                    <a:pt x="6061" y="3798"/>
                    <a:pt x="6275" y="3679"/>
                    <a:pt x="6513" y="3560"/>
                  </a:cubicBezTo>
                  <a:close/>
                  <a:moveTo>
                    <a:pt x="17050" y="3584"/>
                  </a:moveTo>
                  <a:cubicBezTo>
                    <a:pt x="17943" y="3810"/>
                    <a:pt x="18848" y="4013"/>
                    <a:pt x="19741" y="4251"/>
                  </a:cubicBezTo>
                  <a:cubicBezTo>
                    <a:pt x="19003" y="4715"/>
                    <a:pt x="18241" y="5203"/>
                    <a:pt x="17491" y="5679"/>
                  </a:cubicBezTo>
                  <a:cubicBezTo>
                    <a:pt x="16562" y="5465"/>
                    <a:pt x="15657" y="5239"/>
                    <a:pt x="14729" y="5013"/>
                  </a:cubicBezTo>
                  <a:lnTo>
                    <a:pt x="14705" y="5013"/>
                  </a:lnTo>
                  <a:cubicBezTo>
                    <a:pt x="15491" y="4536"/>
                    <a:pt x="16276" y="4072"/>
                    <a:pt x="17050" y="3584"/>
                  </a:cubicBezTo>
                  <a:close/>
                  <a:moveTo>
                    <a:pt x="26778" y="3643"/>
                  </a:moveTo>
                  <a:cubicBezTo>
                    <a:pt x="27849" y="3893"/>
                    <a:pt x="28921" y="4155"/>
                    <a:pt x="29992" y="4394"/>
                  </a:cubicBezTo>
                  <a:cubicBezTo>
                    <a:pt x="29242" y="4786"/>
                    <a:pt x="28516" y="5239"/>
                    <a:pt x="27790" y="5703"/>
                  </a:cubicBezTo>
                  <a:cubicBezTo>
                    <a:pt x="26813" y="5465"/>
                    <a:pt x="25849" y="5215"/>
                    <a:pt x="24873" y="4989"/>
                  </a:cubicBezTo>
                  <a:cubicBezTo>
                    <a:pt x="25528" y="4572"/>
                    <a:pt x="26159" y="4120"/>
                    <a:pt x="26778" y="3643"/>
                  </a:cubicBezTo>
                  <a:close/>
                  <a:moveTo>
                    <a:pt x="10502" y="4417"/>
                  </a:moveTo>
                  <a:cubicBezTo>
                    <a:pt x="11502" y="4644"/>
                    <a:pt x="12502" y="4882"/>
                    <a:pt x="13514" y="5132"/>
                  </a:cubicBezTo>
                  <a:cubicBezTo>
                    <a:pt x="13502" y="5144"/>
                    <a:pt x="13478" y="5144"/>
                    <a:pt x="13478" y="5167"/>
                  </a:cubicBezTo>
                  <a:cubicBezTo>
                    <a:pt x="12764" y="5596"/>
                    <a:pt x="12038" y="6001"/>
                    <a:pt x="11323" y="6418"/>
                  </a:cubicBezTo>
                  <a:cubicBezTo>
                    <a:pt x="10383" y="6191"/>
                    <a:pt x="9430" y="5918"/>
                    <a:pt x="8466" y="5668"/>
                  </a:cubicBezTo>
                  <a:cubicBezTo>
                    <a:pt x="9156" y="5251"/>
                    <a:pt x="9835" y="4822"/>
                    <a:pt x="10502" y="4417"/>
                  </a:cubicBezTo>
                  <a:close/>
                  <a:moveTo>
                    <a:pt x="20527" y="4417"/>
                  </a:moveTo>
                  <a:cubicBezTo>
                    <a:pt x="21503" y="4667"/>
                    <a:pt x="22503" y="4917"/>
                    <a:pt x="23480" y="5179"/>
                  </a:cubicBezTo>
                  <a:cubicBezTo>
                    <a:pt x="22753" y="5656"/>
                    <a:pt x="22015" y="6144"/>
                    <a:pt x="21265" y="6608"/>
                  </a:cubicBezTo>
                  <a:lnTo>
                    <a:pt x="18181" y="5846"/>
                  </a:lnTo>
                  <a:cubicBezTo>
                    <a:pt x="18955" y="5370"/>
                    <a:pt x="19741" y="4906"/>
                    <a:pt x="20527" y="4417"/>
                  </a:cubicBezTo>
                  <a:close/>
                  <a:moveTo>
                    <a:pt x="30492" y="4513"/>
                  </a:moveTo>
                  <a:cubicBezTo>
                    <a:pt x="31600" y="4775"/>
                    <a:pt x="32683" y="5025"/>
                    <a:pt x="33755" y="5287"/>
                  </a:cubicBezTo>
                  <a:cubicBezTo>
                    <a:pt x="32981" y="5679"/>
                    <a:pt x="32231" y="6144"/>
                    <a:pt x="31493" y="6608"/>
                  </a:cubicBezTo>
                  <a:cubicBezTo>
                    <a:pt x="30504" y="6370"/>
                    <a:pt x="29540" y="6132"/>
                    <a:pt x="28564" y="5894"/>
                  </a:cubicBezTo>
                  <a:cubicBezTo>
                    <a:pt x="29230" y="5465"/>
                    <a:pt x="29885" y="5013"/>
                    <a:pt x="30492" y="4513"/>
                  </a:cubicBezTo>
                  <a:close/>
                  <a:moveTo>
                    <a:pt x="14217" y="5298"/>
                  </a:moveTo>
                  <a:cubicBezTo>
                    <a:pt x="15133" y="5513"/>
                    <a:pt x="16038" y="5763"/>
                    <a:pt x="16967" y="6001"/>
                  </a:cubicBezTo>
                  <a:cubicBezTo>
                    <a:pt x="16253" y="6430"/>
                    <a:pt x="15526" y="6846"/>
                    <a:pt x="14788" y="7263"/>
                  </a:cubicBezTo>
                  <a:cubicBezTo>
                    <a:pt x="13895" y="7037"/>
                    <a:pt x="12990" y="6811"/>
                    <a:pt x="12097" y="6608"/>
                  </a:cubicBezTo>
                  <a:cubicBezTo>
                    <a:pt x="12800" y="6179"/>
                    <a:pt x="13514" y="5727"/>
                    <a:pt x="14217" y="5298"/>
                  </a:cubicBezTo>
                  <a:close/>
                  <a:moveTo>
                    <a:pt x="3799" y="5108"/>
                  </a:moveTo>
                  <a:cubicBezTo>
                    <a:pt x="4894" y="5322"/>
                    <a:pt x="5978" y="5560"/>
                    <a:pt x="7085" y="5810"/>
                  </a:cubicBezTo>
                  <a:cubicBezTo>
                    <a:pt x="6299" y="6275"/>
                    <a:pt x="5525" y="6751"/>
                    <a:pt x="4775" y="7275"/>
                  </a:cubicBezTo>
                  <a:cubicBezTo>
                    <a:pt x="3465" y="6977"/>
                    <a:pt x="2275" y="6858"/>
                    <a:pt x="917" y="6632"/>
                  </a:cubicBezTo>
                  <a:cubicBezTo>
                    <a:pt x="1870" y="6037"/>
                    <a:pt x="2822" y="5679"/>
                    <a:pt x="3799" y="5108"/>
                  </a:cubicBezTo>
                  <a:close/>
                  <a:moveTo>
                    <a:pt x="34172" y="5382"/>
                  </a:moveTo>
                  <a:cubicBezTo>
                    <a:pt x="35207" y="5644"/>
                    <a:pt x="36255" y="5870"/>
                    <a:pt x="37291" y="6132"/>
                  </a:cubicBezTo>
                  <a:cubicBezTo>
                    <a:pt x="36517" y="6549"/>
                    <a:pt x="35767" y="7001"/>
                    <a:pt x="35005" y="7501"/>
                  </a:cubicBezTo>
                  <a:cubicBezTo>
                    <a:pt x="34100" y="7275"/>
                    <a:pt x="33183" y="7049"/>
                    <a:pt x="32278" y="6811"/>
                  </a:cubicBezTo>
                  <a:cubicBezTo>
                    <a:pt x="32909" y="6394"/>
                    <a:pt x="33529" y="5965"/>
                    <a:pt x="34112" y="5501"/>
                  </a:cubicBezTo>
                  <a:cubicBezTo>
                    <a:pt x="34160" y="5465"/>
                    <a:pt x="34172" y="5417"/>
                    <a:pt x="34172" y="5382"/>
                  </a:cubicBezTo>
                  <a:close/>
                  <a:moveTo>
                    <a:pt x="24289" y="5370"/>
                  </a:moveTo>
                  <a:cubicBezTo>
                    <a:pt x="25242" y="5608"/>
                    <a:pt x="26206" y="5858"/>
                    <a:pt x="27159" y="6096"/>
                  </a:cubicBezTo>
                  <a:cubicBezTo>
                    <a:pt x="26421" y="6572"/>
                    <a:pt x="25682" y="7072"/>
                    <a:pt x="24944" y="7513"/>
                  </a:cubicBezTo>
                  <a:cubicBezTo>
                    <a:pt x="23956" y="7263"/>
                    <a:pt x="22968" y="7025"/>
                    <a:pt x="21980" y="6775"/>
                  </a:cubicBezTo>
                  <a:cubicBezTo>
                    <a:pt x="22742" y="6310"/>
                    <a:pt x="23527" y="5846"/>
                    <a:pt x="24289" y="5370"/>
                  </a:cubicBezTo>
                  <a:close/>
                  <a:moveTo>
                    <a:pt x="7883" y="6001"/>
                  </a:moveTo>
                  <a:cubicBezTo>
                    <a:pt x="8859" y="6215"/>
                    <a:pt x="9823" y="6453"/>
                    <a:pt x="10788" y="6691"/>
                  </a:cubicBezTo>
                  <a:cubicBezTo>
                    <a:pt x="9990" y="7156"/>
                    <a:pt x="9192" y="7644"/>
                    <a:pt x="8442" y="8180"/>
                  </a:cubicBezTo>
                  <a:cubicBezTo>
                    <a:pt x="7382" y="7930"/>
                    <a:pt x="6299" y="7644"/>
                    <a:pt x="5192" y="7382"/>
                  </a:cubicBezTo>
                  <a:cubicBezTo>
                    <a:pt x="6120" y="6989"/>
                    <a:pt x="7013" y="6513"/>
                    <a:pt x="7883" y="6001"/>
                  </a:cubicBezTo>
                  <a:close/>
                  <a:moveTo>
                    <a:pt x="17646" y="6179"/>
                  </a:moveTo>
                  <a:cubicBezTo>
                    <a:pt x="18658" y="6441"/>
                    <a:pt x="19658" y="6691"/>
                    <a:pt x="20658" y="6965"/>
                  </a:cubicBezTo>
                  <a:cubicBezTo>
                    <a:pt x="19955" y="7382"/>
                    <a:pt x="19253" y="7787"/>
                    <a:pt x="18539" y="8180"/>
                  </a:cubicBezTo>
                  <a:cubicBezTo>
                    <a:pt x="17550" y="7930"/>
                    <a:pt x="16550" y="7692"/>
                    <a:pt x="15562" y="7453"/>
                  </a:cubicBezTo>
                  <a:cubicBezTo>
                    <a:pt x="16276" y="7037"/>
                    <a:pt x="16967" y="6608"/>
                    <a:pt x="17646" y="6179"/>
                  </a:cubicBezTo>
                  <a:close/>
                  <a:moveTo>
                    <a:pt x="37803" y="6251"/>
                  </a:moveTo>
                  <a:cubicBezTo>
                    <a:pt x="38827" y="6489"/>
                    <a:pt x="39851" y="6739"/>
                    <a:pt x="40887" y="6977"/>
                  </a:cubicBezTo>
                  <a:cubicBezTo>
                    <a:pt x="40089" y="7406"/>
                    <a:pt x="39339" y="7882"/>
                    <a:pt x="38577" y="8382"/>
                  </a:cubicBezTo>
                  <a:cubicBezTo>
                    <a:pt x="37648" y="8144"/>
                    <a:pt x="36719" y="7918"/>
                    <a:pt x="35779" y="7680"/>
                  </a:cubicBezTo>
                  <a:cubicBezTo>
                    <a:pt x="36481" y="7227"/>
                    <a:pt x="37160" y="6775"/>
                    <a:pt x="37803" y="6251"/>
                  </a:cubicBezTo>
                  <a:close/>
                  <a:moveTo>
                    <a:pt x="27933" y="6310"/>
                  </a:moveTo>
                  <a:cubicBezTo>
                    <a:pt x="28647" y="6489"/>
                    <a:pt x="29349" y="6668"/>
                    <a:pt x="30064" y="6846"/>
                  </a:cubicBezTo>
                  <a:cubicBezTo>
                    <a:pt x="30326" y="6906"/>
                    <a:pt x="30576" y="6977"/>
                    <a:pt x="30850" y="7037"/>
                  </a:cubicBezTo>
                  <a:cubicBezTo>
                    <a:pt x="30111" y="7513"/>
                    <a:pt x="29373" y="7989"/>
                    <a:pt x="28635" y="8454"/>
                  </a:cubicBezTo>
                  <a:lnTo>
                    <a:pt x="25647" y="7692"/>
                  </a:lnTo>
                  <a:cubicBezTo>
                    <a:pt x="26397" y="7227"/>
                    <a:pt x="27171" y="6763"/>
                    <a:pt x="27933" y="6310"/>
                  </a:cubicBezTo>
                  <a:close/>
                  <a:moveTo>
                    <a:pt x="11573" y="6894"/>
                  </a:moveTo>
                  <a:cubicBezTo>
                    <a:pt x="12455" y="7108"/>
                    <a:pt x="13347" y="7334"/>
                    <a:pt x="14229" y="7573"/>
                  </a:cubicBezTo>
                  <a:cubicBezTo>
                    <a:pt x="13455" y="8037"/>
                    <a:pt x="12681" y="8501"/>
                    <a:pt x="11954" y="9013"/>
                  </a:cubicBezTo>
                  <a:cubicBezTo>
                    <a:pt x="10978" y="8811"/>
                    <a:pt x="10002" y="8573"/>
                    <a:pt x="9014" y="8334"/>
                  </a:cubicBezTo>
                  <a:cubicBezTo>
                    <a:pt x="8954" y="8323"/>
                    <a:pt x="8918" y="8299"/>
                    <a:pt x="8859" y="8287"/>
                  </a:cubicBezTo>
                  <a:cubicBezTo>
                    <a:pt x="9776" y="7882"/>
                    <a:pt x="10680" y="7406"/>
                    <a:pt x="11573" y="6894"/>
                  </a:cubicBezTo>
                  <a:close/>
                  <a:moveTo>
                    <a:pt x="21360" y="7156"/>
                  </a:moveTo>
                  <a:cubicBezTo>
                    <a:pt x="22337" y="7406"/>
                    <a:pt x="23301" y="7656"/>
                    <a:pt x="24277" y="7918"/>
                  </a:cubicBezTo>
                  <a:cubicBezTo>
                    <a:pt x="23599" y="8323"/>
                    <a:pt x="22908" y="8704"/>
                    <a:pt x="22218" y="9108"/>
                  </a:cubicBezTo>
                  <a:cubicBezTo>
                    <a:pt x="21253" y="8870"/>
                    <a:pt x="20301" y="8632"/>
                    <a:pt x="19336" y="8394"/>
                  </a:cubicBezTo>
                  <a:cubicBezTo>
                    <a:pt x="20015" y="7977"/>
                    <a:pt x="20682" y="7561"/>
                    <a:pt x="21360" y="7156"/>
                  </a:cubicBezTo>
                  <a:close/>
                  <a:moveTo>
                    <a:pt x="41422" y="7108"/>
                  </a:moveTo>
                  <a:cubicBezTo>
                    <a:pt x="42411" y="7346"/>
                    <a:pt x="43399" y="7573"/>
                    <a:pt x="44363" y="7811"/>
                  </a:cubicBezTo>
                  <a:cubicBezTo>
                    <a:pt x="43566" y="8239"/>
                    <a:pt x="42792" y="8739"/>
                    <a:pt x="42030" y="9239"/>
                  </a:cubicBezTo>
                  <a:cubicBezTo>
                    <a:pt x="41137" y="9013"/>
                    <a:pt x="40256" y="8799"/>
                    <a:pt x="39363" y="8573"/>
                  </a:cubicBezTo>
                  <a:cubicBezTo>
                    <a:pt x="40077" y="8108"/>
                    <a:pt x="40768" y="7632"/>
                    <a:pt x="41422" y="7108"/>
                  </a:cubicBezTo>
                  <a:close/>
                  <a:moveTo>
                    <a:pt x="31624" y="7227"/>
                  </a:moveTo>
                  <a:cubicBezTo>
                    <a:pt x="32528" y="7453"/>
                    <a:pt x="33445" y="7680"/>
                    <a:pt x="34338" y="7918"/>
                  </a:cubicBezTo>
                  <a:cubicBezTo>
                    <a:pt x="33600" y="8394"/>
                    <a:pt x="32862" y="8870"/>
                    <a:pt x="32112" y="9335"/>
                  </a:cubicBezTo>
                  <a:cubicBezTo>
                    <a:pt x="31195" y="9085"/>
                    <a:pt x="30266" y="8846"/>
                    <a:pt x="29338" y="8620"/>
                  </a:cubicBezTo>
                  <a:cubicBezTo>
                    <a:pt x="30088" y="8156"/>
                    <a:pt x="30862" y="7703"/>
                    <a:pt x="31624" y="7227"/>
                  </a:cubicBezTo>
                  <a:close/>
                  <a:moveTo>
                    <a:pt x="15002" y="7799"/>
                  </a:moveTo>
                  <a:cubicBezTo>
                    <a:pt x="15967" y="8049"/>
                    <a:pt x="16955" y="8323"/>
                    <a:pt x="17919" y="8573"/>
                  </a:cubicBezTo>
                  <a:cubicBezTo>
                    <a:pt x="17193" y="9001"/>
                    <a:pt x="16455" y="9454"/>
                    <a:pt x="15776" y="9954"/>
                  </a:cubicBezTo>
                  <a:cubicBezTo>
                    <a:pt x="14645" y="9668"/>
                    <a:pt x="13514" y="9406"/>
                    <a:pt x="12371" y="9132"/>
                  </a:cubicBezTo>
                  <a:cubicBezTo>
                    <a:pt x="13264" y="8751"/>
                    <a:pt x="14133" y="8287"/>
                    <a:pt x="15002" y="7799"/>
                  </a:cubicBezTo>
                  <a:close/>
                  <a:moveTo>
                    <a:pt x="24992" y="8096"/>
                  </a:moveTo>
                  <a:cubicBezTo>
                    <a:pt x="25528" y="8227"/>
                    <a:pt x="26063" y="8382"/>
                    <a:pt x="26575" y="8513"/>
                  </a:cubicBezTo>
                  <a:cubicBezTo>
                    <a:pt x="27040" y="8632"/>
                    <a:pt x="27504" y="8751"/>
                    <a:pt x="27945" y="8870"/>
                  </a:cubicBezTo>
                  <a:cubicBezTo>
                    <a:pt x="27278" y="9275"/>
                    <a:pt x="26599" y="9656"/>
                    <a:pt x="25920" y="10037"/>
                  </a:cubicBezTo>
                  <a:cubicBezTo>
                    <a:pt x="24956" y="9799"/>
                    <a:pt x="23992" y="9549"/>
                    <a:pt x="23003" y="9311"/>
                  </a:cubicBezTo>
                  <a:cubicBezTo>
                    <a:pt x="23682" y="8918"/>
                    <a:pt x="24337" y="8489"/>
                    <a:pt x="24992" y="8096"/>
                  </a:cubicBezTo>
                  <a:close/>
                  <a:moveTo>
                    <a:pt x="44887" y="7942"/>
                  </a:moveTo>
                  <a:cubicBezTo>
                    <a:pt x="45959" y="8192"/>
                    <a:pt x="47030" y="8454"/>
                    <a:pt x="48102" y="8715"/>
                  </a:cubicBezTo>
                  <a:cubicBezTo>
                    <a:pt x="47280" y="9168"/>
                    <a:pt x="46494" y="9656"/>
                    <a:pt x="45709" y="10180"/>
                  </a:cubicBezTo>
                  <a:cubicBezTo>
                    <a:pt x="44732" y="9942"/>
                    <a:pt x="43780" y="9680"/>
                    <a:pt x="42815" y="9442"/>
                  </a:cubicBezTo>
                  <a:cubicBezTo>
                    <a:pt x="43530" y="8966"/>
                    <a:pt x="44232" y="8477"/>
                    <a:pt x="44887" y="7942"/>
                  </a:cubicBezTo>
                  <a:close/>
                  <a:moveTo>
                    <a:pt x="35112" y="8108"/>
                  </a:moveTo>
                  <a:cubicBezTo>
                    <a:pt x="36041" y="8346"/>
                    <a:pt x="36969" y="8573"/>
                    <a:pt x="37898" y="8811"/>
                  </a:cubicBezTo>
                  <a:cubicBezTo>
                    <a:pt x="37172" y="9287"/>
                    <a:pt x="36446" y="9775"/>
                    <a:pt x="35707" y="10251"/>
                  </a:cubicBezTo>
                  <a:cubicBezTo>
                    <a:pt x="34731" y="10001"/>
                    <a:pt x="33767" y="9763"/>
                    <a:pt x="32802" y="9513"/>
                  </a:cubicBezTo>
                  <a:cubicBezTo>
                    <a:pt x="33564" y="9049"/>
                    <a:pt x="34350" y="8585"/>
                    <a:pt x="35112" y="8108"/>
                  </a:cubicBezTo>
                  <a:close/>
                  <a:moveTo>
                    <a:pt x="18693" y="8763"/>
                  </a:moveTo>
                  <a:cubicBezTo>
                    <a:pt x="19646" y="9013"/>
                    <a:pt x="20586" y="9275"/>
                    <a:pt x="21539" y="9513"/>
                  </a:cubicBezTo>
                  <a:cubicBezTo>
                    <a:pt x="20837" y="9930"/>
                    <a:pt x="20134" y="10359"/>
                    <a:pt x="19479" y="10835"/>
                  </a:cubicBezTo>
                  <a:cubicBezTo>
                    <a:pt x="18360" y="10561"/>
                    <a:pt x="17265" y="10299"/>
                    <a:pt x="16157" y="10025"/>
                  </a:cubicBezTo>
                  <a:cubicBezTo>
                    <a:pt x="17027" y="9668"/>
                    <a:pt x="17860" y="9239"/>
                    <a:pt x="18693" y="8763"/>
                  </a:cubicBezTo>
                  <a:close/>
                  <a:moveTo>
                    <a:pt x="28647" y="9037"/>
                  </a:moveTo>
                  <a:lnTo>
                    <a:pt x="31421" y="9739"/>
                  </a:lnTo>
                  <a:cubicBezTo>
                    <a:pt x="30743" y="10132"/>
                    <a:pt x="30076" y="10525"/>
                    <a:pt x="29397" y="10918"/>
                  </a:cubicBezTo>
                  <a:cubicBezTo>
                    <a:pt x="28504" y="10692"/>
                    <a:pt x="27587" y="10454"/>
                    <a:pt x="26694" y="10239"/>
                  </a:cubicBezTo>
                  <a:cubicBezTo>
                    <a:pt x="27349" y="9835"/>
                    <a:pt x="28004" y="9430"/>
                    <a:pt x="28647" y="9037"/>
                  </a:cubicBezTo>
                  <a:close/>
                  <a:moveTo>
                    <a:pt x="48650" y="8846"/>
                  </a:moveTo>
                  <a:lnTo>
                    <a:pt x="51817" y="9608"/>
                  </a:lnTo>
                  <a:cubicBezTo>
                    <a:pt x="51007" y="10073"/>
                    <a:pt x="50197" y="10573"/>
                    <a:pt x="49412" y="11097"/>
                  </a:cubicBezTo>
                  <a:cubicBezTo>
                    <a:pt x="48840" y="10954"/>
                    <a:pt x="48280" y="10823"/>
                    <a:pt x="47697" y="10668"/>
                  </a:cubicBezTo>
                  <a:cubicBezTo>
                    <a:pt x="47292" y="10561"/>
                    <a:pt x="46899" y="10466"/>
                    <a:pt x="46494" y="10370"/>
                  </a:cubicBezTo>
                  <a:cubicBezTo>
                    <a:pt x="47233" y="9894"/>
                    <a:pt x="47971" y="9382"/>
                    <a:pt x="48650" y="8846"/>
                  </a:cubicBezTo>
                  <a:close/>
                  <a:moveTo>
                    <a:pt x="38696" y="9001"/>
                  </a:moveTo>
                  <a:lnTo>
                    <a:pt x="41375" y="9668"/>
                  </a:lnTo>
                  <a:cubicBezTo>
                    <a:pt x="40660" y="10168"/>
                    <a:pt x="39934" y="10668"/>
                    <a:pt x="39184" y="11144"/>
                  </a:cubicBezTo>
                  <a:cubicBezTo>
                    <a:pt x="38243" y="10906"/>
                    <a:pt x="37327" y="10668"/>
                    <a:pt x="36386" y="10430"/>
                  </a:cubicBezTo>
                  <a:cubicBezTo>
                    <a:pt x="37148" y="9954"/>
                    <a:pt x="37922" y="9489"/>
                    <a:pt x="38696" y="9001"/>
                  </a:cubicBezTo>
                  <a:close/>
                  <a:moveTo>
                    <a:pt x="22289" y="9716"/>
                  </a:moveTo>
                  <a:lnTo>
                    <a:pt x="23313" y="9978"/>
                  </a:lnTo>
                  <a:cubicBezTo>
                    <a:pt x="23944" y="10144"/>
                    <a:pt x="24551" y="10311"/>
                    <a:pt x="25182" y="10466"/>
                  </a:cubicBezTo>
                  <a:cubicBezTo>
                    <a:pt x="24492" y="10859"/>
                    <a:pt x="23825" y="11275"/>
                    <a:pt x="23182" y="11740"/>
                  </a:cubicBezTo>
                  <a:cubicBezTo>
                    <a:pt x="22087" y="11466"/>
                    <a:pt x="20967" y="11204"/>
                    <a:pt x="19872" y="10942"/>
                  </a:cubicBezTo>
                  <a:cubicBezTo>
                    <a:pt x="20706" y="10597"/>
                    <a:pt x="21503" y="10180"/>
                    <a:pt x="22289" y="9716"/>
                  </a:cubicBezTo>
                  <a:close/>
                  <a:moveTo>
                    <a:pt x="32112" y="9930"/>
                  </a:moveTo>
                  <a:cubicBezTo>
                    <a:pt x="33088" y="10180"/>
                    <a:pt x="34052" y="10418"/>
                    <a:pt x="35017" y="10668"/>
                  </a:cubicBezTo>
                  <a:cubicBezTo>
                    <a:pt x="34362" y="11073"/>
                    <a:pt x="33695" y="11454"/>
                    <a:pt x="33029" y="11847"/>
                  </a:cubicBezTo>
                  <a:cubicBezTo>
                    <a:pt x="32076" y="11609"/>
                    <a:pt x="31135" y="11359"/>
                    <a:pt x="30183" y="11121"/>
                  </a:cubicBezTo>
                  <a:cubicBezTo>
                    <a:pt x="30838" y="10728"/>
                    <a:pt x="31481" y="10323"/>
                    <a:pt x="32112" y="9930"/>
                  </a:cubicBezTo>
                  <a:close/>
                  <a:moveTo>
                    <a:pt x="42149" y="9882"/>
                  </a:moveTo>
                  <a:cubicBezTo>
                    <a:pt x="43113" y="10120"/>
                    <a:pt x="44066" y="10359"/>
                    <a:pt x="45030" y="10609"/>
                  </a:cubicBezTo>
                  <a:cubicBezTo>
                    <a:pt x="44292" y="11085"/>
                    <a:pt x="43530" y="11597"/>
                    <a:pt x="42756" y="12061"/>
                  </a:cubicBezTo>
                  <a:cubicBezTo>
                    <a:pt x="41792" y="11811"/>
                    <a:pt x="40827" y="11561"/>
                    <a:pt x="39851" y="11323"/>
                  </a:cubicBezTo>
                  <a:cubicBezTo>
                    <a:pt x="40613" y="10835"/>
                    <a:pt x="41387" y="10359"/>
                    <a:pt x="42149" y="9882"/>
                  </a:cubicBezTo>
                  <a:close/>
                  <a:moveTo>
                    <a:pt x="52388" y="9763"/>
                  </a:moveTo>
                  <a:cubicBezTo>
                    <a:pt x="53591" y="10049"/>
                    <a:pt x="54781" y="10323"/>
                    <a:pt x="55984" y="10620"/>
                  </a:cubicBezTo>
                  <a:cubicBezTo>
                    <a:pt x="55138" y="11085"/>
                    <a:pt x="54305" y="11609"/>
                    <a:pt x="53483" y="12144"/>
                  </a:cubicBezTo>
                  <a:cubicBezTo>
                    <a:pt x="52388" y="11859"/>
                    <a:pt x="51305" y="11597"/>
                    <a:pt x="50197" y="11311"/>
                  </a:cubicBezTo>
                  <a:cubicBezTo>
                    <a:pt x="50959" y="10823"/>
                    <a:pt x="51698" y="10311"/>
                    <a:pt x="52388" y="9763"/>
                  </a:cubicBezTo>
                  <a:close/>
                  <a:moveTo>
                    <a:pt x="25944" y="10680"/>
                  </a:moveTo>
                  <a:cubicBezTo>
                    <a:pt x="26837" y="10906"/>
                    <a:pt x="27730" y="11144"/>
                    <a:pt x="28623" y="11382"/>
                  </a:cubicBezTo>
                  <a:cubicBezTo>
                    <a:pt x="27983" y="11750"/>
                    <a:pt x="27342" y="12153"/>
                    <a:pt x="26725" y="12616"/>
                  </a:cubicBezTo>
                  <a:lnTo>
                    <a:pt x="26725" y="12616"/>
                  </a:lnTo>
                  <a:cubicBezTo>
                    <a:pt x="26725" y="12616"/>
                    <a:pt x="26726" y="12615"/>
                    <a:pt x="26726" y="12615"/>
                  </a:cubicBezTo>
                  <a:cubicBezTo>
                    <a:pt x="26729" y="12615"/>
                    <a:pt x="26726" y="12621"/>
                    <a:pt x="26718" y="12621"/>
                  </a:cubicBezTo>
                  <a:cubicBezTo>
                    <a:pt x="26720" y="12619"/>
                    <a:pt x="26723" y="12617"/>
                    <a:pt x="26725" y="12616"/>
                  </a:cubicBezTo>
                  <a:lnTo>
                    <a:pt x="26725" y="12616"/>
                  </a:lnTo>
                  <a:cubicBezTo>
                    <a:pt x="26723" y="12616"/>
                    <a:pt x="26721" y="12618"/>
                    <a:pt x="26718" y="12621"/>
                  </a:cubicBezTo>
                  <a:cubicBezTo>
                    <a:pt x="25682" y="12359"/>
                    <a:pt x="24647" y="12109"/>
                    <a:pt x="23623" y="11859"/>
                  </a:cubicBezTo>
                  <a:cubicBezTo>
                    <a:pt x="24408" y="11513"/>
                    <a:pt x="25182" y="11121"/>
                    <a:pt x="25944" y="10680"/>
                  </a:cubicBezTo>
                  <a:close/>
                  <a:moveTo>
                    <a:pt x="35719" y="10847"/>
                  </a:moveTo>
                  <a:cubicBezTo>
                    <a:pt x="36660" y="11085"/>
                    <a:pt x="37577" y="11323"/>
                    <a:pt x="38517" y="11561"/>
                  </a:cubicBezTo>
                  <a:cubicBezTo>
                    <a:pt x="37862" y="11966"/>
                    <a:pt x="37208" y="12359"/>
                    <a:pt x="36541" y="12752"/>
                  </a:cubicBezTo>
                  <a:cubicBezTo>
                    <a:pt x="35624" y="12514"/>
                    <a:pt x="34719" y="12275"/>
                    <a:pt x="33802" y="12037"/>
                  </a:cubicBezTo>
                  <a:cubicBezTo>
                    <a:pt x="34457" y="11656"/>
                    <a:pt x="35088" y="11252"/>
                    <a:pt x="35719" y="10847"/>
                  </a:cubicBezTo>
                  <a:close/>
                  <a:moveTo>
                    <a:pt x="45828" y="10787"/>
                  </a:moveTo>
                  <a:cubicBezTo>
                    <a:pt x="46804" y="11037"/>
                    <a:pt x="47768" y="11287"/>
                    <a:pt x="48757" y="11525"/>
                  </a:cubicBezTo>
                  <a:cubicBezTo>
                    <a:pt x="48007" y="12025"/>
                    <a:pt x="47280" y="12525"/>
                    <a:pt x="46542" y="12990"/>
                  </a:cubicBezTo>
                  <a:cubicBezTo>
                    <a:pt x="46518" y="13002"/>
                    <a:pt x="46494" y="13026"/>
                    <a:pt x="46483" y="13037"/>
                  </a:cubicBezTo>
                  <a:cubicBezTo>
                    <a:pt x="45780" y="12859"/>
                    <a:pt x="45066" y="12656"/>
                    <a:pt x="44363" y="12478"/>
                  </a:cubicBezTo>
                  <a:cubicBezTo>
                    <a:pt x="44066" y="12406"/>
                    <a:pt x="43756" y="12323"/>
                    <a:pt x="43458" y="12240"/>
                  </a:cubicBezTo>
                  <a:lnTo>
                    <a:pt x="43589" y="12156"/>
                  </a:lnTo>
                  <a:cubicBezTo>
                    <a:pt x="44316" y="11692"/>
                    <a:pt x="45078" y="11252"/>
                    <a:pt x="45828" y="10787"/>
                  </a:cubicBezTo>
                  <a:close/>
                  <a:moveTo>
                    <a:pt x="56496" y="10740"/>
                  </a:moveTo>
                  <a:cubicBezTo>
                    <a:pt x="57674" y="11025"/>
                    <a:pt x="58865" y="11323"/>
                    <a:pt x="60032" y="11609"/>
                  </a:cubicBezTo>
                  <a:cubicBezTo>
                    <a:pt x="59175" y="12085"/>
                    <a:pt x="58341" y="12621"/>
                    <a:pt x="57520" y="13168"/>
                  </a:cubicBezTo>
                  <a:cubicBezTo>
                    <a:pt x="56436" y="12883"/>
                    <a:pt x="55365" y="12621"/>
                    <a:pt x="54281" y="12335"/>
                  </a:cubicBezTo>
                  <a:cubicBezTo>
                    <a:pt x="55031" y="11847"/>
                    <a:pt x="55793" y="11323"/>
                    <a:pt x="56496" y="10740"/>
                  </a:cubicBezTo>
                  <a:close/>
                  <a:moveTo>
                    <a:pt x="29409" y="11561"/>
                  </a:moveTo>
                  <a:cubicBezTo>
                    <a:pt x="30362" y="11811"/>
                    <a:pt x="31314" y="12049"/>
                    <a:pt x="32267" y="12311"/>
                  </a:cubicBezTo>
                  <a:cubicBezTo>
                    <a:pt x="31624" y="12692"/>
                    <a:pt x="30981" y="13097"/>
                    <a:pt x="30385" y="13526"/>
                  </a:cubicBezTo>
                  <a:cubicBezTo>
                    <a:pt x="29290" y="13240"/>
                    <a:pt x="28183" y="12978"/>
                    <a:pt x="27087" y="12704"/>
                  </a:cubicBezTo>
                  <a:cubicBezTo>
                    <a:pt x="27873" y="12383"/>
                    <a:pt x="28647" y="11990"/>
                    <a:pt x="29409" y="11561"/>
                  </a:cubicBezTo>
                  <a:close/>
                  <a:moveTo>
                    <a:pt x="39220" y="11740"/>
                  </a:moveTo>
                  <a:cubicBezTo>
                    <a:pt x="40172" y="11990"/>
                    <a:pt x="41125" y="12228"/>
                    <a:pt x="42077" y="12490"/>
                  </a:cubicBezTo>
                  <a:cubicBezTo>
                    <a:pt x="41399" y="12883"/>
                    <a:pt x="40720" y="13276"/>
                    <a:pt x="40029" y="13680"/>
                  </a:cubicBezTo>
                  <a:cubicBezTo>
                    <a:pt x="39125" y="13442"/>
                    <a:pt x="38220" y="13204"/>
                    <a:pt x="37327" y="12966"/>
                  </a:cubicBezTo>
                  <a:cubicBezTo>
                    <a:pt x="37946" y="12561"/>
                    <a:pt x="38589" y="12144"/>
                    <a:pt x="39220" y="11740"/>
                  </a:cubicBezTo>
                  <a:close/>
                  <a:moveTo>
                    <a:pt x="49531" y="11728"/>
                  </a:moveTo>
                  <a:lnTo>
                    <a:pt x="52829" y="12573"/>
                  </a:lnTo>
                  <a:cubicBezTo>
                    <a:pt x="52055" y="13085"/>
                    <a:pt x="51305" y="13597"/>
                    <a:pt x="50543" y="14073"/>
                  </a:cubicBezTo>
                  <a:cubicBezTo>
                    <a:pt x="49412" y="13776"/>
                    <a:pt x="48280" y="13502"/>
                    <a:pt x="47161" y="13204"/>
                  </a:cubicBezTo>
                  <a:cubicBezTo>
                    <a:pt x="47256" y="13145"/>
                    <a:pt x="47340" y="13097"/>
                    <a:pt x="47423" y="13037"/>
                  </a:cubicBezTo>
                  <a:cubicBezTo>
                    <a:pt x="48114" y="12609"/>
                    <a:pt x="48828" y="12168"/>
                    <a:pt x="49531" y="11728"/>
                  </a:cubicBezTo>
                  <a:close/>
                  <a:moveTo>
                    <a:pt x="60615" y="11740"/>
                  </a:moveTo>
                  <a:cubicBezTo>
                    <a:pt x="61139" y="11894"/>
                    <a:pt x="61675" y="12025"/>
                    <a:pt x="62223" y="12144"/>
                  </a:cubicBezTo>
                  <a:cubicBezTo>
                    <a:pt x="62794" y="12275"/>
                    <a:pt x="63342" y="12418"/>
                    <a:pt x="63901" y="12561"/>
                  </a:cubicBezTo>
                  <a:cubicBezTo>
                    <a:pt x="63044" y="13037"/>
                    <a:pt x="62211" y="13573"/>
                    <a:pt x="61389" y="14121"/>
                  </a:cubicBezTo>
                  <a:cubicBezTo>
                    <a:pt x="61020" y="14049"/>
                    <a:pt x="60663" y="13966"/>
                    <a:pt x="60330" y="13883"/>
                  </a:cubicBezTo>
                  <a:cubicBezTo>
                    <a:pt x="59663" y="13704"/>
                    <a:pt x="58996" y="13538"/>
                    <a:pt x="58341" y="13359"/>
                  </a:cubicBezTo>
                  <a:cubicBezTo>
                    <a:pt x="59127" y="12859"/>
                    <a:pt x="59901" y="12323"/>
                    <a:pt x="60615" y="11740"/>
                  </a:cubicBezTo>
                  <a:close/>
                  <a:moveTo>
                    <a:pt x="33040" y="12514"/>
                  </a:moveTo>
                  <a:cubicBezTo>
                    <a:pt x="33957" y="12752"/>
                    <a:pt x="34874" y="12990"/>
                    <a:pt x="35791" y="13228"/>
                  </a:cubicBezTo>
                  <a:cubicBezTo>
                    <a:pt x="35172" y="13609"/>
                    <a:pt x="34553" y="14002"/>
                    <a:pt x="33981" y="14430"/>
                  </a:cubicBezTo>
                  <a:cubicBezTo>
                    <a:pt x="32933" y="14145"/>
                    <a:pt x="31897" y="13895"/>
                    <a:pt x="30850" y="13645"/>
                  </a:cubicBezTo>
                  <a:cubicBezTo>
                    <a:pt x="31600" y="13311"/>
                    <a:pt x="32326" y="12930"/>
                    <a:pt x="33040" y="12514"/>
                  </a:cubicBezTo>
                  <a:close/>
                  <a:moveTo>
                    <a:pt x="42768" y="12656"/>
                  </a:moveTo>
                  <a:cubicBezTo>
                    <a:pt x="43768" y="12918"/>
                    <a:pt x="44768" y="13180"/>
                    <a:pt x="45768" y="13454"/>
                  </a:cubicBezTo>
                  <a:cubicBezTo>
                    <a:pt x="45090" y="13847"/>
                    <a:pt x="44411" y="14252"/>
                    <a:pt x="43720" y="14657"/>
                  </a:cubicBezTo>
                  <a:cubicBezTo>
                    <a:pt x="42756" y="14407"/>
                    <a:pt x="41768" y="14133"/>
                    <a:pt x="40803" y="13883"/>
                  </a:cubicBezTo>
                  <a:cubicBezTo>
                    <a:pt x="41482" y="13478"/>
                    <a:pt x="42137" y="13061"/>
                    <a:pt x="42768" y="12656"/>
                  </a:cubicBezTo>
                  <a:close/>
                  <a:moveTo>
                    <a:pt x="53591" y="12787"/>
                  </a:moveTo>
                  <a:cubicBezTo>
                    <a:pt x="54674" y="13061"/>
                    <a:pt x="55781" y="13335"/>
                    <a:pt x="56865" y="13621"/>
                  </a:cubicBezTo>
                  <a:cubicBezTo>
                    <a:pt x="56103" y="14133"/>
                    <a:pt x="55353" y="14657"/>
                    <a:pt x="54591" y="15133"/>
                  </a:cubicBezTo>
                  <a:cubicBezTo>
                    <a:pt x="54591" y="15133"/>
                    <a:pt x="54579" y="15133"/>
                    <a:pt x="54579" y="15145"/>
                  </a:cubicBezTo>
                  <a:cubicBezTo>
                    <a:pt x="53460" y="14847"/>
                    <a:pt x="52329" y="14550"/>
                    <a:pt x="51209" y="14276"/>
                  </a:cubicBezTo>
                  <a:cubicBezTo>
                    <a:pt x="51245" y="14252"/>
                    <a:pt x="51257" y="14240"/>
                    <a:pt x="51281" y="14228"/>
                  </a:cubicBezTo>
                  <a:cubicBezTo>
                    <a:pt x="52043" y="13740"/>
                    <a:pt x="52817" y="13252"/>
                    <a:pt x="53591" y="12787"/>
                  </a:cubicBezTo>
                  <a:close/>
                  <a:moveTo>
                    <a:pt x="64461" y="12692"/>
                  </a:moveTo>
                  <a:lnTo>
                    <a:pt x="66997" y="13323"/>
                  </a:lnTo>
                  <a:cubicBezTo>
                    <a:pt x="67211" y="13383"/>
                    <a:pt x="67711" y="13466"/>
                    <a:pt x="68128" y="13538"/>
                  </a:cubicBezTo>
                  <a:cubicBezTo>
                    <a:pt x="67116" y="14073"/>
                    <a:pt x="66140" y="14645"/>
                    <a:pt x="65152" y="15240"/>
                  </a:cubicBezTo>
                  <a:cubicBezTo>
                    <a:pt x="64342" y="14764"/>
                    <a:pt x="63270" y="14490"/>
                    <a:pt x="62211" y="14288"/>
                  </a:cubicBezTo>
                  <a:cubicBezTo>
                    <a:pt x="62985" y="13776"/>
                    <a:pt x="63747" y="13264"/>
                    <a:pt x="64461" y="12692"/>
                  </a:cubicBezTo>
                  <a:close/>
                  <a:moveTo>
                    <a:pt x="36553" y="13407"/>
                  </a:moveTo>
                  <a:lnTo>
                    <a:pt x="39279" y="14121"/>
                  </a:lnTo>
                  <a:cubicBezTo>
                    <a:pt x="38660" y="14490"/>
                    <a:pt x="38053" y="14883"/>
                    <a:pt x="37493" y="15300"/>
                  </a:cubicBezTo>
                  <a:cubicBezTo>
                    <a:pt x="36458" y="15038"/>
                    <a:pt x="35434" y="14788"/>
                    <a:pt x="34410" y="14526"/>
                  </a:cubicBezTo>
                  <a:cubicBezTo>
                    <a:pt x="35136" y="14192"/>
                    <a:pt x="35850" y="13823"/>
                    <a:pt x="36553" y="13407"/>
                  </a:cubicBezTo>
                  <a:close/>
                  <a:moveTo>
                    <a:pt x="46483" y="13633"/>
                  </a:moveTo>
                  <a:cubicBezTo>
                    <a:pt x="47590" y="13930"/>
                    <a:pt x="48709" y="14204"/>
                    <a:pt x="49828" y="14502"/>
                  </a:cubicBezTo>
                  <a:cubicBezTo>
                    <a:pt x="49138" y="14919"/>
                    <a:pt x="48459" y="15323"/>
                    <a:pt x="47757" y="15728"/>
                  </a:cubicBezTo>
                  <a:cubicBezTo>
                    <a:pt x="46673" y="15431"/>
                    <a:pt x="45590" y="15145"/>
                    <a:pt x="44494" y="14847"/>
                  </a:cubicBezTo>
                  <a:cubicBezTo>
                    <a:pt x="45185" y="14466"/>
                    <a:pt x="45840" y="14049"/>
                    <a:pt x="46483" y="13633"/>
                  </a:cubicBezTo>
                  <a:close/>
                  <a:moveTo>
                    <a:pt x="57639" y="13823"/>
                  </a:moveTo>
                  <a:cubicBezTo>
                    <a:pt x="57877" y="13883"/>
                    <a:pt x="58103" y="13942"/>
                    <a:pt x="58341" y="14002"/>
                  </a:cubicBezTo>
                  <a:cubicBezTo>
                    <a:pt x="59115" y="14216"/>
                    <a:pt x="59901" y="14407"/>
                    <a:pt x="60675" y="14609"/>
                  </a:cubicBezTo>
                  <a:cubicBezTo>
                    <a:pt x="59972" y="15085"/>
                    <a:pt x="59282" y="15550"/>
                    <a:pt x="58567" y="16002"/>
                  </a:cubicBezTo>
                  <a:cubicBezTo>
                    <a:pt x="58508" y="16026"/>
                    <a:pt x="58448" y="16074"/>
                    <a:pt x="58389" y="16097"/>
                  </a:cubicBezTo>
                  <a:cubicBezTo>
                    <a:pt x="57936" y="16014"/>
                    <a:pt x="57520" y="15919"/>
                    <a:pt x="57139" y="15824"/>
                  </a:cubicBezTo>
                  <a:cubicBezTo>
                    <a:pt x="56508" y="15657"/>
                    <a:pt x="55889" y="15490"/>
                    <a:pt x="55246" y="15323"/>
                  </a:cubicBezTo>
                  <a:cubicBezTo>
                    <a:pt x="55317" y="15288"/>
                    <a:pt x="55377" y="15240"/>
                    <a:pt x="55448" y="15192"/>
                  </a:cubicBezTo>
                  <a:cubicBezTo>
                    <a:pt x="56162" y="14728"/>
                    <a:pt x="56912" y="14288"/>
                    <a:pt x="57639" y="13823"/>
                  </a:cubicBezTo>
                  <a:close/>
                  <a:moveTo>
                    <a:pt x="40029" y="14335"/>
                  </a:moveTo>
                  <a:cubicBezTo>
                    <a:pt x="41018" y="14585"/>
                    <a:pt x="41994" y="14847"/>
                    <a:pt x="42994" y="15109"/>
                  </a:cubicBezTo>
                  <a:cubicBezTo>
                    <a:pt x="42399" y="15466"/>
                    <a:pt x="41815" y="15847"/>
                    <a:pt x="41268" y="16252"/>
                  </a:cubicBezTo>
                  <a:cubicBezTo>
                    <a:pt x="40744" y="16121"/>
                    <a:pt x="40196" y="15978"/>
                    <a:pt x="39660" y="15847"/>
                  </a:cubicBezTo>
                  <a:lnTo>
                    <a:pt x="37874" y="15407"/>
                  </a:lnTo>
                  <a:cubicBezTo>
                    <a:pt x="38601" y="15085"/>
                    <a:pt x="39339" y="14728"/>
                    <a:pt x="40029" y="14335"/>
                  </a:cubicBezTo>
                  <a:close/>
                  <a:moveTo>
                    <a:pt x="50531" y="14692"/>
                  </a:moveTo>
                  <a:cubicBezTo>
                    <a:pt x="51638" y="14990"/>
                    <a:pt x="52757" y="15264"/>
                    <a:pt x="53876" y="15562"/>
                  </a:cubicBezTo>
                  <a:cubicBezTo>
                    <a:pt x="53174" y="15978"/>
                    <a:pt x="52471" y="16395"/>
                    <a:pt x="51781" y="16836"/>
                  </a:cubicBezTo>
                  <a:cubicBezTo>
                    <a:pt x="50697" y="16538"/>
                    <a:pt x="49614" y="16240"/>
                    <a:pt x="48530" y="15954"/>
                  </a:cubicBezTo>
                  <a:cubicBezTo>
                    <a:pt x="49221" y="15538"/>
                    <a:pt x="49876" y="15121"/>
                    <a:pt x="50531" y="14692"/>
                  </a:cubicBezTo>
                  <a:close/>
                  <a:moveTo>
                    <a:pt x="61437" y="14776"/>
                  </a:moveTo>
                  <a:cubicBezTo>
                    <a:pt x="62032" y="14931"/>
                    <a:pt x="62627" y="15085"/>
                    <a:pt x="63223" y="15240"/>
                  </a:cubicBezTo>
                  <a:cubicBezTo>
                    <a:pt x="63568" y="15323"/>
                    <a:pt x="64235" y="15407"/>
                    <a:pt x="64711" y="15502"/>
                  </a:cubicBezTo>
                  <a:cubicBezTo>
                    <a:pt x="63985" y="15978"/>
                    <a:pt x="63247" y="16455"/>
                    <a:pt x="62532" y="16931"/>
                  </a:cubicBezTo>
                  <a:cubicBezTo>
                    <a:pt x="62389" y="17038"/>
                    <a:pt x="62223" y="17133"/>
                    <a:pt x="62080" y="17228"/>
                  </a:cubicBezTo>
                  <a:cubicBezTo>
                    <a:pt x="61258" y="16740"/>
                    <a:pt x="60175" y="16455"/>
                    <a:pt x="59115" y="16240"/>
                  </a:cubicBezTo>
                  <a:cubicBezTo>
                    <a:pt x="59234" y="16157"/>
                    <a:pt x="59341" y="16085"/>
                    <a:pt x="59460" y="16014"/>
                  </a:cubicBezTo>
                  <a:cubicBezTo>
                    <a:pt x="60115" y="15597"/>
                    <a:pt x="60770" y="15192"/>
                    <a:pt x="61437" y="14776"/>
                  </a:cubicBezTo>
                  <a:close/>
                  <a:moveTo>
                    <a:pt x="43768" y="15300"/>
                  </a:moveTo>
                  <a:cubicBezTo>
                    <a:pt x="44875" y="15585"/>
                    <a:pt x="45971" y="15883"/>
                    <a:pt x="47078" y="16157"/>
                  </a:cubicBezTo>
                  <a:cubicBezTo>
                    <a:pt x="46494" y="16514"/>
                    <a:pt x="45923" y="16871"/>
                    <a:pt x="45375" y="17276"/>
                  </a:cubicBezTo>
                  <a:cubicBezTo>
                    <a:pt x="44125" y="16967"/>
                    <a:pt x="42887" y="16657"/>
                    <a:pt x="41661" y="16335"/>
                  </a:cubicBezTo>
                  <a:cubicBezTo>
                    <a:pt x="42363" y="16038"/>
                    <a:pt x="43065" y="15681"/>
                    <a:pt x="43768" y="15300"/>
                  </a:cubicBezTo>
                  <a:close/>
                  <a:moveTo>
                    <a:pt x="54579" y="15740"/>
                  </a:moveTo>
                  <a:cubicBezTo>
                    <a:pt x="54817" y="15800"/>
                    <a:pt x="55067" y="15883"/>
                    <a:pt x="55305" y="15931"/>
                  </a:cubicBezTo>
                  <a:cubicBezTo>
                    <a:pt x="56079" y="16145"/>
                    <a:pt x="56841" y="16347"/>
                    <a:pt x="57615" y="16550"/>
                  </a:cubicBezTo>
                  <a:cubicBezTo>
                    <a:pt x="56901" y="16978"/>
                    <a:pt x="56186" y="17395"/>
                    <a:pt x="55472" y="17824"/>
                  </a:cubicBezTo>
                  <a:cubicBezTo>
                    <a:pt x="54495" y="17562"/>
                    <a:pt x="53531" y="17288"/>
                    <a:pt x="52555" y="17026"/>
                  </a:cubicBezTo>
                  <a:cubicBezTo>
                    <a:pt x="53245" y="16621"/>
                    <a:pt x="53924" y="16193"/>
                    <a:pt x="54579" y="15740"/>
                  </a:cubicBezTo>
                  <a:close/>
                  <a:moveTo>
                    <a:pt x="47816" y="16371"/>
                  </a:moveTo>
                  <a:cubicBezTo>
                    <a:pt x="48911" y="16657"/>
                    <a:pt x="50019" y="16955"/>
                    <a:pt x="51102" y="17228"/>
                  </a:cubicBezTo>
                  <a:cubicBezTo>
                    <a:pt x="50543" y="17574"/>
                    <a:pt x="49995" y="17943"/>
                    <a:pt x="49459" y="18324"/>
                  </a:cubicBezTo>
                  <a:cubicBezTo>
                    <a:pt x="48269" y="18026"/>
                    <a:pt x="47042" y="17705"/>
                    <a:pt x="45828" y="17395"/>
                  </a:cubicBezTo>
                  <a:cubicBezTo>
                    <a:pt x="46506" y="17097"/>
                    <a:pt x="47161" y="16740"/>
                    <a:pt x="47816" y="16371"/>
                  </a:cubicBezTo>
                  <a:close/>
                  <a:moveTo>
                    <a:pt x="58341" y="16740"/>
                  </a:moveTo>
                  <a:lnTo>
                    <a:pt x="60032" y="17193"/>
                  </a:lnTo>
                  <a:cubicBezTo>
                    <a:pt x="60413" y="17288"/>
                    <a:pt x="61163" y="17371"/>
                    <a:pt x="61675" y="17502"/>
                  </a:cubicBezTo>
                  <a:cubicBezTo>
                    <a:pt x="60913" y="17979"/>
                    <a:pt x="60139" y="18443"/>
                    <a:pt x="59413" y="18931"/>
                  </a:cubicBezTo>
                  <a:cubicBezTo>
                    <a:pt x="58353" y="18633"/>
                    <a:pt x="57293" y="18348"/>
                    <a:pt x="56246" y="18050"/>
                  </a:cubicBezTo>
                  <a:cubicBezTo>
                    <a:pt x="56960" y="17633"/>
                    <a:pt x="57639" y="17193"/>
                    <a:pt x="58341" y="16740"/>
                  </a:cubicBezTo>
                  <a:close/>
                  <a:moveTo>
                    <a:pt x="51900" y="17443"/>
                  </a:moveTo>
                  <a:cubicBezTo>
                    <a:pt x="51936" y="17455"/>
                    <a:pt x="51971" y="17455"/>
                    <a:pt x="52019" y="17467"/>
                  </a:cubicBezTo>
                  <a:cubicBezTo>
                    <a:pt x="52971" y="17729"/>
                    <a:pt x="53936" y="17967"/>
                    <a:pt x="54900" y="18205"/>
                  </a:cubicBezTo>
                  <a:cubicBezTo>
                    <a:pt x="54353" y="18538"/>
                    <a:pt x="53805" y="18895"/>
                    <a:pt x="53281" y="19288"/>
                  </a:cubicBezTo>
                  <a:cubicBezTo>
                    <a:pt x="52995" y="19229"/>
                    <a:pt x="52745" y="19169"/>
                    <a:pt x="52507" y="19110"/>
                  </a:cubicBezTo>
                  <a:cubicBezTo>
                    <a:pt x="51662" y="18883"/>
                    <a:pt x="50805" y="18681"/>
                    <a:pt x="49959" y="18455"/>
                  </a:cubicBezTo>
                  <a:cubicBezTo>
                    <a:pt x="50614" y="18157"/>
                    <a:pt x="51269" y="17812"/>
                    <a:pt x="51900" y="17443"/>
                  </a:cubicBezTo>
                  <a:close/>
                  <a:moveTo>
                    <a:pt x="55662" y="18395"/>
                  </a:moveTo>
                  <a:cubicBezTo>
                    <a:pt x="56781" y="18657"/>
                    <a:pt x="57877" y="18943"/>
                    <a:pt x="58960" y="19241"/>
                  </a:cubicBezTo>
                  <a:cubicBezTo>
                    <a:pt x="58413" y="19634"/>
                    <a:pt x="57770" y="19967"/>
                    <a:pt x="57293" y="20443"/>
                  </a:cubicBezTo>
                  <a:cubicBezTo>
                    <a:pt x="56400" y="20003"/>
                    <a:pt x="55019" y="19669"/>
                    <a:pt x="53662" y="19372"/>
                  </a:cubicBezTo>
                  <a:cubicBezTo>
                    <a:pt x="54353" y="19098"/>
                    <a:pt x="55007" y="18752"/>
                    <a:pt x="55662" y="18395"/>
                  </a:cubicBezTo>
                  <a:close/>
                  <a:moveTo>
                    <a:pt x="12311" y="0"/>
                  </a:moveTo>
                  <a:cubicBezTo>
                    <a:pt x="12251" y="0"/>
                    <a:pt x="12209" y="4"/>
                    <a:pt x="12193" y="12"/>
                  </a:cubicBezTo>
                  <a:cubicBezTo>
                    <a:pt x="12169" y="24"/>
                    <a:pt x="12145" y="24"/>
                    <a:pt x="12133" y="48"/>
                  </a:cubicBezTo>
                  <a:cubicBezTo>
                    <a:pt x="12133" y="48"/>
                    <a:pt x="12109" y="48"/>
                    <a:pt x="12109" y="60"/>
                  </a:cubicBezTo>
                  <a:cubicBezTo>
                    <a:pt x="9895" y="1096"/>
                    <a:pt x="7704" y="2227"/>
                    <a:pt x="5561" y="3405"/>
                  </a:cubicBezTo>
                  <a:cubicBezTo>
                    <a:pt x="3906" y="4310"/>
                    <a:pt x="1965" y="5167"/>
                    <a:pt x="524" y="6430"/>
                  </a:cubicBezTo>
                  <a:cubicBezTo>
                    <a:pt x="441" y="6501"/>
                    <a:pt x="1" y="6834"/>
                    <a:pt x="60" y="6846"/>
                  </a:cubicBezTo>
                  <a:cubicBezTo>
                    <a:pt x="132" y="6870"/>
                    <a:pt x="441" y="6977"/>
                    <a:pt x="524" y="6989"/>
                  </a:cubicBezTo>
                  <a:cubicBezTo>
                    <a:pt x="17288" y="10751"/>
                    <a:pt x="33874" y="15133"/>
                    <a:pt x="50531" y="19419"/>
                  </a:cubicBezTo>
                  <a:cubicBezTo>
                    <a:pt x="52114" y="19824"/>
                    <a:pt x="53698" y="20241"/>
                    <a:pt x="55293" y="20657"/>
                  </a:cubicBezTo>
                  <a:cubicBezTo>
                    <a:pt x="55710" y="20765"/>
                    <a:pt x="57162" y="21027"/>
                    <a:pt x="57174" y="21027"/>
                  </a:cubicBezTo>
                  <a:cubicBezTo>
                    <a:pt x="57193" y="21038"/>
                    <a:pt x="57217" y="21044"/>
                    <a:pt x="57246" y="21044"/>
                  </a:cubicBezTo>
                  <a:cubicBezTo>
                    <a:pt x="57558" y="21044"/>
                    <a:pt x="58398" y="20379"/>
                    <a:pt x="58758" y="20193"/>
                  </a:cubicBezTo>
                  <a:cubicBezTo>
                    <a:pt x="60199" y="19443"/>
                    <a:pt x="61544" y="18312"/>
                    <a:pt x="62830" y="17467"/>
                  </a:cubicBezTo>
                  <a:cubicBezTo>
                    <a:pt x="64890" y="16109"/>
                    <a:pt x="66961" y="14859"/>
                    <a:pt x="69164" y="13776"/>
                  </a:cubicBezTo>
                  <a:cubicBezTo>
                    <a:pt x="69295" y="13692"/>
                    <a:pt x="69343" y="13549"/>
                    <a:pt x="69307" y="13418"/>
                  </a:cubicBezTo>
                  <a:cubicBezTo>
                    <a:pt x="69307" y="13383"/>
                    <a:pt x="69271" y="13311"/>
                    <a:pt x="69235" y="13287"/>
                  </a:cubicBezTo>
                  <a:cubicBezTo>
                    <a:pt x="69188" y="13228"/>
                    <a:pt x="69128" y="13204"/>
                    <a:pt x="69069" y="13168"/>
                  </a:cubicBezTo>
                  <a:cubicBezTo>
                    <a:pt x="67926" y="12502"/>
                    <a:pt x="65675" y="12192"/>
                    <a:pt x="64235" y="11835"/>
                  </a:cubicBezTo>
                  <a:cubicBezTo>
                    <a:pt x="59937" y="10775"/>
                    <a:pt x="55627" y="9751"/>
                    <a:pt x="51328" y="8715"/>
                  </a:cubicBezTo>
                  <a:cubicBezTo>
                    <a:pt x="41196" y="6299"/>
                    <a:pt x="31040" y="3882"/>
                    <a:pt x="20860" y="1619"/>
                  </a:cubicBezTo>
                  <a:cubicBezTo>
                    <a:pt x="18515" y="1096"/>
                    <a:pt x="16014" y="357"/>
                    <a:pt x="13574" y="107"/>
                  </a:cubicBezTo>
                  <a:cubicBezTo>
                    <a:pt x="13260" y="78"/>
                    <a:pt x="12591" y="0"/>
                    <a:pt x="123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6" name="Google Shape;14316;p50"/>
            <p:cNvSpPr/>
            <p:nvPr/>
          </p:nvSpPr>
          <p:spPr>
            <a:xfrm>
              <a:off x="4257600" y="2549375"/>
              <a:ext cx="96825" cy="112800"/>
            </a:xfrm>
            <a:custGeom>
              <a:avLst/>
              <a:gdLst/>
              <a:ahLst/>
              <a:cxnLst/>
              <a:rect l="l" t="t" r="r" b="b"/>
              <a:pathLst>
                <a:path w="3873" h="4512" extrusionOk="0">
                  <a:moveTo>
                    <a:pt x="789" y="900"/>
                  </a:moveTo>
                  <a:cubicBezTo>
                    <a:pt x="1122" y="1067"/>
                    <a:pt x="1479" y="1198"/>
                    <a:pt x="1813" y="1341"/>
                  </a:cubicBezTo>
                  <a:cubicBezTo>
                    <a:pt x="1777" y="1365"/>
                    <a:pt x="1729" y="1377"/>
                    <a:pt x="1694" y="1412"/>
                  </a:cubicBezTo>
                  <a:cubicBezTo>
                    <a:pt x="1527" y="1412"/>
                    <a:pt x="1420" y="1484"/>
                    <a:pt x="1337" y="1615"/>
                  </a:cubicBezTo>
                  <a:cubicBezTo>
                    <a:pt x="1134" y="1758"/>
                    <a:pt x="920" y="1889"/>
                    <a:pt x="729" y="2032"/>
                  </a:cubicBezTo>
                  <a:cubicBezTo>
                    <a:pt x="765" y="1662"/>
                    <a:pt x="777" y="1281"/>
                    <a:pt x="789" y="900"/>
                  </a:cubicBezTo>
                  <a:close/>
                  <a:moveTo>
                    <a:pt x="1872" y="2139"/>
                  </a:moveTo>
                  <a:cubicBezTo>
                    <a:pt x="2087" y="2317"/>
                    <a:pt x="2313" y="2591"/>
                    <a:pt x="2432" y="2686"/>
                  </a:cubicBezTo>
                  <a:cubicBezTo>
                    <a:pt x="2551" y="2794"/>
                    <a:pt x="2670" y="2913"/>
                    <a:pt x="2789" y="3020"/>
                  </a:cubicBezTo>
                  <a:cubicBezTo>
                    <a:pt x="2861" y="3079"/>
                    <a:pt x="2932" y="3151"/>
                    <a:pt x="3003" y="3210"/>
                  </a:cubicBezTo>
                  <a:cubicBezTo>
                    <a:pt x="3122" y="3210"/>
                    <a:pt x="3146" y="3210"/>
                    <a:pt x="3039" y="3246"/>
                  </a:cubicBezTo>
                  <a:cubicBezTo>
                    <a:pt x="2861" y="3377"/>
                    <a:pt x="2563" y="3425"/>
                    <a:pt x="2349" y="3567"/>
                  </a:cubicBezTo>
                  <a:cubicBezTo>
                    <a:pt x="2313" y="3591"/>
                    <a:pt x="2265" y="3639"/>
                    <a:pt x="2218" y="3687"/>
                  </a:cubicBezTo>
                  <a:cubicBezTo>
                    <a:pt x="2075" y="3186"/>
                    <a:pt x="1872" y="2734"/>
                    <a:pt x="1622" y="2270"/>
                  </a:cubicBezTo>
                  <a:cubicBezTo>
                    <a:pt x="1718" y="2234"/>
                    <a:pt x="1789" y="2186"/>
                    <a:pt x="1872" y="2139"/>
                  </a:cubicBezTo>
                  <a:close/>
                  <a:moveTo>
                    <a:pt x="458" y="1"/>
                  </a:moveTo>
                  <a:cubicBezTo>
                    <a:pt x="282" y="1"/>
                    <a:pt x="113" y="133"/>
                    <a:pt x="122" y="341"/>
                  </a:cubicBezTo>
                  <a:cubicBezTo>
                    <a:pt x="146" y="984"/>
                    <a:pt x="134" y="1639"/>
                    <a:pt x="86" y="2270"/>
                  </a:cubicBezTo>
                  <a:cubicBezTo>
                    <a:pt x="86" y="2377"/>
                    <a:pt x="122" y="2448"/>
                    <a:pt x="170" y="2496"/>
                  </a:cubicBezTo>
                  <a:cubicBezTo>
                    <a:pt x="146" y="2508"/>
                    <a:pt x="122" y="2532"/>
                    <a:pt x="110" y="2555"/>
                  </a:cubicBezTo>
                  <a:cubicBezTo>
                    <a:pt x="1" y="2665"/>
                    <a:pt x="93" y="2845"/>
                    <a:pt x="229" y="2845"/>
                  </a:cubicBezTo>
                  <a:cubicBezTo>
                    <a:pt x="241" y="2845"/>
                    <a:pt x="253" y="2844"/>
                    <a:pt x="265" y="2841"/>
                  </a:cubicBezTo>
                  <a:cubicBezTo>
                    <a:pt x="622" y="2734"/>
                    <a:pt x="967" y="2579"/>
                    <a:pt x="1313" y="2401"/>
                  </a:cubicBezTo>
                  <a:cubicBezTo>
                    <a:pt x="1515" y="3032"/>
                    <a:pt x="1670" y="3675"/>
                    <a:pt x="1801" y="4318"/>
                  </a:cubicBezTo>
                  <a:cubicBezTo>
                    <a:pt x="1832" y="4449"/>
                    <a:pt x="1936" y="4512"/>
                    <a:pt x="2047" y="4512"/>
                  </a:cubicBezTo>
                  <a:cubicBezTo>
                    <a:pt x="2146" y="4512"/>
                    <a:pt x="2251" y="4461"/>
                    <a:pt x="2313" y="4365"/>
                  </a:cubicBezTo>
                  <a:cubicBezTo>
                    <a:pt x="2503" y="4091"/>
                    <a:pt x="2765" y="3877"/>
                    <a:pt x="3099" y="3746"/>
                  </a:cubicBezTo>
                  <a:cubicBezTo>
                    <a:pt x="3242" y="3687"/>
                    <a:pt x="3456" y="3651"/>
                    <a:pt x="3551" y="3544"/>
                  </a:cubicBezTo>
                  <a:cubicBezTo>
                    <a:pt x="3873" y="3198"/>
                    <a:pt x="3396" y="2865"/>
                    <a:pt x="3158" y="2651"/>
                  </a:cubicBezTo>
                  <a:cubicBezTo>
                    <a:pt x="2920" y="2424"/>
                    <a:pt x="2682" y="2198"/>
                    <a:pt x="2444" y="1960"/>
                  </a:cubicBezTo>
                  <a:cubicBezTo>
                    <a:pt x="2408" y="1936"/>
                    <a:pt x="2384" y="1889"/>
                    <a:pt x="2337" y="1853"/>
                  </a:cubicBezTo>
                  <a:cubicBezTo>
                    <a:pt x="2515" y="1758"/>
                    <a:pt x="2706" y="1639"/>
                    <a:pt x="2884" y="1532"/>
                  </a:cubicBezTo>
                  <a:cubicBezTo>
                    <a:pt x="3146" y="1377"/>
                    <a:pt x="3111" y="948"/>
                    <a:pt x="2801" y="877"/>
                  </a:cubicBezTo>
                  <a:cubicBezTo>
                    <a:pt x="2039" y="698"/>
                    <a:pt x="1313" y="424"/>
                    <a:pt x="622" y="43"/>
                  </a:cubicBezTo>
                  <a:cubicBezTo>
                    <a:pt x="570" y="14"/>
                    <a:pt x="514" y="1"/>
                    <a:pt x="4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17" name="Google Shape;14317;p50"/>
          <p:cNvSpPr/>
          <p:nvPr/>
        </p:nvSpPr>
        <p:spPr>
          <a:xfrm>
            <a:off x="614664" y="663635"/>
            <a:ext cx="6885124" cy="32550"/>
          </a:xfrm>
          <a:custGeom>
            <a:avLst/>
            <a:gdLst/>
            <a:ahLst/>
            <a:cxnLst/>
            <a:rect l="l" t="t" r="r" b="b"/>
            <a:pathLst>
              <a:path w="57726" h="379" extrusionOk="0">
                <a:moveTo>
                  <a:pt x="34730" y="0"/>
                </a:moveTo>
                <a:lnTo>
                  <a:pt x="32728" y="4"/>
                </a:lnTo>
                <a:cubicBezTo>
                  <a:pt x="30012" y="12"/>
                  <a:pt x="27201" y="17"/>
                  <a:pt x="24341" y="29"/>
                </a:cubicBezTo>
                <a:cubicBezTo>
                  <a:pt x="23545" y="33"/>
                  <a:pt x="22774" y="41"/>
                  <a:pt x="22019" y="41"/>
                </a:cubicBezTo>
                <a:cubicBezTo>
                  <a:pt x="21939" y="42"/>
                  <a:pt x="21859" y="42"/>
                  <a:pt x="21779" y="42"/>
                </a:cubicBezTo>
                <a:cubicBezTo>
                  <a:pt x="21119" y="42"/>
                  <a:pt x="20453" y="28"/>
                  <a:pt x="19762" y="21"/>
                </a:cubicBezTo>
                <a:cubicBezTo>
                  <a:pt x="19372" y="12"/>
                  <a:pt x="18982" y="12"/>
                  <a:pt x="18580" y="12"/>
                </a:cubicBezTo>
                <a:cubicBezTo>
                  <a:pt x="18174" y="17"/>
                  <a:pt x="17784" y="21"/>
                  <a:pt x="17411" y="29"/>
                </a:cubicBezTo>
                <a:cubicBezTo>
                  <a:pt x="16797" y="39"/>
                  <a:pt x="16240" y="52"/>
                  <a:pt x="15692" y="52"/>
                </a:cubicBezTo>
                <a:cubicBezTo>
                  <a:pt x="15565" y="52"/>
                  <a:pt x="15440" y="51"/>
                  <a:pt x="15314" y="49"/>
                </a:cubicBezTo>
                <a:cubicBezTo>
                  <a:pt x="14624" y="45"/>
                  <a:pt x="13931" y="33"/>
                  <a:pt x="13221" y="25"/>
                </a:cubicBezTo>
                <a:cubicBezTo>
                  <a:pt x="12864" y="23"/>
                  <a:pt x="12512" y="22"/>
                  <a:pt x="12167" y="22"/>
                </a:cubicBezTo>
                <a:cubicBezTo>
                  <a:pt x="11822" y="22"/>
                  <a:pt x="11483" y="23"/>
                  <a:pt x="11153" y="25"/>
                </a:cubicBezTo>
                <a:cubicBezTo>
                  <a:pt x="10493" y="29"/>
                  <a:pt x="9881" y="29"/>
                  <a:pt x="9278" y="29"/>
                </a:cubicBezTo>
                <a:cubicBezTo>
                  <a:pt x="8642" y="29"/>
                  <a:pt x="8043" y="33"/>
                  <a:pt x="7485" y="37"/>
                </a:cubicBezTo>
                <a:cubicBezTo>
                  <a:pt x="6927" y="41"/>
                  <a:pt x="6389" y="41"/>
                  <a:pt x="5913" y="41"/>
                </a:cubicBezTo>
                <a:cubicBezTo>
                  <a:pt x="5429" y="37"/>
                  <a:pt x="4953" y="33"/>
                  <a:pt x="4489" y="29"/>
                </a:cubicBezTo>
                <a:cubicBezTo>
                  <a:pt x="4026" y="21"/>
                  <a:pt x="3579" y="21"/>
                  <a:pt x="3156" y="21"/>
                </a:cubicBezTo>
                <a:cubicBezTo>
                  <a:pt x="2754" y="25"/>
                  <a:pt x="2393" y="29"/>
                  <a:pt x="2064" y="33"/>
                </a:cubicBezTo>
                <a:cubicBezTo>
                  <a:pt x="755" y="53"/>
                  <a:pt x="9" y="86"/>
                  <a:pt x="5" y="136"/>
                </a:cubicBezTo>
                <a:cubicBezTo>
                  <a:pt x="0" y="189"/>
                  <a:pt x="751" y="214"/>
                  <a:pt x="2073" y="218"/>
                </a:cubicBezTo>
                <a:cubicBezTo>
                  <a:pt x="2401" y="222"/>
                  <a:pt x="2770" y="222"/>
                  <a:pt x="3164" y="222"/>
                </a:cubicBezTo>
                <a:cubicBezTo>
                  <a:pt x="3529" y="222"/>
                  <a:pt x="3935" y="230"/>
                  <a:pt x="4387" y="234"/>
                </a:cubicBezTo>
                <a:cubicBezTo>
                  <a:pt x="4842" y="238"/>
                  <a:pt x="5347" y="250"/>
                  <a:pt x="5905" y="250"/>
                </a:cubicBezTo>
                <a:cubicBezTo>
                  <a:pt x="6471" y="250"/>
                  <a:pt x="7029" y="246"/>
                  <a:pt x="7604" y="238"/>
                </a:cubicBezTo>
                <a:cubicBezTo>
                  <a:pt x="8182" y="234"/>
                  <a:pt x="8765" y="226"/>
                  <a:pt x="9356" y="226"/>
                </a:cubicBezTo>
                <a:cubicBezTo>
                  <a:pt x="9996" y="222"/>
                  <a:pt x="10648" y="214"/>
                  <a:pt x="11301" y="209"/>
                </a:cubicBezTo>
                <a:cubicBezTo>
                  <a:pt x="11781" y="203"/>
                  <a:pt x="12251" y="200"/>
                  <a:pt x="12727" y="200"/>
                </a:cubicBezTo>
                <a:cubicBezTo>
                  <a:pt x="12902" y="200"/>
                  <a:pt x="13077" y="200"/>
                  <a:pt x="13254" y="201"/>
                </a:cubicBezTo>
                <a:cubicBezTo>
                  <a:pt x="13923" y="205"/>
                  <a:pt x="14637" y="214"/>
                  <a:pt x="15400" y="214"/>
                </a:cubicBezTo>
                <a:cubicBezTo>
                  <a:pt x="15469" y="214"/>
                  <a:pt x="15538" y="214"/>
                  <a:pt x="15607" y="214"/>
                </a:cubicBezTo>
                <a:cubicBezTo>
                  <a:pt x="16324" y="214"/>
                  <a:pt x="17030" y="196"/>
                  <a:pt x="17677" y="181"/>
                </a:cubicBezTo>
                <a:cubicBezTo>
                  <a:pt x="18038" y="172"/>
                  <a:pt x="18387" y="168"/>
                  <a:pt x="18728" y="168"/>
                </a:cubicBezTo>
                <a:cubicBezTo>
                  <a:pt x="19077" y="168"/>
                  <a:pt x="19442" y="168"/>
                  <a:pt x="19815" y="172"/>
                </a:cubicBezTo>
                <a:cubicBezTo>
                  <a:pt x="20558" y="185"/>
                  <a:pt x="21358" y="197"/>
                  <a:pt x="22170" y="197"/>
                </a:cubicBezTo>
                <a:cubicBezTo>
                  <a:pt x="22966" y="197"/>
                  <a:pt x="23746" y="189"/>
                  <a:pt x="24509" y="189"/>
                </a:cubicBezTo>
                <a:lnTo>
                  <a:pt x="32847" y="218"/>
                </a:lnTo>
                <a:lnTo>
                  <a:pt x="34833" y="222"/>
                </a:lnTo>
                <a:cubicBezTo>
                  <a:pt x="35444" y="226"/>
                  <a:pt x="36076" y="234"/>
                  <a:pt x="36704" y="242"/>
                </a:cubicBezTo>
                <a:cubicBezTo>
                  <a:pt x="37336" y="250"/>
                  <a:pt x="38013" y="255"/>
                  <a:pt x="38616" y="255"/>
                </a:cubicBezTo>
                <a:lnTo>
                  <a:pt x="41189" y="255"/>
                </a:lnTo>
                <a:cubicBezTo>
                  <a:pt x="41452" y="259"/>
                  <a:pt x="41694" y="259"/>
                  <a:pt x="41948" y="263"/>
                </a:cubicBezTo>
                <a:cubicBezTo>
                  <a:pt x="42449" y="271"/>
                  <a:pt x="42953" y="279"/>
                  <a:pt x="43450" y="287"/>
                </a:cubicBezTo>
                <a:lnTo>
                  <a:pt x="44193" y="300"/>
                </a:lnTo>
                <a:lnTo>
                  <a:pt x="44898" y="300"/>
                </a:lnTo>
                <a:lnTo>
                  <a:pt x="46142" y="312"/>
                </a:lnTo>
                <a:cubicBezTo>
                  <a:pt x="46917" y="316"/>
                  <a:pt x="47594" y="320"/>
                  <a:pt x="48140" y="324"/>
                </a:cubicBezTo>
                <a:lnTo>
                  <a:pt x="49404" y="341"/>
                </a:lnTo>
                <a:lnTo>
                  <a:pt x="51156" y="357"/>
                </a:lnTo>
                <a:cubicBezTo>
                  <a:pt x="51468" y="359"/>
                  <a:pt x="51764" y="360"/>
                  <a:pt x="52045" y="360"/>
                </a:cubicBezTo>
                <a:cubicBezTo>
                  <a:pt x="52325" y="360"/>
                  <a:pt x="52590" y="359"/>
                  <a:pt x="52838" y="357"/>
                </a:cubicBezTo>
                <a:cubicBezTo>
                  <a:pt x="53339" y="353"/>
                  <a:pt x="53786" y="353"/>
                  <a:pt x="54172" y="353"/>
                </a:cubicBezTo>
                <a:cubicBezTo>
                  <a:pt x="54562" y="353"/>
                  <a:pt x="54947" y="357"/>
                  <a:pt x="55296" y="365"/>
                </a:cubicBezTo>
                <a:cubicBezTo>
                  <a:pt x="55872" y="372"/>
                  <a:pt x="56377" y="379"/>
                  <a:pt x="56773" y="379"/>
                </a:cubicBezTo>
                <a:cubicBezTo>
                  <a:pt x="56862" y="379"/>
                  <a:pt x="56946" y="378"/>
                  <a:pt x="57024" y="378"/>
                </a:cubicBezTo>
                <a:cubicBezTo>
                  <a:pt x="57442" y="378"/>
                  <a:pt x="57680" y="365"/>
                  <a:pt x="57705" y="345"/>
                </a:cubicBezTo>
                <a:cubicBezTo>
                  <a:pt x="57725" y="324"/>
                  <a:pt x="57541" y="300"/>
                  <a:pt x="57179" y="271"/>
                </a:cubicBezTo>
                <a:cubicBezTo>
                  <a:pt x="56822" y="242"/>
                  <a:pt x="56297" y="205"/>
                  <a:pt x="55579" y="168"/>
                </a:cubicBezTo>
                <a:cubicBezTo>
                  <a:pt x="55218" y="148"/>
                  <a:pt x="54804" y="131"/>
                  <a:pt x="54328" y="119"/>
                </a:cubicBezTo>
                <a:cubicBezTo>
                  <a:pt x="53852" y="107"/>
                  <a:pt x="53343" y="99"/>
                  <a:pt x="52834" y="95"/>
                </a:cubicBezTo>
                <a:cubicBezTo>
                  <a:pt x="52325" y="90"/>
                  <a:pt x="51812" y="90"/>
                  <a:pt x="51316" y="82"/>
                </a:cubicBezTo>
                <a:cubicBezTo>
                  <a:pt x="50766" y="74"/>
                  <a:pt x="50167" y="66"/>
                  <a:pt x="49556" y="58"/>
                </a:cubicBezTo>
                <a:lnTo>
                  <a:pt x="48263" y="45"/>
                </a:lnTo>
                <a:cubicBezTo>
                  <a:pt x="47697" y="41"/>
                  <a:pt x="47007" y="41"/>
                  <a:pt x="46211" y="37"/>
                </a:cubicBezTo>
                <a:lnTo>
                  <a:pt x="44935" y="33"/>
                </a:lnTo>
                <a:lnTo>
                  <a:pt x="44271" y="33"/>
                </a:lnTo>
                <a:cubicBezTo>
                  <a:pt x="44049" y="33"/>
                  <a:pt x="43815" y="29"/>
                  <a:pt x="43577" y="25"/>
                </a:cubicBezTo>
                <a:cubicBezTo>
                  <a:pt x="43097" y="21"/>
                  <a:pt x="42576" y="12"/>
                  <a:pt x="42014" y="8"/>
                </a:cubicBezTo>
                <a:cubicBezTo>
                  <a:pt x="41822" y="7"/>
                  <a:pt x="41630" y="7"/>
                  <a:pt x="41437" y="7"/>
                </a:cubicBezTo>
                <a:cubicBezTo>
                  <a:pt x="41051" y="7"/>
                  <a:pt x="40664" y="8"/>
                  <a:pt x="40278" y="8"/>
                </a:cubicBezTo>
                <a:lnTo>
                  <a:pt x="38514" y="17"/>
                </a:lnTo>
                <a:cubicBezTo>
                  <a:pt x="38339" y="18"/>
                  <a:pt x="38168" y="18"/>
                  <a:pt x="37996" y="18"/>
                </a:cubicBezTo>
                <a:cubicBezTo>
                  <a:pt x="37581" y="18"/>
                  <a:pt x="37166" y="15"/>
                  <a:pt x="36716" y="12"/>
                </a:cubicBezTo>
                <a:cubicBezTo>
                  <a:pt x="36093" y="8"/>
                  <a:pt x="35428" y="0"/>
                  <a:pt x="3473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0F932BE-7AB9-4ACB-BAF6-29EB350BB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93" y="1179305"/>
            <a:ext cx="838969" cy="77997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A7E8588-CCC4-4D56-873D-2BE1C4948D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90282" y="1128128"/>
            <a:ext cx="882329" cy="88232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13663AB-5EA1-4CBA-8F9F-8BD013484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4500" y="1028313"/>
            <a:ext cx="1081961" cy="108196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8739655-3183-4376-B23E-10E6DEB3A6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7911" y="1099718"/>
            <a:ext cx="830904" cy="101831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39AE973-5E3D-4F22-82BE-2975B72969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4880" y="2392621"/>
            <a:ext cx="1825440" cy="11409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8C08CCC-900E-451C-87A9-5A4497572C9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1" r="19383" b="7244"/>
          <a:stretch/>
        </p:blipFill>
        <p:spPr>
          <a:xfrm>
            <a:off x="1936904" y="2158244"/>
            <a:ext cx="1531198" cy="151534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7190DC-3C47-4514-8AD9-089D71582F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44338" y="2290644"/>
            <a:ext cx="1362812" cy="1362812"/>
          </a:xfrm>
          <a:prstGeom prst="rect">
            <a:avLst/>
          </a:prstGeom>
        </p:spPr>
      </p:pic>
      <p:pic>
        <p:nvPicPr>
          <p:cNvPr id="32" name="Picture 6" descr="Pin on My saves">
            <a:extLst>
              <a:ext uri="{FF2B5EF4-FFF2-40B4-BE49-F238E27FC236}">
                <a16:creationId xmlns:a16="http://schemas.microsoft.com/office/drawing/2014/main" id="{232308EA-2782-4277-853F-9D7C354A45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5270" b="64216" l="20116" r="73721">
                        <a14:foregroundMark x1="25000" y1="29412" x2="25000" y2="29412"/>
                        <a14:foregroundMark x1="27093" y1="26961" x2="37093" y2="14828"/>
                        <a14:foregroundMark x1="37093" y1="14828" x2="48837" y2="14093"/>
                        <a14:foregroundMark x1="48837" y1="14093" x2="57907" y2="18995"/>
                        <a14:foregroundMark x1="57907" y1="18995" x2="70465" y2="31373"/>
                        <a14:foregroundMark x1="70465" y1="31373" x2="67326" y2="41299"/>
                        <a14:foregroundMark x1="67326" y1="41299" x2="55233" y2="58456"/>
                        <a14:foregroundMark x1="26279" y1="31863" x2="48488" y2="11887"/>
                        <a14:foregroundMark x1="48488" y1="11887" x2="58837" y2="19608"/>
                        <a14:foregroundMark x1="58837" y1="19608" x2="68140" y2="46569"/>
                        <a14:foregroundMark x1="68140" y1="46569" x2="68488" y2="44240"/>
                        <a14:foregroundMark x1="44884" y1="13358" x2="31047" y2="19363"/>
                        <a14:foregroundMark x1="31047" y1="19363" x2="27674" y2="27819"/>
                        <a14:foregroundMark x1="27674" y1="27819" x2="26744" y2="42770"/>
                        <a14:foregroundMark x1="26744" y1="42770" x2="38721" y2="57721"/>
                        <a14:foregroundMark x1="26860" y1="37623" x2="37093" y2="46691"/>
                        <a14:foregroundMark x1="37093" y1="46691" x2="39651" y2="47304"/>
                        <a14:foregroundMark x1="60233" y1="48284" x2="57326" y2="61520"/>
                        <a14:foregroundMark x1="57326" y1="61520" x2="70814" y2="42402"/>
                        <a14:foregroundMark x1="70814" y1="42402" x2="71628" y2="33088"/>
                        <a14:foregroundMark x1="71628" y1="33088" x2="68256" y2="20956"/>
                        <a14:foregroundMark x1="68256" y1="20956" x2="59535" y2="13848"/>
                        <a14:foregroundMark x1="59535" y1="13848" x2="49186" y2="10172"/>
                        <a14:foregroundMark x1="49186" y1="10172" x2="39884" y2="11765"/>
                        <a14:foregroundMark x1="39884" y1="11765" x2="28372" y2="20466"/>
                        <a14:foregroundMark x1="28372" y1="20466" x2="23023" y2="30515"/>
                        <a14:foregroundMark x1="23023" y1="30515" x2="23372" y2="43873"/>
                        <a14:foregroundMark x1="23372" y1="43873" x2="38256" y2="57843"/>
                        <a14:foregroundMark x1="38256" y1="57843" x2="39651" y2="56863"/>
                        <a14:foregroundMark x1="73837" y1="31127" x2="58837" y2="11520"/>
                        <a14:foregroundMark x1="58837" y1="11520" x2="43605" y2="9436"/>
                        <a14:foregroundMark x1="43605" y1="9436" x2="24651" y2="21936"/>
                        <a14:foregroundMark x1="24651" y1="21936" x2="21744" y2="35294"/>
                        <a14:foregroundMark x1="21744" y1="35294" x2="35698" y2="58824"/>
                        <a14:foregroundMark x1="35698" y1="58824" x2="35698" y2="58824"/>
                        <a14:foregroundMark x1="20000" y1="36520" x2="24651" y2="21078"/>
                        <a14:foregroundMark x1="24651" y1="21078" x2="38023" y2="7353"/>
                        <a14:foregroundMark x1="38023" y1="7353" x2="51860" y2="7108"/>
                        <a14:foregroundMark x1="51860" y1="7108" x2="67326" y2="18873"/>
                        <a14:foregroundMark x1="67326" y1="18873" x2="73372" y2="26103"/>
                        <a14:foregroundMark x1="73372" y1="26103" x2="73721" y2="45221"/>
                        <a14:foregroundMark x1="47558" y1="7598" x2="52209" y2="5270"/>
                        <a14:foregroundMark x1="62209" y1="20466" x2="46628" y2="35662"/>
                        <a14:foregroundMark x1="46628" y1="35662" x2="37558" y2="35784"/>
                        <a14:foregroundMark x1="37558" y1="35784" x2="52442" y2="35662"/>
                        <a14:foregroundMark x1="52442" y1="35662" x2="56628" y2="33211"/>
                        <a14:foregroundMark x1="43488" y1="32353" x2="38372" y2="24387"/>
                        <a14:foregroundMark x1="38372" y1="24387" x2="40465" y2="34314"/>
                        <a14:foregroundMark x1="40465" y1="34314" x2="51279" y2="31985"/>
                        <a14:foregroundMark x1="51279" y1="31985" x2="48256" y2="44240"/>
                        <a14:foregroundMark x1="48256" y1="44240" x2="57093" y2="42279"/>
                        <a14:foregroundMark x1="57093" y1="42279" x2="62907" y2="47917"/>
                        <a14:foregroundMark x1="45000" y1="26716" x2="35116" y2="36397"/>
                        <a14:foregroundMark x1="35116" y1="36397" x2="47209" y2="29289"/>
                        <a14:foregroundMark x1="47209" y1="29289" x2="62209" y2="33701"/>
                        <a14:foregroundMark x1="46512" y1="23407" x2="58140" y2="22059"/>
                        <a14:foregroundMark x1="58140" y1="22059" x2="58721" y2="26961"/>
                        <a14:foregroundMark x1="34767" y1="33211" x2="43140" y2="43873"/>
                        <a14:foregroundMark x1="43140" y1="43873" x2="54884" y2="39216"/>
                        <a14:foregroundMark x1="54884" y1="39216" x2="64535" y2="40564"/>
                        <a14:foregroundMark x1="64535" y1="40564" x2="63837" y2="43750"/>
                        <a14:foregroundMark x1="39884" y1="38848" x2="33488" y2="30760"/>
                        <a14:foregroundMark x1="33488" y1="30760" x2="39302" y2="31127"/>
                        <a14:foregroundMark x1="32907" y1="38235" x2="40698" y2="42647"/>
                        <a14:foregroundMark x1="40698" y1="42647" x2="44651" y2="42770"/>
                        <a14:foregroundMark x1="37093" y1="42157" x2="58953" y2="48897"/>
                        <a14:foregroundMark x1="58953" y1="48897" x2="59884" y2="46569"/>
                        <a14:foregroundMark x1="38837" y1="48162" x2="55000" y2="59191"/>
                        <a14:foregroundMark x1="55000" y1="59191" x2="58023" y2="60172"/>
                        <a14:foregroundMark x1="39419" y1="55392" x2="40814" y2="61397"/>
                        <a14:foregroundMark x1="37791" y1="52819" x2="44884" y2="57353"/>
                        <a14:foregroundMark x1="43372" y1="57230" x2="54186" y2="58211"/>
                        <a14:foregroundMark x1="54186" y1="58211" x2="56395" y2="55760"/>
                        <a14:foregroundMark x1="43372" y1="58333" x2="52209" y2="59314"/>
                        <a14:foregroundMark x1="52209" y1="59314" x2="55698" y2="60907"/>
                        <a14:foregroundMark x1="40930" y1="59926" x2="49767" y2="59436"/>
                        <a14:foregroundMark x1="49767" y1="59436" x2="41512" y2="57475"/>
                        <a14:foregroundMark x1="45698" y1="60417" x2="55349" y2="57721"/>
                        <a14:foregroundMark x1="55349" y1="57721" x2="55349" y2="57721"/>
                        <a14:foregroundMark x1="55698" y1="59926" x2="46279" y2="63235"/>
                        <a14:foregroundMark x1="46279" y1="63235" x2="53953" y2="57108"/>
                        <a14:foregroundMark x1="53953" y1="57108" x2="51395" y2="59559"/>
                        <a14:foregroundMark x1="41860" y1="60049" x2="55000" y2="58946"/>
                        <a14:foregroundMark x1="55000" y1="58946" x2="44419" y2="64338"/>
                        <a14:foregroundMark x1="44419" y1="64338" x2="41512" y2="59926"/>
                        <a14:foregroundMark x1="54070" y1="61275" x2="43023" y2="63725"/>
                        <a14:foregroundMark x1="43023" y1="63725" x2="52442" y2="60294"/>
                        <a14:foregroundMark x1="52442" y1="60294" x2="51744" y2="61520"/>
                        <a14:foregroundMark x1="48721" y1="63235" x2="46860" y2="61275"/>
                        <a14:foregroundMark x1="50814" y1="63113" x2="52093" y2="62745"/>
                        <a14:foregroundMark x1="55349" y1="62255" x2="59186" y2="59069"/>
                        <a14:foregroundMark x1="56395" y1="62255" x2="52558" y2="63603"/>
                        <a14:foregroundMark x1="40581" y1="63235" x2="45930" y2="59314"/>
                        <a14:foregroundMark x1="20233" y1="32966" x2="20233" y2="32966"/>
                        <a14:foregroundMark x1="20116" y1="32721" x2="20116" y2="32721"/>
                        <a14:foregroundMark x1="20000" y1="33701" x2="20233" y2="34926"/>
                        <a14:foregroundMark x1="20233" y1="34926" x2="21047" y2="356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42" t="4886" r="22310" b="36610"/>
          <a:stretch/>
        </p:blipFill>
        <p:spPr bwMode="auto">
          <a:xfrm>
            <a:off x="5963100" y="2488947"/>
            <a:ext cx="1165568" cy="1150653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JavaScript PNG, Transparent JS Logo Free Download - Free Transparent PNG  Logos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869" y="1229315"/>
            <a:ext cx="1538749" cy="88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Logos | Pnggrid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285" y="3821376"/>
            <a:ext cx="1010326" cy="84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Transparent Discord Bot Logo | Pnggri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38" y="3833321"/>
            <a:ext cx="1198081" cy="91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8" name="Google Shape;17598;p57"/>
          <p:cNvSpPr txBox="1">
            <a:spLocks noGrp="1"/>
          </p:cNvSpPr>
          <p:nvPr>
            <p:ph type="title"/>
          </p:nvPr>
        </p:nvSpPr>
        <p:spPr>
          <a:xfrm>
            <a:off x="2075041" y="2245858"/>
            <a:ext cx="460384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Let’s jump to the project</a:t>
            </a:r>
            <a:endParaRPr dirty="0"/>
          </a:p>
        </p:txBody>
      </p:sp>
      <p:grpSp>
        <p:nvGrpSpPr>
          <p:cNvPr id="17599" name="Google Shape;17599;p57"/>
          <p:cNvGrpSpPr/>
          <p:nvPr/>
        </p:nvGrpSpPr>
        <p:grpSpPr>
          <a:xfrm rot="1008536">
            <a:off x="-569392" y="3518723"/>
            <a:ext cx="3232348" cy="1182675"/>
            <a:chOff x="2048150" y="1951500"/>
            <a:chExt cx="3702575" cy="1354725"/>
          </a:xfrm>
        </p:grpSpPr>
        <p:sp>
          <p:nvSpPr>
            <p:cNvPr id="17600" name="Google Shape;17600;p57"/>
            <p:cNvSpPr/>
            <p:nvPr/>
          </p:nvSpPr>
          <p:spPr>
            <a:xfrm>
              <a:off x="2486300" y="2263500"/>
              <a:ext cx="2933425" cy="909675"/>
            </a:xfrm>
            <a:custGeom>
              <a:avLst/>
              <a:gdLst/>
              <a:ahLst/>
              <a:cxnLst/>
              <a:rect l="l" t="t" r="r" b="b"/>
              <a:pathLst>
                <a:path w="117337" h="36387" extrusionOk="0">
                  <a:moveTo>
                    <a:pt x="18849" y="1"/>
                  </a:moveTo>
                  <a:cubicBezTo>
                    <a:pt x="17991" y="1"/>
                    <a:pt x="17205" y="477"/>
                    <a:pt x="16789" y="1239"/>
                  </a:cubicBezTo>
                  <a:lnTo>
                    <a:pt x="430" y="31445"/>
                  </a:lnTo>
                  <a:cubicBezTo>
                    <a:pt x="1" y="32267"/>
                    <a:pt x="13" y="33231"/>
                    <a:pt x="489" y="34029"/>
                  </a:cubicBezTo>
                  <a:cubicBezTo>
                    <a:pt x="965" y="34814"/>
                    <a:pt x="1799" y="35291"/>
                    <a:pt x="2716" y="35291"/>
                  </a:cubicBezTo>
                  <a:lnTo>
                    <a:pt x="48519" y="35291"/>
                  </a:lnTo>
                  <a:lnTo>
                    <a:pt x="49388" y="36267"/>
                  </a:lnTo>
                  <a:cubicBezTo>
                    <a:pt x="49448" y="36350"/>
                    <a:pt x="49543" y="36386"/>
                    <a:pt x="49650" y="36386"/>
                  </a:cubicBezTo>
                  <a:lnTo>
                    <a:pt x="68343" y="36386"/>
                  </a:lnTo>
                  <a:cubicBezTo>
                    <a:pt x="68426" y="36386"/>
                    <a:pt x="68498" y="36362"/>
                    <a:pt x="68557" y="36303"/>
                  </a:cubicBezTo>
                  <a:lnTo>
                    <a:pt x="69772" y="35267"/>
                  </a:lnTo>
                  <a:lnTo>
                    <a:pt x="114884" y="35267"/>
                  </a:lnTo>
                  <a:cubicBezTo>
                    <a:pt x="115718" y="35267"/>
                    <a:pt x="116480" y="34838"/>
                    <a:pt x="116896" y="34124"/>
                  </a:cubicBezTo>
                  <a:cubicBezTo>
                    <a:pt x="117337" y="33409"/>
                    <a:pt x="117337" y="32552"/>
                    <a:pt x="116932" y="31814"/>
                  </a:cubicBezTo>
                  <a:lnTo>
                    <a:pt x="99668" y="846"/>
                  </a:lnTo>
                  <a:cubicBezTo>
                    <a:pt x="99382" y="322"/>
                    <a:pt x="98811" y="1"/>
                    <a:pt x="98216" y="1"/>
                  </a:cubicBezTo>
                  <a:lnTo>
                    <a:pt x="95894" y="1"/>
                  </a:lnTo>
                  <a:cubicBezTo>
                    <a:pt x="95703" y="1"/>
                    <a:pt x="95560" y="144"/>
                    <a:pt x="95560" y="346"/>
                  </a:cubicBezTo>
                  <a:cubicBezTo>
                    <a:pt x="95560" y="536"/>
                    <a:pt x="95703" y="679"/>
                    <a:pt x="95894" y="679"/>
                  </a:cubicBezTo>
                  <a:lnTo>
                    <a:pt x="98216" y="679"/>
                  </a:lnTo>
                  <a:cubicBezTo>
                    <a:pt x="98573" y="679"/>
                    <a:pt x="98894" y="882"/>
                    <a:pt x="99073" y="1191"/>
                  </a:cubicBezTo>
                  <a:lnTo>
                    <a:pt x="116337" y="32159"/>
                  </a:lnTo>
                  <a:cubicBezTo>
                    <a:pt x="116635" y="32683"/>
                    <a:pt x="116623" y="33290"/>
                    <a:pt x="116325" y="33802"/>
                  </a:cubicBezTo>
                  <a:cubicBezTo>
                    <a:pt x="116027" y="34314"/>
                    <a:pt x="115503" y="34612"/>
                    <a:pt x="114908" y="34612"/>
                  </a:cubicBezTo>
                  <a:lnTo>
                    <a:pt x="69664" y="34612"/>
                  </a:lnTo>
                  <a:cubicBezTo>
                    <a:pt x="69569" y="34612"/>
                    <a:pt x="69498" y="34636"/>
                    <a:pt x="69438" y="34695"/>
                  </a:cubicBezTo>
                  <a:lnTo>
                    <a:pt x="68236" y="35719"/>
                  </a:lnTo>
                  <a:lnTo>
                    <a:pt x="49805" y="35719"/>
                  </a:lnTo>
                  <a:lnTo>
                    <a:pt x="48936" y="34731"/>
                  </a:lnTo>
                  <a:cubicBezTo>
                    <a:pt x="48864" y="34660"/>
                    <a:pt x="48781" y="34612"/>
                    <a:pt x="48674" y="34612"/>
                  </a:cubicBezTo>
                  <a:lnTo>
                    <a:pt x="2739" y="34612"/>
                  </a:lnTo>
                  <a:cubicBezTo>
                    <a:pt x="2049" y="34612"/>
                    <a:pt x="1442" y="34255"/>
                    <a:pt x="1084" y="33683"/>
                  </a:cubicBezTo>
                  <a:cubicBezTo>
                    <a:pt x="727" y="33088"/>
                    <a:pt x="715" y="32374"/>
                    <a:pt x="1037" y="31778"/>
                  </a:cubicBezTo>
                  <a:lnTo>
                    <a:pt x="17396" y="1560"/>
                  </a:lnTo>
                  <a:cubicBezTo>
                    <a:pt x="17694" y="1025"/>
                    <a:pt x="18253" y="691"/>
                    <a:pt x="18872" y="691"/>
                  </a:cubicBezTo>
                  <a:lnTo>
                    <a:pt x="19646" y="691"/>
                  </a:lnTo>
                  <a:cubicBezTo>
                    <a:pt x="19837" y="691"/>
                    <a:pt x="19980" y="536"/>
                    <a:pt x="19980" y="346"/>
                  </a:cubicBezTo>
                  <a:cubicBezTo>
                    <a:pt x="19980" y="155"/>
                    <a:pt x="19837" y="1"/>
                    <a:pt x="1964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1" name="Google Shape;17601;p57"/>
            <p:cNvSpPr/>
            <p:nvPr/>
          </p:nvSpPr>
          <p:spPr>
            <a:xfrm>
              <a:off x="2559525" y="2126950"/>
              <a:ext cx="2800975" cy="980425"/>
            </a:xfrm>
            <a:custGeom>
              <a:avLst/>
              <a:gdLst/>
              <a:ahLst/>
              <a:cxnLst/>
              <a:rect l="l" t="t" r="r" b="b"/>
              <a:pathLst>
                <a:path w="112039" h="39217" extrusionOk="0">
                  <a:moveTo>
                    <a:pt x="22639" y="0"/>
                  </a:moveTo>
                  <a:cubicBezTo>
                    <a:pt x="22555" y="0"/>
                    <a:pt x="22471" y="30"/>
                    <a:pt x="22408" y="93"/>
                  </a:cubicBezTo>
                  <a:lnTo>
                    <a:pt x="15717" y="6272"/>
                  </a:lnTo>
                  <a:cubicBezTo>
                    <a:pt x="15681" y="6296"/>
                    <a:pt x="15658" y="6332"/>
                    <a:pt x="15634" y="6368"/>
                  </a:cubicBezTo>
                  <a:lnTo>
                    <a:pt x="37" y="37895"/>
                  </a:lnTo>
                  <a:cubicBezTo>
                    <a:pt x="1" y="38002"/>
                    <a:pt x="1" y="38121"/>
                    <a:pt x="37" y="38205"/>
                  </a:cubicBezTo>
                  <a:cubicBezTo>
                    <a:pt x="96" y="38300"/>
                    <a:pt x="191" y="38371"/>
                    <a:pt x="299" y="38383"/>
                  </a:cubicBezTo>
                  <a:cubicBezTo>
                    <a:pt x="2672" y="38751"/>
                    <a:pt x="5148" y="38899"/>
                    <a:pt x="7682" y="38899"/>
                  </a:cubicBezTo>
                  <a:cubicBezTo>
                    <a:pt x="12941" y="38899"/>
                    <a:pt x="18454" y="38264"/>
                    <a:pt x="23837" y="37645"/>
                  </a:cubicBezTo>
                  <a:cubicBezTo>
                    <a:pt x="27016" y="37264"/>
                    <a:pt x="30005" y="36931"/>
                    <a:pt x="32874" y="36716"/>
                  </a:cubicBezTo>
                  <a:cubicBezTo>
                    <a:pt x="33891" y="36642"/>
                    <a:pt x="34859" y="36608"/>
                    <a:pt x="35776" y="36608"/>
                  </a:cubicBezTo>
                  <a:cubicBezTo>
                    <a:pt x="43751" y="36608"/>
                    <a:pt x="47940" y="39148"/>
                    <a:pt x="47983" y="39169"/>
                  </a:cubicBezTo>
                  <a:cubicBezTo>
                    <a:pt x="48043" y="39205"/>
                    <a:pt x="48102" y="39217"/>
                    <a:pt x="48162" y="39217"/>
                  </a:cubicBezTo>
                  <a:cubicBezTo>
                    <a:pt x="48233" y="39217"/>
                    <a:pt x="48328" y="39193"/>
                    <a:pt x="48376" y="39110"/>
                  </a:cubicBezTo>
                  <a:cubicBezTo>
                    <a:pt x="48416" y="39069"/>
                    <a:pt x="51350" y="36576"/>
                    <a:pt x="56270" y="36576"/>
                  </a:cubicBezTo>
                  <a:cubicBezTo>
                    <a:pt x="58581" y="36576"/>
                    <a:pt x="61331" y="37127"/>
                    <a:pt x="64426" y="38741"/>
                  </a:cubicBezTo>
                  <a:cubicBezTo>
                    <a:pt x="64472" y="38766"/>
                    <a:pt x="64525" y="38779"/>
                    <a:pt x="64579" y="38779"/>
                  </a:cubicBezTo>
                  <a:cubicBezTo>
                    <a:pt x="64650" y="38779"/>
                    <a:pt x="64722" y="38757"/>
                    <a:pt x="64783" y="38717"/>
                  </a:cubicBezTo>
                  <a:cubicBezTo>
                    <a:pt x="64795" y="38717"/>
                    <a:pt x="66223" y="37657"/>
                    <a:pt x="68998" y="36836"/>
                  </a:cubicBezTo>
                  <a:cubicBezTo>
                    <a:pt x="70682" y="36329"/>
                    <a:pt x="73129" y="35844"/>
                    <a:pt x="76270" y="35844"/>
                  </a:cubicBezTo>
                  <a:cubicBezTo>
                    <a:pt x="77858" y="35844"/>
                    <a:pt x="79624" y="35968"/>
                    <a:pt x="81559" y="36276"/>
                  </a:cubicBezTo>
                  <a:cubicBezTo>
                    <a:pt x="88379" y="37346"/>
                    <a:pt x="96490" y="38435"/>
                    <a:pt x="103670" y="38435"/>
                  </a:cubicBezTo>
                  <a:cubicBezTo>
                    <a:pt x="106555" y="38435"/>
                    <a:pt x="109289" y="38259"/>
                    <a:pt x="111729" y="37836"/>
                  </a:cubicBezTo>
                  <a:cubicBezTo>
                    <a:pt x="111848" y="37824"/>
                    <a:pt x="111932" y="37764"/>
                    <a:pt x="111979" y="37657"/>
                  </a:cubicBezTo>
                  <a:cubicBezTo>
                    <a:pt x="112039" y="37550"/>
                    <a:pt x="112027" y="37431"/>
                    <a:pt x="111979" y="37348"/>
                  </a:cubicBezTo>
                  <a:lnTo>
                    <a:pt x="95537" y="6356"/>
                  </a:lnTo>
                  <a:cubicBezTo>
                    <a:pt x="95477" y="6248"/>
                    <a:pt x="95358" y="6177"/>
                    <a:pt x="95239" y="6177"/>
                  </a:cubicBezTo>
                  <a:lnTo>
                    <a:pt x="93155" y="6177"/>
                  </a:lnTo>
                  <a:cubicBezTo>
                    <a:pt x="92953" y="6177"/>
                    <a:pt x="92810" y="6320"/>
                    <a:pt x="92810" y="6522"/>
                  </a:cubicBezTo>
                  <a:cubicBezTo>
                    <a:pt x="92810" y="6713"/>
                    <a:pt x="92953" y="6856"/>
                    <a:pt x="93155" y="6856"/>
                  </a:cubicBezTo>
                  <a:lnTo>
                    <a:pt x="95025" y="6856"/>
                  </a:lnTo>
                  <a:lnTo>
                    <a:pt x="111146" y="37252"/>
                  </a:lnTo>
                  <a:cubicBezTo>
                    <a:pt x="108869" y="37611"/>
                    <a:pt x="106345" y="37762"/>
                    <a:pt x="103690" y="37762"/>
                  </a:cubicBezTo>
                  <a:cubicBezTo>
                    <a:pt x="96558" y="37762"/>
                    <a:pt x="88477" y="36673"/>
                    <a:pt x="81666" y="35597"/>
                  </a:cubicBezTo>
                  <a:cubicBezTo>
                    <a:pt x="79693" y="35289"/>
                    <a:pt x="77890" y="35161"/>
                    <a:pt x="76256" y="35161"/>
                  </a:cubicBezTo>
                  <a:cubicBezTo>
                    <a:pt x="69311" y="35161"/>
                    <a:pt x="65424" y="37472"/>
                    <a:pt x="64557" y="38050"/>
                  </a:cubicBezTo>
                  <a:cubicBezTo>
                    <a:pt x="61442" y="36458"/>
                    <a:pt x="58658" y="35909"/>
                    <a:pt x="56299" y="35909"/>
                  </a:cubicBezTo>
                  <a:cubicBezTo>
                    <a:pt x="51831" y="35909"/>
                    <a:pt x="48890" y="37878"/>
                    <a:pt x="48126" y="38455"/>
                  </a:cubicBezTo>
                  <a:cubicBezTo>
                    <a:pt x="47166" y="37927"/>
                    <a:pt x="43040" y="35906"/>
                    <a:pt x="35788" y="35906"/>
                  </a:cubicBezTo>
                  <a:cubicBezTo>
                    <a:pt x="34853" y="35906"/>
                    <a:pt x="33866" y="35939"/>
                    <a:pt x="32826" y="36014"/>
                  </a:cubicBezTo>
                  <a:cubicBezTo>
                    <a:pt x="29945" y="36228"/>
                    <a:pt x="26957" y="36562"/>
                    <a:pt x="23766" y="36943"/>
                  </a:cubicBezTo>
                  <a:cubicBezTo>
                    <a:pt x="18406" y="37559"/>
                    <a:pt x="12915" y="38193"/>
                    <a:pt x="7690" y="38193"/>
                  </a:cubicBezTo>
                  <a:cubicBezTo>
                    <a:pt x="5347" y="38193"/>
                    <a:pt x="3058" y="38066"/>
                    <a:pt x="858" y="37752"/>
                  </a:cubicBezTo>
                  <a:lnTo>
                    <a:pt x="16241" y="6713"/>
                  </a:lnTo>
                  <a:lnTo>
                    <a:pt x="22873" y="581"/>
                  </a:lnTo>
                  <a:cubicBezTo>
                    <a:pt x="23004" y="462"/>
                    <a:pt x="23016" y="236"/>
                    <a:pt x="22885" y="105"/>
                  </a:cubicBezTo>
                  <a:cubicBezTo>
                    <a:pt x="22822" y="36"/>
                    <a:pt x="22731" y="0"/>
                    <a:pt x="2263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2" name="Google Shape;17602;p57"/>
            <p:cNvSpPr/>
            <p:nvPr/>
          </p:nvSpPr>
          <p:spPr>
            <a:xfrm>
              <a:off x="2941125" y="1951500"/>
              <a:ext cx="1021875" cy="1061525"/>
            </a:xfrm>
            <a:custGeom>
              <a:avLst/>
              <a:gdLst/>
              <a:ahLst/>
              <a:cxnLst/>
              <a:rect l="l" t="t" r="r" b="b"/>
              <a:pathLst>
                <a:path w="40875" h="42461" extrusionOk="0">
                  <a:moveTo>
                    <a:pt x="12026" y="920"/>
                  </a:moveTo>
                  <a:cubicBezTo>
                    <a:pt x="13972" y="2497"/>
                    <a:pt x="16162" y="2926"/>
                    <a:pt x="18689" y="2926"/>
                  </a:cubicBezTo>
                  <a:cubicBezTo>
                    <a:pt x="20073" y="2926"/>
                    <a:pt x="21557" y="2797"/>
                    <a:pt x="23158" y="2658"/>
                  </a:cubicBezTo>
                  <a:cubicBezTo>
                    <a:pt x="24934" y="2503"/>
                    <a:pt x="26899" y="2332"/>
                    <a:pt x="29003" y="2332"/>
                  </a:cubicBezTo>
                  <a:cubicBezTo>
                    <a:pt x="29481" y="2332"/>
                    <a:pt x="29966" y="2341"/>
                    <a:pt x="30457" y="2360"/>
                  </a:cubicBezTo>
                  <a:cubicBezTo>
                    <a:pt x="34576" y="2515"/>
                    <a:pt x="36993" y="4075"/>
                    <a:pt x="38279" y="5337"/>
                  </a:cubicBezTo>
                  <a:cubicBezTo>
                    <a:pt x="39553" y="6575"/>
                    <a:pt x="40041" y="7790"/>
                    <a:pt x="40125" y="8052"/>
                  </a:cubicBezTo>
                  <a:lnTo>
                    <a:pt x="40172" y="40698"/>
                  </a:lnTo>
                  <a:cubicBezTo>
                    <a:pt x="36517" y="34436"/>
                    <a:pt x="28326" y="33709"/>
                    <a:pt x="21253" y="33709"/>
                  </a:cubicBezTo>
                  <a:cubicBezTo>
                    <a:pt x="20146" y="33709"/>
                    <a:pt x="19051" y="33721"/>
                    <a:pt x="18003" y="33745"/>
                  </a:cubicBezTo>
                  <a:cubicBezTo>
                    <a:pt x="17074" y="33764"/>
                    <a:pt x="16175" y="33780"/>
                    <a:pt x="15337" y="33780"/>
                  </a:cubicBezTo>
                  <a:cubicBezTo>
                    <a:pt x="14585" y="33780"/>
                    <a:pt x="13883" y="33767"/>
                    <a:pt x="13252" y="33733"/>
                  </a:cubicBezTo>
                  <a:cubicBezTo>
                    <a:pt x="7002" y="33364"/>
                    <a:pt x="1906" y="30340"/>
                    <a:pt x="798" y="29638"/>
                  </a:cubicBezTo>
                  <a:lnTo>
                    <a:pt x="12026" y="920"/>
                  </a:lnTo>
                  <a:close/>
                  <a:moveTo>
                    <a:pt x="11911" y="1"/>
                  </a:moveTo>
                  <a:cubicBezTo>
                    <a:pt x="11882" y="1"/>
                    <a:pt x="11852" y="5"/>
                    <a:pt x="11824" y="15"/>
                  </a:cubicBezTo>
                  <a:cubicBezTo>
                    <a:pt x="11716" y="39"/>
                    <a:pt x="11633" y="110"/>
                    <a:pt x="11585" y="217"/>
                  </a:cubicBezTo>
                  <a:lnTo>
                    <a:pt x="60" y="29638"/>
                  </a:lnTo>
                  <a:cubicBezTo>
                    <a:pt x="1" y="29792"/>
                    <a:pt x="48" y="29959"/>
                    <a:pt x="179" y="30042"/>
                  </a:cubicBezTo>
                  <a:cubicBezTo>
                    <a:pt x="239" y="30078"/>
                    <a:pt x="5978" y="33971"/>
                    <a:pt x="13217" y="34388"/>
                  </a:cubicBezTo>
                  <a:cubicBezTo>
                    <a:pt x="13864" y="34422"/>
                    <a:pt x="14578" y="34434"/>
                    <a:pt x="15338" y="34434"/>
                  </a:cubicBezTo>
                  <a:cubicBezTo>
                    <a:pt x="16186" y="34434"/>
                    <a:pt x="17091" y="34419"/>
                    <a:pt x="18027" y="34400"/>
                  </a:cubicBezTo>
                  <a:cubicBezTo>
                    <a:pt x="19021" y="34385"/>
                    <a:pt x="20061" y="34369"/>
                    <a:pt x="21128" y="34369"/>
                  </a:cubicBezTo>
                  <a:cubicBezTo>
                    <a:pt x="28493" y="34369"/>
                    <a:pt x="37098" y="35133"/>
                    <a:pt x="40208" y="42246"/>
                  </a:cubicBezTo>
                  <a:cubicBezTo>
                    <a:pt x="40268" y="42377"/>
                    <a:pt x="40387" y="42461"/>
                    <a:pt x="40518" y="42461"/>
                  </a:cubicBezTo>
                  <a:lnTo>
                    <a:pt x="40601" y="42461"/>
                  </a:lnTo>
                  <a:cubicBezTo>
                    <a:pt x="40756" y="42425"/>
                    <a:pt x="40875" y="42294"/>
                    <a:pt x="40875" y="42127"/>
                  </a:cubicBezTo>
                  <a:lnTo>
                    <a:pt x="40827" y="7992"/>
                  </a:lnTo>
                  <a:cubicBezTo>
                    <a:pt x="40827" y="7956"/>
                    <a:pt x="40827" y="7909"/>
                    <a:pt x="40815" y="7885"/>
                  </a:cubicBezTo>
                  <a:cubicBezTo>
                    <a:pt x="40780" y="7825"/>
                    <a:pt x="40327" y="6361"/>
                    <a:pt x="38803" y="4873"/>
                  </a:cubicBezTo>
                  <a:cubicBezTo>
                    <a:pt x="37422" y="3503"/>
                    <a:pt x="34850" y="1836"/>
                    <a:pt x="30504" y="1682"/>
                  </a:cubicBezTo>
                  <a:cubicBezTo>
                    <a:pt x="29987" y="1661"/>
                    <a:pt x="29477" y="1652"/>
                    <a:pt x="28976" y="1652"/>
                  </a:cubicBezTo>
                  <a:cubicBezTo>
                    <a:pt x="26856" y="1652"/>
                    <a:pt x="24884" y="1816"/>
                    <a:pt x="23123" y="1979"/>
                  </a:cubicBezTo>
                  <a:cubicBezTo>
                    <a:pt x="21563" y="2110"/>
                    <a:pt x="20116" y="2232"/>
                    <a:pt x="18773" y="2232"/>
                  </a:cubicBezTo>
                  <a:cubicBezTo>
                    <a:pt x="16201" y="2232"/>
                    <a:pt x="14010" y="1784"/>
                    <a:pt x="12133" y="86"/>
                  </a:cubicBezTo>
                  <a:cubicBezTo>
                    <a:pt x="12072" y="34"/>
                    <a:pt x="11992" y="1"/>
                    <a:pt x="1191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3" name="Google Shape;17603;p57"/>
            <p:cNvSpPr/>
            <p:nvPr/>
          </p:nvSpPr>
          <p:spPr>
            <a:xfrm>
              <a:off x="2797950" y="1979225"/>
              <a:ext cx="2263400" cy="1033800"/>
            </a:xfrm>
            <a:custGeom>
              <a:avLst/>
              <a:gdLst/>
              <a:ahLst/>
              <a:cxnLst/>
              <a:rect l="l" t="t" r="r" b="b"/>
              <a:pathLst>
                <a:path w="90536" h="41352" extrusionOk="0">
                  <a:moveTo>
                    <a:pt x="57256" y="0"/>
                  </a:moveTo>
                  <a:cubicBezTo>
                    <a:pt x="52615" y="0"/>
                    <a:pt x="48389" y="1624"/>
                    <a:pt x="45864" y="6681"/>
                  </a:cubicBezTo>
                  <a:cubicBezTo>
                    <a:pt x="45780" y="6859"/>
                    <a:pt x="45852" y="7050"/>
                    <a:pt x="46018" y="7145"/>
                  </a:cubicBezTo>
                  <a:cubicBezTo>
                    <a:pt x="46071" y="7173"/>
                    <a:pt x="46124" y="7185"/>
                    <a:pt x="46175" y="7185"/>
                  </a:cubicBezTo>
                  <a:cubicBezTo>
                    <a:pt x="46300" y="7185"/>
                    <a:pt x="46415" y="7112"/>
                    <a:pt x="46483" y="7002"/>
                  </a:cubicBezTo>
                  <a:cubicBezTo>
                    <a:pt x="48855" y="2237"/>
                    <a:pt x="52878" y="701"/>
                    <a:pt x="57317" y="701"/>
                  </a:cubicBezTo>
                  <a:cubicBezTo>
                    <a:pt x="60742" y="701"/>
                    <a:pt x="64416" y="1615"/>
                    <a:pt x="67771" y="2668"/>
                  </a:cubicBezTo>
                  <a:cubicBezTo>
                    <a:pt x="71386" y="3803"/>
                    <a:pt x="73615" y="4096"/>
                    <a:pt x="74949" y="4096"/>
                  </a:cubicBezTo>
                  <a:cubicBezTo>
                    <a:pt x="75658" y="4096"/>
                    <a:pt x="76114" y="4013"/>
                    <a:pt x="76391" y="3930"/>
                  </a:cubicBezTo>
                  <a:lnTo>
                    <a:pt x="89679" y="31326"/>
                  </a:lnTo>
                  <a:cubicBezTo>
                    <a:pt x="87702" y="31753"/>
                    <a:pt x="85948" y="31924"/>
                    <a:pt x="84331" y="31924"/>
                  </a:cubicBezTo>
                  <a:cubicBezTo>
                    <a:pt x="81117" y="31924"/>
                    <a:pt x="78450" y="31246"/>
                    <a:pt x="75677" y="30541"/>
                  </a:cubicBezTo>
                  <a:cubicBezTo>
                    <a:pt x="72625" y="29759"/>
                    <a:pt x="69483" y="28964"/>
                    <a:pt x="65378" y="28964"/>
                  </a:cubicBezTo>
                  <a:cubicBezTo>
                    <a:pt x="64103" y="28964"/>
                    <a:pt x="62734" y="29041"/>
                    <a:pt x="61247" y="29219"/>
                  </a:cubicBezTo>
                  <a:cubicBezTo>
                    <a:pt x="50281" y="30529"/>
                    <a:pt x="46923" y="37815"/>
                    <a:pt x="46126" y="40185"/>
                  </a:cubicBezTo>
                  <a:cubicBezTo>
                    <a:pt x="44959" y="38577"/>
                    <a:pt x="41113" y="34529"/>
                    <a:pt x="31481" y="33755"/>
                  </a:cubicBezTo>
                  <a:cubicBezTo>
                    <a:pt x="30239" y="33656"/>
                    <a:pt x="28811" y="33613"/>
                    <a:pt x="27262" y="33613"/>
                  </a:cubicBezTo>
                  <a:cubicBezTo>
                    <a:pt x="17819" y="33613"/>
                    <a:pt x="3921" y="35219"/>
                    <a:pt x="894" y="35577"/>
                  </a:cubicBezTo>
                  <a:lnTo>
                    <a:pt x="14086" y="5371"/>
                  </a:lnTo>
                  <a:lnTo>
                    <a:pt x="15348" y="5371"/>
                  </a:lnTo>
                  <a:cubicBezTo>
                    <a:pt x="15538" y="5371"/>
                    <a:pt x="15693" y="5228"/>
                    <a:pt x="15693" y="5038"/>
                  </a:cubicBezTo>
                  <a:cubicBezTo>
                    <a:pt x="15693" y="4835"/>
                    <a:pt x="15538" y="4692"/>
                    <a:pt x="15348" y="4692"/>
                  </a:cubicBezTo>
                  <a:lnTo>
                    <a:pt x="13860" y="4692"/>
                  </a:lnTo>
                  <a:cubicBezTo>
                    <a:pt x="13729" y="4692"/>
                    <a:pt x="13610" y="4776"/>
                    <a:pt x="13550" y="4895"/>
                  </a:cubicBezTo>
                  <a:lnTo>
                    <a:pt x="48" y="35839"/>
                  </a:lnTo>
                  <a:cubicBezTo>
                    <a:pt x="1" y="35958"/>
                    <a:pt x="13" y="36077"/>
                    <a:pt x="96" y="36184"/>
                  </a:cubicBezTo>
                  <a:cubicBezTo>
                    <a:pt x="159" y="36278"/>
                    <a:pt x="258" y="36317"/>
                    <a:pt x="362" y="36317"/>
                  </a:cubicBezTo>
                  <a:cubicBezTo>
                    <a:pt x="377" y="36317"/>
                    <a:pt x="391" y="36317"/>
                    <a:pt x="406" y="36315"/>
                  </a:cubicBezTo>
                  <a:cubicBezTo>
                    <a:pt x="582" y="36294"/>
                    <a:pt x="16715" y="34280"/>
                    <a:pt x="27241" y="34280"/>
                  </a:cubicBezTo>
                  <a:cubicBezTo>
                    <a:pt x="28781" y="34280"/>
                    <a:pt x="30201" y="34323"/>
                    <a:pt x="31433" y="34422"/>
                  </a:cubicBezTo>
                  <a:cubicBezTo>
                    <a:pt x="42851" y="35339"/>
                    <a:pt x="45911" y="41090"/>
                    <a:pt x="45947" y="41149"/>
                  </a:cubicBezTo>
                  <a:cubicBezTo>
                    <a:pt x="45995" y="41268"/>
                    <a:pt x="46114" y="41352"/>
                    <a:pt x="46245" y="41352"/>
                  </a:cubicBezTo>
                  <a:cubicBezTo>
                    <a:pt x="46257" y="41352"/>
                    <a:pt x="46268" y="41352"/>
                    <a:pt x="46292" y="41304"/>
                  </a:cubicBezTo>
                  <a:cubicBezTo>
                    <a:pt x="46423" y="41280"/>
                    <a:pt x="46542" y="41161"/>
                    <a:pt x="46566" y="41030"/>
                  </a:cubicBezTo>
                  <a:cubicBezTo>
                    <a:pt x="46590" y="40947"/>
                    <a:pt x="48745" y="31374"/>
                    <a:pt x="61318" y="29874"/>
                  </a:cubicBezTo>
                  <a:cubicBezTo>
                    <a:pt x="62756" y="29704"/>
                    <a:pt x="64081" y="29630"/>
                    <a:pt x="65317" y="29630"/>
                  </a:cubicBezTo>
                  <a:cubicBezTo>
                    <a:pt x="69366" y="29630"/>
                    <a:pt x="72470" y="30418"/>
                    <a:pt x="75498" y="31184"/>
                  </a:cubicBezTo>
                  <a:cubicBezTo>
                    <a:pt x="78326" y="31896"/>
                    <a:pt x="81048" y="32589"/>
                    <a:pt x="84343" y="32589"/>
                  </a:cubicBezTo>
                  <a:cubicBezTo>
                    <a:pt x="86112" y="32589"/>
                    <a:pt x="88046" y="32389"/>
                    <a:pt x="90250" y="31886"/>
                  </a:cubicBezTo>
                  <a:cubicBezTo>
                    <a:pt x="90357" y="31862"/>
                    <a:pt x="90441" y="31791"/>
                    <a:pt x="90488" y="31707"/>
                  </a:cubicBezTo>
                  <a:cubicBezTo>
                    <a:pt x="90536" y="31612"/>
                    <a:pt x="90536" y="31493"/>
                    <a:pt x="90488" y="31410"/>
                  </a:cubicBezTo>
                  <a:lnTo>
                    <a:pt x="76868" y="3335"/>
                  </a:lnTo>
                  <a:cubicBezTo>
                    <a:pt x="76820" y="3252"/>
                    <a:pt x="76748" y="3180"/>
                    <a:pt x="76665" y="3156"/>
                  </a:cubicBezTo>
                  <a:cubicBezTo>
                    <a:pt x="76632" y="3144"/>
                    <a:pt x="76600" y="3139"/>
                    <a:pt x="76569" y="3139"/>
                  </a:cubicBezTo>
                  <a:cubicBezTo>
                    <a:pt x="76510" y="3139"/>
                    <a:pt x="76453" y="3157"/>
                    <a:pt x="76391" y="3180"/>
                  </a:cubicBezTo>
                  <a:cubicBezTo>
                    <a:pt x="76380" y="3191"/>
                    <a:pt x="75995" y="3391"/>
                    <a:pt x="74918" y="3391"/>
                  </a:cubicBezTo>
                  <a:cubicBezTo>
                    <a:pt x="73679" y="3391"/>
                    <a:pt x="71526" y="3127"/>
                    <a:pt x="67974" y="2013"/>
                  </a:cubicBezTo>
                  <a:cubicBezTo>
                    <a:pt x="64537" y="935"/>
                    <a:pt x="60777" y="0"/>
                    <a:pt x="5725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4" name="Google Shape;17604;p57"/>
            <p:cNvSpPr/>
            <p:nvPr/>
          </p:nvSpPr>
          <p:spPr>
            <a:xfrm>
              <a:off x="4127000" y="2162600"/>
              <a:ext cx="1021275" cy="706050"/>
            </a:xfrm>
            <a:custGeom>
              <a:avLst/>
              <a:gdLst/>
              <a:ahLst/>
              <a:cxnLst/>
              <a:rect l="l" t="t" r="r" b="b"/>
              <a:pathLst>
                <a:path w="40851" h="28242" extrusionOk="0">
                  <a:moveTo>
                    <a:pt x="25432" y="0"/>
                  </a:moveTo>
                  <a:cubicBezTo>
                    <a:pt x="25241" y="0"/>
                    <a:pt x="25099" y="155"/>
                    <a:pt x="25099" y="346"/>
                  </a:cubicBezTo>
                  <a:cubicBezTo>
                    <a:pt x="25099" y="536"/>
                    <a:pt x="25241" y="691"/>
                    <a:pt x="25432" y="691"/>
                  </a:cubicBezTo>
                  <a:lnTo>
                    <a:pt x="26551" y="691"/>
                  </a:lnTo>
                  <a:lnTo>
                    <a:pt x="39874" y="27444"/>
                  </a:lnTo>
                  <a:cubicBezTo>
                    <a:pt x="37493" y="27004"/>
                    <a:pt x="29278" y="25468"/>
                    <a:pt x="23360" y="24325"/>
                  </a:cubicBezTo>
                  <a:lnTo>
                    <a:pt x="22908" y="24230"/>
                  </a:lnTo>
                  <a:cubicBezTo>
                    <a:pt x="20016" y="23666"/>
                    <a:pt x="15930" y="22873"/>
                    <a:pt x="11603" y="22873"/>
                  </a:cubicBezTo>
                  <a:cubicBezTo>
                    <a:pt x="7698" y="22873"/>
                    <a:pt x="3598" y="23519"/>
                    <a:pt x="0" y="25563"/>
                  </a:cubicBezTo>
                  <a:cubicBezTo>
                    <a:pt x="107" y="25527"/>
                    <a:pt x="203" y="25515"/>
                    <a:pt x="310" y="25480"/>
                  </a:cubicBezTo>
                  <a:cubicBezTo>
                    <a:pt x="1536" y="25063"/>
                    <a:pt x="2798" y="24765"/>
                    <a:pt x="4048" y="24575"/>
                  </a:cubicBezTo>
                  <a:cubicBezTo>
                    <a:pt x="6513" y="23827"/>
                    <a:pt x="9094" y="23555"/>
                    <a:pt x="11598" y="23555"/>
                  </a:cubicBezTo>
                  <a:cubicBezTo>
                    <a:pt x="15868" y="23555"/>
                    <a:pt x="19913" y="24345"/>
                    <a:pt x="22765" y="24908"/>
                  </a:cubicBezTo>
                  <a:lnTo>
                    <a:pt x="23229" y="24992"/>
                  </a:lnTo>
                  <a:cubicBezTo>
                    <a:pt x="30171" y="26337"/>
                    <a:pt x="40303" y="28218"/>
                    <a:pt x="40410" y="28242"/>
                  </a:cubicBezTo>
                  <a:lnTo>
                    <a:pt x="40470" y="28242"/>
                  </a:lnTo>
                  <a:cubicBezTo>
                    <a:pt x="40565" y="28242"/>
                    <a:pt x="40672" y="28194"/>
                    <a:pt x="40731" y="28099"/>
                  </a:cubicBezTo>
                  <a:cubicBezTo>
                    <a:pt x="40839" y="28016"/>
                    <a:pt x="40851" y="27885"/>
                    <a:pt x="40791" y="27766"/>
                  </a:cubicBezTo>
                  <a:lnTo>
                    <a:pt x="27075" y="203"/>
                  </a:lnTo>
                  <a:cubicBezTo>
                    <a:pt x="27015" y="84"/>
                    <a:pt x="26896" y="0"/>
                    <a:pt x="2676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5" name="Google Shape;17605;p57"/>
            <p:cNvSpPr/>
            <p:nvPr/>
          </p:nvSpPr>
          <p:spPr>
            <a:xfrm>
              <a:off x="4095150" y="2218250"/>
              <a:ext cx="1139450" cy="753400"/>
            </a:xfrm>
            <a:custGeom>
              <a:avLst/>
              <a:gdLst/>
              <a:ahLst/>
              <a:cxnLst/>
              <a:rect l="l" t="t" r="r" b="b"/>
              <a:pathLst>
                <a:path w="45578" h="30136" extrusionOk="0">
                  <a:moveTo>
                    <a:pt x="29147" y="1"/>
                  </a:moveTo>
                  <a:cubicBezTo>
                    <a:pt x="28956" y="1"/>
                    <a:pt x="28813" y="144"/>
                    <a:pt x="28813" y="334"/>
                  </a:cubicBezTo>
                  <a:cubicBezTo>
                    <a:pt x="28813" y="537"/>
                    <a:pt x="28956" y="680"/>
                    <a:pt x="29147" y="680"/>
                  </a:cubicBezTo>
                  <a:lnTo>
                    <a:pt x="30254" y="680"/>
                  </a:lnTo>
                  <a:lnTo>
                    <a:pt x="44684" y="29362"/>
                  </a:lnTo>
                  <a:cubicBezTo>
                    <a:pt x="44523" y="29369"/>
                    <a:pt x="44357" y="29372"/>
                    <a:pt x="44185" y="29372"/>
                  </a:cubicBezTo>
                  <a:cubicBezTo>
                    <a:pt x="42307" y="29372"/>
                    <a:pt x="39697" y="28959"/>
                    <a:pt x="34909" y="28207"/>
                  </a:cubicBezTo>
                  <a:cubicBezTo>
                    <a:pt x="31528" y="27671"/>
                    <a:pt x="26908" y="26945"/>
                    <a:pt x="20681" y="26087"/>
                  </a:cubicBezTo>
                  <a:cubicBezTo>
                    <a:pt x="18588" y="25794"/>
                    <a:pt x="16667" y="25666"/>
                    <a:pt x="14906" y="25666"/>
                  </a:cubicBezTo>
                  <a:cubicBezTo>
                    <a:pt x="7012" y="25666"/>
                    <a:pt x="2356" y="28247"/>
                    <a:pt x="0" y="30136"/>
                  </a:cubicBezTo>
                  <a:cubicBezTo>
                    <a:pt x="1215" y="29505"/>
                    <a:pt x="2501" y="29016"/>
                    <a:pt x="3822" y="28612"/>
                  </a:cubicBezTo>
                  <a:cubicBezTo>
                    <a:pt x="6405" y="27382"/>
                    <a:pt x="10054" y="26349"/>
                    <a:pt x="14987" y="26349"/>
                  </a:cubicBezTo>
                  <a:cubicBezTo>
                    <a:pt x="16693" y="26349"/>
                    <a:pt x="18552" y="26473"/>
                    <a:pt x="20574" y="26754"/>
                  </a:cubicBezTo>
                  <a:cubicBezTo>
                    <a:pt x="26801" y="27611"/>
                    <a:pt x="31433" y="28350"/>
                    <a:pt x="34790" y="28885"/>
                  </a:cubicBezTo>
                  <a:cubicBezTo>
                    <a:pt x="39555" y="29634"/>
                    <a:pt x="42179" y="30048"/>
                    <a:pt x="44116" y="30048"/>
                  </a:cubicBezTo>
                  <a:cubicBezTo>
                    <a:pt x="44521" y="30048"/>
                    <a:pt x="44897" y="30030"/>
                    <a:pt x="45256" y="29993"/>
                  </a:cubicBezTo>
                  <a:cubicBezTo>
                    <a:pt x="45375" y="29981"/>
                    <a:pt x="45458" y="29921"/>
                    <a:pt x="45518" y="29814"/>
                  </a:cubicBezTo>
                  <a:cubicBezTo>
                    <a:pt x="45565" y="29731"/>
                    <a:pt x="45577" y="29612"/>
                    <a:pt x="45518" y="29505"/>
                  </a:cubicBezTo>
                  <a:lnTo>
                    <a:pt x="30754" y="191"/>
                  </a:lnTo>
                  <a:cubicBezTo>
                    <a:pt x="30695" y="72"/>
                    <a:pt x="30575" y="1"/>
                    <a:pt x="3045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6" name="Google Shape;17606;p57"/>
            <p:cNvSpPr/>
            <p:nvPr/>
          </p:nvSpPr>
          <p:spPr>
            <a:xfrm>
              <a:off x="3949300" y="2994550"/>
              <a:ext cx="12525" cy="33950"/>
            </a:xfrm>
            <a:custGeom>
              <a:avLst/>
              <a:gdLst/>
              <a:ahLst/>
              <a:cxnLst/>
              <a:rect l="l" t="t" r="r" b="b"/>
              <a:pathLst>
                <a:path w="501" h="1358" extrusionOk="0">
                  <a:moveTo>
                    <a:pt x="155" y="0"/>
                  </a:moveTo>
                  <a:cubicBezTo>
                    <a:pt x="155" y="0"/>
                    <a:pt x="0" y="334"/>
                    <a:pt x="12" y="691"/>
                  </a:cubicBezTo>
                  <a:cubicBezTo>
                    <a:pt x="36" y="1048"/>
                    <a:pt x="250" y="1358"/>
                    <a:pt x="250" y="1358"/>
                  </a:cubicBezTo>
                  <a:cubicBezTo>
                    <a:pt x="250" y="1358"/>
                    <a:pt x="500" y="1060"/>
                    <a:pt x="453" y="667"/>
                  </a:cubicBezTo>
                  <a:cubicBezTo>
                    <a:pt x="441" y="274"/>
                    <a:pt x="155" y="0"/>
                    <a:pt x="15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7" name="Google Shape;17607;p57"/>
            <p:cNvSpPr/>
            <p:nvPr/>
          </p:nvSpPr>
          <p:spPr>
            <a:xfrm>
              <a:off x="3959125" y="2793625"/>
              <a:ext cx="388150" cy="234575"/>
            </a:xfrm>
            <a:custGeom>
              <a:avLst/>
              <a:gdLst/>
              <a:ahLst/>
              <a:cxnLst/>
              <a:rect l="l" t="t" r="r" b="b"/>
              <a:pathLst>
                <a:path w="15526" h="9383" extrusionOk="0">
                  <a:moveTo>
                    <a:pt x="15526" y="1"/>
                  </a:moveTo>
                  <a:cubicBezTo>
                    <a:pt x="15526" y="1"/>
                    <a:pt x="15252" y="36"/>
                    <a:pt x="14811" y="108"/>
                  </a:cubicBezTo>
                  <a:cubicBezTo>
                    <a:pt x="14335" y="179"/>
                    <a:pt x="13657" y="286"/>
                    <a:pt x="12823" y="465"/>
                  </a:cubicBezTo>
                  <a:cubicBezTo>
                    <a:pt x="11156" y="822"/>
                    <a:pt x="8811" y="1417"/>
                    <a:pt x="6477" y="2644"/>
                  </a:cubicBezTo>
                  <a:cubicBezTo>
                    <a:pt x="4143" y="3870"/>
                    <a:pt x="2357" y="5561"/>
                    <a:pt x="1357" y="6954"/>
                  </a:cubicBezTo>
                  <a:cubicBezTo>
                    <a:pt x="857" y="7656"/>
                    <a:pt x="512" y="8264"/>
                    <a:pt x="298" y="8692"/>
                  </a:cubicBezTo>
                  <a:cubicBezTo>
                    <a:pt x="202" y="8918"/>
                    <a:pt x="143" y="9085"/>
                    <a:pt x="83" y="9204"/>
                  </a:cubicBezTo>
                  <a:cubicBezTo>
                    <a:pt x="36" y="9323"/>
                    <a:pt x="0" y="9383"/>
                    <a:pt x="0" y="9383"/>
                  </a:cubicBezTo>
                  <a:cubicBezTo>
                    <a:pt x="0" y="9383"/>
                    <a:pt x="36" y="9323"/>
                    <a:pt x="95" y="9216"/>
                  </a:cubicBezTo>
                  <a:cubicBezTo>
                    <a:pt x="155" y="9109"/>
                    <a:pt x="226" y="8930"/>
                    <a:pt x="357" y="8740"/>
                  </a:cubicBezTo>
                  <a:cubicBezTo>
                    <a:pt x="619" y="8323"/>
                    <a:pt x="1000" y="7763"/>
                    <a:pt x="1536" y="7109"/>
                  </a:cubicBezTo>
                  <a:cubicBezTo>
                    <a:pt x="2608" y="5787"/>
                    <a:pt x="4405" y="4239"/>
                    <a:pt x="6691" y="3049"/>
                  </a:cubicBezTo>
                  <a:cubicBezTo>
                    <a:pt x="8965" y="1858"/>
                    <a:pt x="11228" y="1167"/>
                    <a:pt x="12859" y="703"/>
                  </a:cubicBezTo>
                  <a:cubicBezTo>
                    <a:pt x="13680" y="465"/>
                    <a:pt x="14347" y="298"/>
                    <a:pt x="14811" y="179"/>
                  </a:cubicBezTo>
                  <a:cubicBezTo>
                    <a:pt x="15276" y="60"/>
                    <a:pt x="15526" y="1"/>
                    <a:pt x="1552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8" name="Google Shape;17608;p57"/>
            <p:cNvSpPr/>
            <p:nvPr/>
          </p:nvSpPr>
          <p:spPr>
            <a:xfrm>
              <a:off x="3967150" y="2821900"/>
              <a:ext cx="398000" cy="204525"/>
            </a:xfrm>
            <a:custGeom>
              <a:avLst/>
              <a:gdLst/>
              <a:ahLst/>
              <a:cxnLst/>
              <a:rect l="l" t="t" r="r" b="b"/>
              <a:pathLst>
                <a:path w="15920" h="8181" extrusionOk="0">
                  <a:moveTo>
                    <a:pt x="15919" y="1"/>
                  </a:moveTo>
                  <a:cubicBezTo>
                    <a:pt x="15919" y="1"/>
                    <a:pt x="15669" y="25"/>
                    <a:pt x="15193" y="48"/>
                  </a:cubicBezTo>
                  <a:cubicBezTo>
                    <a:pt x="14955" y="60"/>
                    <a:pt x="14669" y="84"/>
                    <a:pt x="14348" y="120"/>
                  </a:cubicBezTo>
                  <a:cubicBezTo>
                    <a:pt x="14014" y="167"/>
                    <a:pt x="13633" y="215"/>
                    <a:pt x="13228" y="286"/>
                  </a:cubicBezTo>
                  <a:cubicBezTo>
                    <a:pt x="12812" y="346"/>
                    <a:pt x="12359" y="441"/>
                    <a:pt x="11883" y="560"/>
                  </a:cubicBezTo>
                  <a:cubicBezTo>
                    <a:pt x="11395" y="656"/>
                    <a:pt x="10907" y="810"/>
                    <a:pt x="10371" y="977"/>
                  </a:cubicBezTo>
                  <a:cubicBezTo>
                    <a:pt x="9323" y="1310"/>
                    <a:pt x="8192" y="1763"/>
                    <a:pt x="7049" y="2346"/>
                  </a:cubicBezTo>
                  <a:cubicBezTo>
                    <a:pt x="5918" y="2918"/>
                    <a:pt x="4894" y="3596"/>
                    <a:pt x="4001" y="4251"/>
                  </a:cubicBezTo>
                  <a:cubicBezTo>
                    <a:pt x="3572" y="4573"/>
                    <a:pt x="3132" y="4906"/>
                    <a:pt x="2775" y="5228"/>
                  </a:cubicBezTo>
                  <a:cubicBezTo>
                    <a:pt x="2406" y="5537"/>
                    <a:pt x="2084" y="5859"/>
                    <a:pt x="1786" y="6156"/>
                  </a:cubicBezTo>
                  <a:cubicBezTo>
                    <a:pt x="1489" y="6454"/>
                    <a:pt x="1227" y="6728"/>
                    <a:pt x="1013" y="6966"/>
                  </a:cubicBezTo>
                  <a:cubicBezTo>
                    <a:pt x="786" y="7204"/>
                    <a:pt x="608" y="7430"/>
                    <a:pt x="453" y="7609"/>
                  </a:cubicBezTo>
                  <a:cubicBezTo>
                    <a:pt x="155" y="7978"/>
                    <a:pt x="1" y="8180"/>
                    <a:pt x="1" y="8180"/>
                  </a:cubicBezTo>
                  <a:lnTo>
                    <a:pt x="501" y="7668"/>
                  </a:lnTo>
                  <a:cubicBezTo>
                    <a:pt x="667" y="7502"/>
                    <a:pt x="870" y="7311"/>
                    <a:pt x="1108" y="7085"/>
                  </a:cubicBezTo>
                  <a:cubicBezTo>
                    <a:pt x="1370" y="6871"/>
                    <a:pt x="1620" y="6609"/>
                    <a:pt x="1941" y="6347"/>
                  </a:cubicBezTo>
                  <a:cubicBezTo>
                    <a:pt x="2263" y="6073"/>
                    <a:pt x="2596" y="5799"/>
                    <a:pt x="2989" y="5501"/>
                  </a:cubicBezTo>
                  <a:cubicBezTo>
                    <a:pt x="3370" y="5180"/>
                    <a:pt x="3787" y="4882"/>
                    <a:pt x="4239" y="4573"/>
                  </a:cubicBezTo>
                  <a:cubicBezTo>
                    <a:pt x="5144" y="3965"/>
                    <a:pt x="6156" y="3334"/>
                    <a:pt x="7275" y="2763"/>
                  </a:cubicBezTo>
                  <a:cubicBezTo>
                    <a:pt x="8394" y="2180"/>
                    <a:pt x="9490" y="1715"/>
                    <a:pt x="10514" y="1346"/>
                  </a:cubicBezTo>
                  <a:cubicBezTo>
                    <a:pt x="11038" y="1168"/>
                    <a:pt x="11526" y="1001"/>
                    <a:pt x="11990" y="870"/>
                  </a:cubicBezTo>
                  <a:cubicBezTo>
                    <a:pt x="12454" y="715"/>
                    <a:pt x="12883" y="620"/>
                    <a:pt x="13288" y="513"/>
                  </a:cubicBezTo>
                  <a:cubicBezTo>
                    <a:pt x="13693" y="406"/>
                    <a:pt x="14050" y="346"/>
                    <a:pt x="14371" y="275"/>
                  </a:cubicBezTo>
                  <a:cubicBezTo>
                    <a:pt x="14705" y="191"/>
                    <a:pt x="14979" y="155"/>
                    <a:pt x="15205" y="120"/>
                  </a:cubicBezTo>
                  <a:cubicBezTo>
                    <a:pt x="15669" y="48"/>
                    <a:pt x="15919" y="1"/>
                    <a:pt x="1591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9" name="Google Shape;17609;p57"/>
            <p:cNvSpPr/>
            <p:nvPr/>
          </p:nvSpPr>
          <p:spPr>
            <a:xfrm>
              <a:off x="3994525" y="2964775"/>
              <a:ext cx="104225" cy="68800"/>
            </a:xfrm>
            <a:custGeom>
              <a:avLst/>
              <a:gdLst/>
              <a:ahLst/>
              <a:cxnLst/>
              <a:rect l="l" t="t" r="r" b="b"/>
              <a:pathLst>
                <a:path w="4169" h="2752" extrusionOk="0">
                  <a:moveTo>
                    <a:pt x="4168" y="1"/>
                  </a:moveTo>
                  <a:cubicBezTo>
                    <a:pt x="4168" y="1"/>
                    <a:pt x="3882" y="1"/>
                    <a:pt x="3406" y="120"/>
                  </a:cubicBezTo>
                  <a:cubicBezTo>
                    <a:pt x="2966" y="227"/>
                    <a:pt x="2335" y="453"/>
                    <a:pt x="1727" y="858"/>
                  </a:cubicBezTo>
                  <a:cubicBezTo>
                    <a:pt x="1132" y="1251"/>
                    <a:pt x="668" y="1727"/>
                    <a:pt x="406" y="2120"/>
                  </a:cubicBezTo>
                  <a:cubicBezTo>
                    <a:pt x="120" y="2489"/>
                    <a:pt x="1" y="2751"/>
                    <a:pt x="1" y="2751"/>
                  </a:cubicBezTo>
                  <a:cubicBezTo>
                    <a:pt x="1" y="2751"/>
                    <a:pt x="203" y="2561"/>
                    <a:pt x="560" y="2263"/>
                  </a:cubicBezTo>
                  <a:cubicBezTo>
                    <a:pt x="918" y="1989"/>
                    <a:pt x="1418" y="1596"/>
                    <a:pt x="1977" y="1227"/>
                  </a:cubicBezTo>
                  <a:cubicBezTo>
                    <a:pt x="2549" y="858"/>
                    <a:pt x="3097" y="536"/>
                    <a:pt x="3501" y="334"/>
                  </a:cubicBezTo>
                  <a:cubicBezTo>
                    <a:pt x="3906" y="120"/>
                    <a:pt x="4168" y="1"/>
                    <a:pt x="416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0" name="Google Shape;17610;p57"/>
            <p:cNvSpPr/>
            <p:nvPr/>
          </p:nvSpPr>
          <p:spPr>
            <a:xfrm>
              <a:off x="4028775" y="2989475"/>
              <a:ext cx="75325" cy="42000"/>
            </a:xfrm>
            <a:custGeom>
              <a:avLst/>
              <a:gdLst/>
              <a:ahLst/>
              <a:cxnLst/>
              <a:rect l="l" t="t" r="r" b="b"/>
              <a:pathLst>
                <a:path w="3013" h="1680" extrusionOk="0">
                  <a:moveTo>
                    <a:pt x="3012" y="1"/>
                  </a:moveTo>
                  <a:cubicBezTo>
                    <a:pt x="3012" y="1"/>
                    <a:pt x="2810" y="13"/>
                    <a:pt x="2512" y="72"/>
                  </a:cubicBezTo>
                  <a:cubicBezTo>
                    <a:pt x="2191" y="132"/>
                    <a:pt x="1750" y="263"/>
                    <a:pt x="1322" y="501"/>
                  </a:cubicBezTo>
                  <a:cubicBezTo>
                    <a:pt x="893" y="739"/>
                    <a:pt x="548" y="1037"/>
                    <a:pt x="322" y="1275"/>
                  </a:cubicBezTo>
                  <a:cubicBezTo>
                    <a:pt x="107" y="1513"/>
                    <a:pt x="0" y="1680"/>
                    <a:pt x="0" y="1680"/>
                  </a:cubicBezTo>
                  <a:cubicBezTo>
                    <a:pt x="0" y="1680"/>
                    <a:pt x="179" y="1584"/>
                    <a:pt x="464" y="1453"/>
                  </a:cubicBezTo>
                  <a:cubicBezTo>
                    <a:pt x="750" y="1311"/>
                    <a:pt x="1131" y="1120"/>
                    <a:pt x="1536" y="894"/>
                  </a:cubicBezTo>
                  <a:cubicBezTo>
                    <a:pt x="1941" y="668"/>
                    <a:pt x="2310" y="441"/>
                    <a:pt x="2572" y="275"/>
                  </a:cubicBezTo>
                  <a:cubicBezTo>
                    <a:pt x="2846" y="120"/>
                    <a:pt x="3012" y="1"/>
                    <a:pt x="301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1" name="Google Shape;17611;p57"/>
            <p:cNvSpPr/>
            <p:nvPr/>
          </p:nvSpPr>
          <p:spPr>
            <a:xfrm>
              <a:off x="4084125" y="2918350"/>
              <a:ext cx="545625" cy="124750"/>
            </a:xfrm>
            <a:custGeom>
              <a:avLst/>
              <a:gdLst/>
              <a:ahLst/>
              <a:cxnLst/>
              <a:rect l="l" t="t" r="r" b="b"/>
              <a:pathLst>
                <a:path w="21825" h="4990" extrusionOk="0">
                  <a:moveTo>
                    <a:pt x="14943" y="0"/>
                  </a:moveTo>
                  <a:cubicBezTo>
                    <a:pt x="13562" y="0"/>
                    <a:pt x="12038" y="107"/>
                    <a:pt x="10466" y="369"/>
                  </a:cubicBezTo>
                  <a:cubicBezTo>
                    <a:pt x="8883" y="655"/>
                    <a:pt x="7430" y="1084"/>
                    <a:pt x="6132" y="1560"/>
                  </a:cubicBezTo>
                  <a:cubicBezTo>
                    <a:pt x="5489" y="1834"/>
                    <a:pt x="4882" y="2048"/>
                    <a:pt x="4335" y="2334"/>
                  </a:cubicBezTo>
                  <a:cubicBezTo>
                    <a:pt x="4049" y="2465"/>
                    <a:pt x="3787" y="2584"/>
                    <a:pt x="3525" y="2727"/>
                  </a:cubicBezTo>
                  <a:cubicBezTo>
                    <a:pt x="3275" y="2870"/>
                    <a:pt x="3037" y="3013"/>
                    <a:pt x="2811" y="3120"/>
                  </a:cubicBezTo>
                  <a:cubicBezTo>
                    <a:pt x="2358" y="3370"/>
                    <a:pt x="1965" y="3632"/>
                    <a:pt x="1608" y="3858"/>
                  </a:cubicBezTo>
                  <a:cubicBezTo>
                    <a:pt x="1251" y="4060"/>
                    <a:pt x="965" y="4275"/>
                    <a:pt x="727" y="4453"/>
                  </a:cubicBezTo>
                  <a:cubicBezTo>
                    <a:pt x="251" y="4799"/>
                    <a:pt x="1" y="4989"/>
                    <a:pt x="1" y="4989"/>
                  </a:cubicBezTo>
                  <a:cubicBezTo>
                    <a:pt x="1" y="4989"/>
                    <a:pt x="275" y="4810"/>
                    <a:pt x="763" y="4513"/>
                  </a:cubicBezTo>
                  <a:cubicBezTo>
                    <a:pt x="1001" y="4346"/>
                    <a:pt x="1310" y="4168"/>
                    <a:pt x="1668" y="3977"/>
                  </a:cubicBezTo>
                  <a:cubicBezTo>
                    <a:pt x="2025" y="3775"/>
                    <a:pt x="2430" y="3525"/>
                    <a:pt x="2906" y="3322"/>
                  </a:cubicBezTo>
                  <a:cubicBezTo>
                    <a:pt x="3144" y="3203"/>
                    <a:pt x="3382" y="3084"/>
                    <a:pt x="3632" y="2965"/>
                  </a:cubicBezTo>
                  <a:cubicBezTo>
                    <a:pt x="3882" y="2846"/>
                    <a:pt x="4156" y="2739"/>
                    <a:pt x="4442" y="2620"/>
                  </a:cubicBezTo>
                  <a:cubicBezTo>
                    <a:pt x="4989" y="2382"/>
                    <a:pt x="5597" y="2179"/>
                    <a:pt x="6240" y="1929"/>
                  </a:cubicBezTo>
                  <a:cubicBezTo>
                    <a:pt x="7514" y="1501"/>
                    <a:pt x="8966" y="1120"/>
                    <a:pt x="10514" y="834"/>
                  </a:cubicBezTo>
                  <a:cubicBezTo>
                    <a:pt x="12038" y="572"/>
                    <a:pt x="13550" y="441"/>
                    <a:pt x="14895" y="405"/>
                  </a:cubicBezTo>
                  <a:cubicBezTo>
                    <a:pt x="15172" y="405"/>
                    <a:pt x="15440" y="403"/>
                    <a:pt x="15702" y="403"/>
                  </a:cubicBezTo>
                  <a:cubicBezTo>
                    <a:pt x="16095" y="403"/>
                    <a:pt x="16472" y="408"/>
                    <a:pt x="16836" y="429"/>
                  </a:cubicBezTo>
                  <a:cubicBezTo>
                    <a:pt x="17134" y="441"/>
                    <a:pt x="17431" y="441"/>
                    <a:pt x="17717" y="477"/>
                  </a:cubicBezTo>
                  <a:cubicBezTo>
                    <a:pt x="17991" y="488"/>
                    <a:pt x="18265" y="524"/>
                    <a:pt x="18515" y="548"/>
                  </a:cubicBezTo>
                  <a:cubicBezTo>
                    <a:pt x="19039" y="596"/>
                    <a:pt x="19503" y="691"/>
                    <a:pt x="19896" y="739"/>
                  </a:cubicBezTo>
                  <a:cubicBezTo>
                    <a:pt x="20313" y="798"/>
                    <a:pt x="20658" y="881"/>
                    <a:pt x="20944" y="941"/>
                  </a:cubicBezTo>
                  <a:cubicBezTo>
                    <a:pt x="21515" y="1060"/>
                    <a:pt x="21825" y="1120"/>
                    <a:pt x="21825" y="1120"/>
                  </a:cubicBezTo>
                  <a:cubicBezTo>
                    <a:pt x="21825" y="1120"/>
                    <a:pt x="21515" y="1024"/>
                    <a:pt x="20991" y="834"/>
                  </a:cubicBezTo>
                  <a:cubicBezTo>
                    <a:pt x="20706" y="762"/>
                    <a:pt x="20360" y="655"/>
                    <a:pt x="19956" y="584"/>
                  </a:cubicBezTo>
                  <a:cubicBezTo>
                    <a:pt x="19539" y="488"/>
                    <a:pt x="19098" y="381"/>
                    <a:pt x="18574" y="310"/>
                  </a:cubicBezTo>
                  <a:cubicBezTo>
                    <a:pt x="18324" y="286"/>
                    <a:pt x="18051" y="238"/>
                    <a:pt x="17777" y="191"/>
                  </a:cubicBezTo>
                  <a:cubicBezTo>
                    <a:pt x="17491" y="143"/>
                    <a:pt x="17193" y="131"/>
                    <a:pt x="16896" y="107"/>
                  </a:cubicBezTo>
                  <a:cubicBezTo>
                    <a:pt x="16288" y="24"/>
                    <a:pt x="15634" y="12"/>
                    <a:pt x="1494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2" name="Google Shape;17612;p57"/>
            <p:cNvSpPr/>
            <p:nvPr/>
          </p:nvSpPr>
          <p:spPr>
            <a:xfrm>
              <a:off x="4123125" y="2961400"/>
              <a:ext cx="359900" cy="95675"/>
            </a:xfrm>
            <a:custGeom>
              <a:avLst/>
              <a:gdLst/>
              <a:ahLst/>
              <a:cxnLst/>
              <a:rect l="l" t="t" r="r" b="b"/>
              <a:pathLst>
                <a:path w="14396" h="3827" extrusionOk="0">
                  <a:moveTo>
                    <a:pt x="10580" y="0"/>
                  </a:moveTo>
                  <a:cubicBezTo>
                    <a:pt x="10315" y="0"/>
                    <a:pt x="10039" y="6"/>
                    <a:pt x="9752" y="17"/>
                  </a:cubicBezTo>
                  <a:cubicBezTo>
                    <a:pt x="8835" y="64"/>
                    <a:pt x="7823" y="195"/>
                    <a:pt x="6787" y="433"/>
                  </a:cubicBezTo>
                  <a:cubicBezTo>
                    <a:pt x="5763" y="695"/>
                    <a:pt x="4811" y="1029"/>
                    <a:pt x="3965" y="1386"/>
                  </a:cubicBezTo>
                  <a:cubicBezTo>
                    <a:pt x="3120" y="1767"/>
                    <a:pt x="2382" y="2148"/>
                    <a:pt x="1810" y="2517"/>
                  </a:cubicBezTo>
                  <a:cubicBezTo>
                    <a:pt x="1512" y="2696"/>
                    <a:pt x="1251" y="2898"/>
                    <a:pt x="1036" y="3041"/>
                  </a:cubicBezTo>
                  <a:cubicBezTo>
                    <a:pt x="810" y="3196"/>
                    <a:pt x="620" y="3338"/>
                    <a:pt x="465" y="3458"/>
                  </a:cubicBezTo>
                  <a:cubicBezTo>
                    <a:pt x="167" y="3696"/>
                    <a:pt x="0" y="3827"/>
                    <a:pt x="0" y="3827"/>
                  </a:cubicBezTo>
                  <a:cubicBezTo>
                    <a:pt x="0" y="3827"/>
                    <a:pt x="179" y="3731"/>
                    <a:pt x="512" y="3517"/>
                  </a:cubicBezTo>
                  <a:cubicBezTo>
                    <a:pt x="679" y="3410"/>
                    <a:pt x="870" y="3291"/>
                    <a:pt x="1108" y="3160"/>
                  </a:cubicBezTo>
                  <a:cubicBezTo>
                    <a:pt x="1346" y="3029"/>
                    <a:pt x="1596" y="2862"/>
                    <a:pt x="1917" y="2719"/>
                  </a:cubicBezTo>
                  <a:cubicBezTo>
                    <a:pt x="2525" y="2386"/>
                    <a:pt x="3263" y="2065"/>
                    <a:pt x="4096" y="1731"/>
                  </a:cubicBezTo>
                  <a:cubicBezTo>
                    <a:pt x="4953" y="1422"/>
                    <a:pt x="5882" y="1112"/>
                    <a:pt x="6894" y="874"/>
                  </a:cubicBezTo>
                  <a:cubicBezTo>
                    <a:pt x="7906" y="648"/>
                    <a:pt x="8894" y="481"/>
                    <a:pt x="9787" y="398"/>
                  </a:cubicBezTo>
                  <a:cubicBezTo>
                    <a:pt x="10542" y="317"/>
                    <a:pt x="11246" y="288"/>
                    <a:pt x="11856" y="288"/>
                  </a:cubicBezTo>
                  <a:cubicBezTo>
                    <a:pt x="11967" y="288"/>
                    <a:pt x="12075" y="289"/>
                    <a:pt x="12180" y="290"/>
                  </a:cubicBezTo>
                  <a:cubicBezTo>
                    <a:pt x="12246" y="288"/>
                    <a:pt x="12311" y="287"/>
                    <a:pt x="12374" y="287"/>
                  </a:cubicBezTo>
                  <a:cubicBezTo>
                    <a:pt x="12643" y="287"/>
                    <a:pt x="12888" y="305"/>
                    <a:pt x="13109" y="314"/>
                  </a:cubicBezTo>
                  <a:cubicBezTo>
                    <a:pt x="13371" y="314"/>
                    <a:pt x="13609" y="350"/>
                    <a:pt x="13800" y="362"/>
                  </a:cubicBezTo>
                  <a:cubicBezTo>
                    <a:pt x="14193" y="410"/>
                    <a:pt x="14395" y="421"/>
                    <a:pt x="14395" y="421"/>
                  </a:cubicBezTo>
                  <a:cubicBezTo>
                    <a:pt x="14395" y="421"/>
                    <a:pt x="14193" y="374"/>
                    <a:pt x="13788" y="314"/>
                  </a:cubicBezTo>
                  <a:cubicBezTo>
                    <a:pt x="13609" y="279"/>
                    <a:pt x="13371" y="231"/>
                    <a:pt x="13097" y="195"/>
                  </a:cubicBezTo>
                  <a:cubicBezTo>
                    <a:pt x="12835" y="160"/>
                    <a:pt x="12526" y="112"/>
                    <a:pt x="12180" y="76"/>
                  </a:cubicBezTo>
                  <a:cubicBezTo>
                    <a:pt x="11704" y="27"/>
                    <a:pt x="11170" y="0"/>
                    <a:pt x="1058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3" name="Google Shape;17613;p57"/>
            <p:cNvSpPr/>
            <p:nvPr/>
          </p:nvSpPr>
          <p:spPr>
            <a:xfrm>
              <a:off x="4615450" y="2986200"/>
              <a:ext cx="654575" cy="48625"/>
            </a:xfrm>
            <a:custGeom>
              <a:avLst/>
              <a:gdLst/>
              <a:ahLst/>
              <a:cxnLst/>
              <a:rect l="l" t="t" r="r" b="b"/>
              <a:pathLst>
                <a:path w="26183" h="1945" extrusionOk="0">
                  <a:moveTo>
                    <a:pt x="26182" y="1144"/>
                  </a:moveTo>
                  <a:cubicBezTo>
                    <a:pt x="26182" y="1144"/>
                    <a:pt x="26109" y="1152"/>
                    <a:pt x="26003" y="1195"/>
                  </a:cubicBezTo>
                  <a:lnTo>
                    <a:pt x="26003" y="1195"/>
                  </a:lnTo>
                  <a:cubicBezTo>
                    <a:pt x="26123" y="1161"/>
                    <a:pt x="26182" y="1144"/>
                    <a:pt x="26182" y="1144"/>
                  </a:cubicBezTo>
                  <a:close/>
                  <a:moveTo>
                    <a:pt x="26003" y="1195"/>
                  </a:moveTo>
                  <a:cubicBezTo>
                    <a:pt x="25982" y="1201"/>
                    <a:pt x="25958" y="1208"/>
                    <a:pt x="25932" y="1215"/>
                  </a:cubicBezTo>
                  <a:cubicBezTo>
                    <a:pt x="25887" y="1228"/>
                    <a:pt x="25837" y="1243"/>
                    <a:pt x="25780" y="1261"/>
                  </a:cubicBezTo>
                  <a:lnTo>
                    <a:pt x="25780" y="1261"/>
                  </a:lnTo>
                  <a:cubicBezTo>
                    <a:pt x="25837" y="1248"/>
                    <a:pt x="25887" y="1237"/>
                    <a:pt x="25932" y="1227"/>
                  </a:cubicBezTo>
                  <a:cubicBezTo>
                    <a:pt x="25957" y="1215"/>
                    <a:pt x="25981" y="1204"/>
                    <a:pt x="26003" y="1195"/>
                  </a:cubicBezTo>
                  <a:close/>
                  <a:moveTo>
                    <a:pt x="0" y="1"/>
                  </a:moveTo>
                  <a:cubicBezTo>
                    <a:pt x="0" y="1"/>
                    <a:pt x="1477" y="144"/>
                    <a:pt x="3846" y="382"/>
                  </a:cubicBezTo>
                  <a:cubicBezTo>
                    <a:pt x="6215" y="620"/>
                    <a:pt x="9466" y="965"/>
                    <a:pt x="13085" y="1346"/>
                  </a:cubicBezTo>
                  <a:cubicBezTo>
                    <a:pt x="14883" y="1549"/>
                    <a:pt x="16610" y="1751"/>
                    <a:pt x="18193" y="1858"/>
                  </a:cubicBezTo>
                  <a:cubicBezTo>
                    <a:pt x="19022" y="1915"/>
                    <a:pt x="19812" y="1945"/>
                    <a:pt x="20548" y="1945"/>
                  </a:cubicBezTo>
                  <a:cubicBezTo>
                    <a:pt x="21206" y="1945"/>
                    <a:pt x="21822" y="1921"/>
                    <a:pt x="22384" y="1870"/>
                  </a:cubicBezTo>
                  <a:cubicBezTo>
                    <a:pt x="23599" y="1787"/>
                    <a:pt x="24551" y="1584"/>
                    <a:pt x="25182" y="1430"/>
                  </a:cubicBezTo>
                  <a:cubicBezTo>
                    <a:pt x="25426" y="1369"/>
                    <a:pt x="25625" y="1308"/>
                    <a:pt x="25780" y="1261"/>
                  </a:cubicBezTo>
                  <a:lnTo>
                    <a:pt x="25780" y="1261"/>
                  </a:lnTo>
                  <a:cubicBezTo>
                    <a:pt x="25625" y="1295"/>
                    <a:pt x="25426" y="1338"/>
                    <a:pt x="25182" y="1382"/>
                  </a:cubicBezTo>
                  <a:cubicBezTo>
                    <a:pt x="24527" y="1501"/>
                    <a:pt x="23575" y="1632"/>
                    <a:pt x="22384" y="1668"/>
                  </a:cubicBezTo>
                  <a:cubicBezTo>
                    <a:pt x="22184" y="1674"/>
                    <a:pt x="21976" y="1677"/>
                    <a:pt x="21762" y="1677"/>
                  </a:cubicBezTo>
                  <a:cubicBezTo>
                    <a:pt x="20727" y="1677"/>
                    <a:pt x="19533" y="1608"/>
                    <a:pt x="18241" y="1489"/>
                  </a:cubicBezTo>
                  <a:cubicBezTo>
                    <a:pt x="16669" y="1334"/>
                    <a:pt x="14966" y="1096"/>
                    <a:pt x="13145" y="906"/>
                  </a:cubicBezTo>
                  <a:cubicBezTo>
                    <a:pt x="9525" y="513"/>
                    <a:pt x="6239" y="299"/>
                    <a:pt x="3858" y="156"/>
                  </a:cubicBezTo>
                  <a:cubicBezTo>
                    <a:pt x="1477" y="25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4" name="Google Shape;17614;p57"/>
            <p:cNvSpPr/>
            <p:nvPr/>
          </p:nvSpPr>
          <p:spPr>
            <a:xfrm>
              <a:off x="4455900" y="2820725"/>
              <a:ext cx="672725" cy="91700"/>
            </a:xfrm>
            <a:custGeom>
              <a:avLst/>
              <a:gdLst/>
              <a:ahLst/>
              <a:cxnLst/>
              <a:rect l="l" t="t" r="r" b="b"/>
              <a:pathLst>
                <a:path w="26909" h="3668" extrusionOk="0">
                  <a:moveTo>
                    <a:pt x="3567" y="1"/>
                  </a:moveTo>
                  <a:cubicBezTo>
                    <a:pt x="3109" y="1"/>
                    <a:pt x="2688" y="38"/>
                    <a:pt x="2310" y="48"/>
                  </a:cubicBezTo>
                  <a:cubicBezTo>
                    <a:pt x="2060" y="72"/>
                    <a:pt x="1834" y="83"/>
                    <a:pt x="1620" y="95"/>
                  </a:cubicBezTo>
                  <a:cubicBezTo>
                    <a:pt x="1417" y="131"/>
                    <a:pt x="1239" y="143"/>
                    <a:pt x="1060" y="167"/>
                  </a:cubicBezTo>
                  <a:cubicBezTo>
                    <a:pt x="370" y="274"/>
                    <a:pt x="1" y="322"/>
                    <a:pt x="1" y="322"/>
                  </a:cubicBezTo>
                  <a:cubicBezTo>
                    <a:pt x="1" y="322"/>
                    <a:pt x="393" y="286"/>
                    <a:pt x="1072" y="250"/>
                  </a:cubicBezTo>
                  <a:cubicBezTo>
                    <a:pt x="1239" y="226"/>
                    <a:pt x="1429" y="214"/>
                    <a:pt x="1644" y="202"/>
                  </a:cubicBezTo>
                  <a:lnTo>
                    <a:pt x="2322" y="202"/>
                  </a:lnTo>
                  <a:cubicBezTo>
                    <a:pt x="2462" y="202"/>
                    <a:pt x="2607" y="202"/>
                    <a:pt x="2758" y="202"/>
                  </a:cubicBezTo>
                  <a:cubicBezTo>
                    <a:pt x="3134" y="202"/>
                    <a:pt x="3544" y="208"/>
                    <a:pt x="3977" y="250"/>
                  </a:cubicBezTo>
                  <a:cubicBezTo>
                    <a:pt x="4287" y="262"/>
                    <a:pt x="4608" y="286"/>
                    <a:pt x="4942" y="310"/>
                  </a:cubicBezTo>
                  <a:cubicBezTo>
                    <a:pt x="5287" y="333"/>
                    <a:pt x="5620" y="381"/>
                    <a:pt x="5989" y="429"/>
                  </a:cubicBezTo>
                  <a:cubicBezTo>
                    <a:pt x="6692" y="500"/>
                    <a:pt x="7454" y="631"/>
                    <a:pt x="8264" y="762"/>
                  </a:cubicBezTo>
                  <a:cubicBezTo>
                    <a:pt x="9859" y="1060"/>
                    <a:pt x="11597" y="1453"/>
                    <a:pt x="13431" y="1881"/>
                  </a:cubicBezTo>
                  <a:cubicBezTo>
                    <a:pt x="15252" y="2310"/>
                    <a:pt x="17003" y="2715"/>
                    <a:pt x="18598" y="3012"/>
                  </a:cubicBezTo>
                  <a:cubicBezTo>
                    <a:pt x="19408" y="3143"/>
                    <a:pt x="20170" y="3286"/>
                    <a:pt x="20896" y="3370"/>
                  </a:cubicBezTo>
                  <a:cubicBezTo>
                    <a:pt x="21253" y="3417"/>
                    <a:pt x="21599" y="3477"/>
                    <a:pt x="21944" y="3501"/>
                  </a:cubicBezTo>
                  <a:cubicBezTo>
                    <a:pt x="22277" y="3536"/>
                    <a:pt x="22599" y="3548"/>
                    <a:pt x="22908" y="3584"/>
                  </a:cubicBezTo>
                  <a:cubicBezTo>
                    <a:pt x="23515" y="3655"/>
                    <a:pt x="24087" y="3643"/>
                    <a:pt x="24575" y="3655"/>
                  </a:cubicBezTo>
                  <a:cubicBezTo>
                    <a:pt x="24825" y="3667"/>
                    <a:pt x="25051" y="3667"/>
                    <a:pt x="25254" y="3667"/>
                  </a:cubicBezTo>
                  <a:cubicBezTo>
                    <a:pt x="25480" y="3655"/>
                    <a:pt x="25659" y="3655"/>
                    <a:pt x="25837" y="3643"/>
                  </a:cubicBezTo>
                  <a:cubicBezTo>
                    <a:pt x="26528" y="3596"/>
                    <a:pt x="26909" y="3584"/>
                    <a:pt x="26909" y="3584"/>
                  </a:cubicBezTo>
                  <a:cubicBezTo>
                    <a:pt x="26909" y="3584"/>
                    <a:pt x="26528" y="3584"/>
                    <a:pt x="25801" y="3536"/>
                  </a:cubicBezTo>
                  <a:lnTo>
                    <a:pt x="25242" y="3536"/>
                  </a:lnTo>
                  <a:cubicBezTo>
                    <a:pt x="25039" y="3536"/>
                    <a:pt x="24789" y="3501"/>
                    <a:pt x="24551" y="3489"/>
                  </a:cubicBezTo>
                  <a:cubicBezTo>
                    <a:pt x="24063" y="3441"/>
                    <a:pt x="23515" y="3429"/>
                    <a:pt x="22908" y="3346"/>
                  </a:cubicBezTo>
                  <a:cubicBezTo>
                    <a:pt x="22611" y="3298"/>
                    <a:pt x="22277" y="3262"/>
                    <a:pt x="21956" y="3227"/>
                  </a:cubicBezTo>
                  <a:cubicBezTo>
                    <a:pt x="21622" y="3179"/>
                    <a:pt x="21277" y="3120"/>
                    <a:pt x="20920" y="3060"/>
                  </a:cubicBezTo>
                  <a:cubicBezTo>
                    <a:pt x="20205" y="2953"/>
                    <a:pt x="19455" y="2786"/>
                    <a:pt x="18658" y="2631"/>
                  </a:cubicBezTo>
                  <a:cubicBezTo>
                    <a:pt x="17086" y="2286"/>
                    <a:pt x="15348" y="1869"/>
                    <a:pt x="13514" y="1441"/>
                  </a:cubicBezTo>
                  <a:cubicBezTo>
                    <a:pt x="11681" y="1000"/>
                    <a:pt x="9907" y="631"/>
                    <a:pt x="8299" y="381"/>
                  </a:cubicBezTo>
                  <a:cubicBezTo>
                    <a:pt x="7490" y="262"/>
                    <a:pt x="6728" y="143"/>
                    <a:pt x="6001" y="95"/>
                  </a:cubicBezTo>
                  <a:cubicBezTo>
                    <a:pt x="5620" y="83"/>
                    <a:pt x="5287" y="36"/>
                    <a:pt x="4942" y="24"/>
                  </a:cubicBezTo>
                  <a:cubicBezTo>
                    <a:pt x="4608" y="24"/>
                    <a:pt x="4287" y="12"/>
                    <a:pt x="3977" y="12"/>
                  </a:cubicBezTo>
                  <a:cubicBezTo>
                    <a:pt x="3838" y="4"/>
                    <a:pt x="3701" y="1"/>
                    <a:pt x="356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5" name="Google Shape;17615;p57"/>
            <p:cNvSpPr/>
            <p:nvPr/>
          </p:nvSpPr>
          <p:spPr>
            <a:xfrm>
              <a:off x="4495800" y="2796300"/>
              <a:ext cx="401850" cy="70875"/>
            </a:xfrm>
            <a:custGeom>
              <a:avLst/>
              <a:gdLst/>
              <a:ahLst/>
              <a:cxnLst/>
              <a:rect l="l" t="t" r="r" b="b"/>
              <a:pathLst>
                <a:path w="16074" h="2835" extrusionOk="0">
                  <a:moveTo>
                    <a:pt x="0" y="1"/>
                  </a:moveTo>
                  <a:cubicBezTo>
                    <a:pt x="0" y="1"/>
                    <a:pt x="214" y="13"/>
                    <a:pt x="631" y="60"/>
                  </a:cubicBezTo>
                  <a:cubicBezTo>
                    <a:pt x="1048" y="108"/>
                    <a:pt x="1643" y="167"/>
                    <a:pt x="2381" y="251"/>
                  </a:cubicBezTo>
                  <a:cubicBezTo>
                    <a:pt x="3846" y="417"/>
                    <a:pt x="5870" y="703"/>
                    <a:pt x="8096" y="1084"/>
                  </a:cubicBezTo>
                  <a:cubicBezTo>
                    <a:pt x="10311" y="1477"/>
                    <a:pt x="12299" y="1906"/>
                    <a:pt x="13752" y="2251"/>
                  </a:cubicBezTo>
                  <a:cubicBezTo>
                    <a:pt x="14466" y="2406"/>
                    <a:pt x="15038" y="2561"/>
                    <a:pt x="15442" y="2668"/>
                  </a:cubicBezTo>
                  <a:cubicBezTo>
                    <a:pt x="15847" y="2775"/>
                    <a:pt x="16073" y="2834"/>
                    <a:pt x="16073" y="2834"/>
                  </a:cubicBezTo>
                  <a:lnTo>
                    <a:pt x="15478" y="2596"/>
                  </a:lnTo>
                  <a:cubicBezTo>
                    <a:pt x="15085" y="2442"/>
                    <a:pt x="14526" y="2251"/>
                    <a:pt x="13811" y="2025"/>
                  </a:cubicBezTo>
                  <a:cubicBezTo>
                    <a:pt x="12394" y="1584"/>
                    <a:pt x="10394" y="1025"/>
                    <a:pt x="8168" y="644"/>
                  </a:cubicBezTo>
                  <a:cubicBezTo>
                    <a:pt x="5929" y="251"/>
                    <a:pt x="3881" y="96"/>
                    <a:pt x="2393" y="36"/>
                  </a:cubicBezTo>
                  <a:cubicBezTo>
                    <a:pt x="1643" y="1"/>
                    <a:pt x="1048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6" name="Google Shape;17616;p57"/>
            <p:cNvSpPr/>
            <p:nvPr/>
          </p:nvSpPr>
          <p:spPr>
            <a:xfrm>
              <a:off x="2594350" y="2880150"/>
              <a:ext cx="218225" cy="179900"/>
            </a:xfrm>
            <a:custGeom>
              <a:avLst/>
              <a:gdLst/>
              <a:ahLst/>
              <a:cxnLst/>
              <a:rect l="l" t="t" r="r" b="b"/>
              <a:pathLst>
                <a:path w="8729" h="7196" extrusionOk="0">
                  <a:moveTo>
                    <a:pt x="8180" y="1"/>
                  </a:moveTo>
                  <a:cubicBezTo>
                    <a:pt x="8037" y="1"/>
                    <a:pt x="7864" y="33"/>
                    <a:pt x="7716" y="171"/>
                  </a:cubicBezTo>
                  <a:cubicBezTo>
                    <a:pt x="7621" y="242"/>
                    <a:pt x="7538" y="362"/>
                    <a:pt x="7514" y="516"/>
                  </a:cubicBezTo>
                  <a:cubicBezTo>
                    <a:pt x="7514" y="659"/>
                    <a:pt x="7549" y="778"/>
                    <a:pt x="7502" y="838"/>
                  </a:cubicBezTo>
                  <a:cubicBezTo>
                    <a:pt x="7454" y="921"/>
                    <a:pt x="7359" y="945"/>
                    <a:pt x="7216" y="981"/>
                  </a:cubicBezTo>
                  <a:cubicBezTo>
                    <a:pt x="7085" y="1004"/>
                    <a:pt x="6942" y="1028"/>
                    <a:pt x="6764" y="1076"/>
                  </a:cubicBezTo>
                  <a:cubicBezTo>
                    <a:pt x="6668" y="1112"/>
                    <a:pt x="6561" y="1171"/>
                    <a:pt x="6490" y="1278"/>
                  </a:cubicBezTo>
                  <a:cubicBezTo>
                    <a:pt x="6418" y="1374"/>
                    <a:pt x="6406" y="1528"/>
                    <a:pt x="6406" y="1600"/>
                  </a:cubicBezTo>
                  <a:cubicBezTo>
                    <a:pt x="6406" y="1755"/>
                    <a:pt x="6359" y="1874"/>
                    <a:pt x="6264" y="1993"/>
                  </a:cubicBezTo>
                  <a:cubicBezTo>
                    <a:pt x="6097" y="2231"/>
                    <a:pt x="5799" y="2409"/>
                    <a:pt x="5466" y="2624"/>
                  </a:cubicBezTo>
                  <a:cubicBezTo>
                    <a:pt x="5132" y="2838"/>
                    <a:pt x="4811" y="3076"/>
                    <a:pt x="4478" y="3314"/>
                  </a:cubicBezTo>
                  <a:cubicBezTo>
                    <a:pt x="3144" y="4267"/>
                    <a:pt x="2025" y="5243"/>
                    <a:pt x="1239" y="5981"/>
                  </a:cubicBezTo>
                  <a:cubicBezTo>
                    <a:pt x="453" y="6708"/>
                    <a:pt x="1" y="7196"/>
                    <a:pt x="1" y="7196"/>
                  </a:cubicBezTo>
                  <a:cubicBezTo>
                    <a:pt x="1" y="7196"/>
                    <a:pt x="537" y="6803"/>
                    <a:pt x="1370" y="6124"/>
                  </a:cubicBezTo>
                  <a:cubicBezTo>
                    <a:pt x="2239" y="5481"/>
                    <a:pt x="3418" y="4612"/>
                    <a:pt x="4740" y="3660"/>
                  </a:cubicBezTo>
                  <a:cubicBezTo>
                    <a:pt x="5061" y="3421"/>
                    <a:pt x="5394" y="3183"/>
                    <a:pt x="5704" y="2957"/>
                  </a:cubicBezTo>
                  <a:cubicBezTo>
                    <a:pt x="6002" y="2731"/>
                    <a:pt x="6359" y="2528"/>
                    <a:pt x="6585" y="2171"/>
                  </a:cubicBezTo>
                  <a:cubicBezTo>
                    <a:pt x="6704" y="1993"/>
                    <a:pt x="6764" y="1766"/>
                    <a:pt x="6740" y="1576"/>
                  </a:cubicBezTo>
                  <a:cubicBezTo>
                    <a:pt x="6728" y="1481"/>
                    <a:pt x="6740" y="1457"/>
                    <a:pt x="6764" y="1421"/>
                  </a:cubicBezTo>
                  <a:cubicBezTo>
                    <a:pt x="6787" y="1397"/>
                    <a:pt x="6823" y="1362"/>
                    <a:pt x="6883" y="1338"/>
                  </a:cubicBezTo>
                  <a:cubicBezTo>
                    <a:pt x="7002" y="1290"/>
                    <a:pt x="7145" y="1254"/>
                    <a:pt x="7299" y="1219"/>
                  </a:cubicBezTo>
                  <a:cubicBezTo>
                    <a:pt x="7430" y="1171"/>
                    <a:pt x="7621" y="1112"/>
                    <a:pt x="7716" y="933"/>
                  </a:cubicBezTo>
                  <a:cubicBezTo>
                    <a:pt x="7752" y="838"/>
                    <a:pt x="7752" y="754"/>
                    <a:pt x="7740" y="683"/>
                  </a:cubicBezTo>
                  <a:cubicBezTo>
                    <a:pt x="7728" y="623"/>
                    <a:pt x="7716" y="564"/>
                    <a:pt x="7716" y="516"/>
                  </a:cubicBezTo>
                  <a:cubicBezTo>
                    <a:pt x="7716" y="421"/>
                    <a:pt x="7752" y="338"/>
                    <a:pt x="7811" y="266"/>
                  </a:cubicBezTo>
                  <a:cubicBezTo>
                    <a:pt x="7930" y="111"/>
                    <a:pt x="8109" y="88"/>
                    <a:pt x="8264" y="64"/>
                  </a:cubicBezTo>
                  <a:cubicBezTo>
                    <a:pt x="8302" y="61"/>
                    <a:pt x="8339" y="59"/>
                    <a:pt x="8373" y="59"/>
                  </a:cubicBezTo>
                  <a:cubicBezTo>
                    <a:pt x="8468" y="59"/>
                    <a:pt x="8548" y="70"/>
                    <a:pt x="8609" y="88"/>
                  </a:cubicBezTo>
                  <a:cubicBezTo>
                    <a:pt x="8681" y="100"/>
                    <a:pt x="8728" y="100"/>
                    <a:pt x="8728" y="100"/>
                  </a:cubicBezTo>
                  <a:cubicBezTo>
                    <a:pt x="8728" y="100"/>
                    <a:pt x="8681" y="88"/>
                    <a:pt x="8609" y="64"/>
                  </a:cubicBezTo>
                  <a:cubicBezTo>
                    <a:pt x="8526" y="52"/>
                    <a:pt x="8407" y="28"/>
                    <a:pt x="8264" y="4"/>
                  </a:cubicBezTo>
                  <a:cubicBezTo>
                    <a:pt x="8237" y="2"/>
                    <a:pt x="8209" y="1"/>
                    <a:pt x="818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7" name="Google Shape;17617;p57"/>
            <p:cNvSpPr/>
            <p:nvPr/>
          </p:nvSpPr>
          <p:spPr>
            <a:xfrm>
              <a:off x="2647050" y="2995725"/>
              <a:ext cx="509300" cy="34925"/>
            </a:xfrm>
            <a:custGeom>
              <a:avLst/>
              <a:gdLst/>
              <a:ahLst/>
              <a:cxnLst/>
              <a:rect l="l" t="t" r="r" b="b"/>
              <a:pathLst>
                <a:path w="20372" h="1397" extrusionOk="0">
                  <a:moveTo>
                    <a:pt x="20372" y="1"/>
                  </a:moveTo>
                  <a:cubicBezTo>
                    <a:pt x="20372" y="1"/>
                    <a:pt x="20086" y="49"/>
                    <a:pt x="19586" y="108"/>
                  </a:cubicBezTo>
                  <a:cubicBezTo>
                    <a:pt x="19074" y="180"/>
                    <a:pt x="18336" y="287"/>
                    <a:pt x="17407" y="394"/>
                  </a:cubicBezTo>
                  <a:cubicBezTo>
                    <a:pt x="15562" y="596"/>
                    <a:pt x="13014" y="822"/>
                    <a:pt x="10204" y="906"/>
                  </a:cubicBezTo>
                  <a:cubicBezTo>
                    <a:pt x="9220" y="939"/>
                    <a:pt x="8267" y="954"/>
                    <a:pt x="7364" y="954"/>
                  </a:cubicBezTo>
                  <a:cubicBezTo>
                    <a:pt x="5689" y="954"/>
                    <a:pt x="4188" y="904"/>
                    <a:pt x="2989" y="834"/>
                  </a:cubicBezTo>
                  <a:cubicBezTo>
                    <a:pt x="2060" y="787"/>
                    <a:pt x="1322" y="751"/>
                    <a:pt x="798" y="703"/>
                  </a:cubicBezTo>
                  <a:cubicBezTo>
                    <a:pt x="274" y="656"/>
                    <a:pt x="0" y="644"/>
                    <a:pt x="0" y="644"/>
                  </a:cubicBezTo>
                  <a:lnTo>
                    <a:pt x="0" y="644"/>
                  </a:lnTo>
                  <a:cubicBezTo>
                    <a:pt x="0" y="644"/>
                    <a:pt x="274" y="692"/>
                    <a:pt x="786" y="775"/>
                  </a:cubicBezTo>
                  <a:cubicBezTo>
                    <a:pt x="1286" y="870"/>
                    <a:pt x="2036" y="965"/>
                    <a:pt x="2953" y="1073"/>
                  </a:cubicBezTo>
                  <a:cubicBezTo>
                    <a:pt x="4449" y="1246"/>
                    <a:pt x="6414" y="1396"/>
                    <a:pt x="8620" y="1396"/>
                  </a:cubicBezTo>
                  <a:cubicBezTo>
                    <a:pt x="9136" y="1396"/>
                    <a:pt x="9665" y="1388"/>
                    <a:pt x="10204" y="1370"/>
                  </a:cubicBezTo>
                  <a:cubicBezTo>
                    <a:pt x="13050" y="1287"/>
                    <a:pt x="15597" y="942"/>
                    <a:pt x="17419" y="608"/>
                  </a:cubicBezTo>
                  <a:cubicBezTo>
                    <a:pt x="18348" y="453"/>
                    <a:pt x="19074" y="299"/>
                    <a:pt x="19586" y="180"/>
                  </a:cubicBezTo>
                  <a:cubicBezTo>
                    <a:pt x="20086" y="61"/>
                    <a:pt x="20372" y="1"/>
                    <a:pt x="2037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8" name="Google Shape;17618;p57"/>
            <p:cNvSpPr/>
            <p:nvPr/>
          </p:nvSpPr>
          <p:spPr>
            <a:xfrm>
              <a:off x="2698550" y="2967150"/>
              <a:ext cx="191400" cy="17800"/>
            </a:xfrm>
            <a:custGeom>
              <a:avLst/>
              <a:gdLst/>
              <a:ahLst/>
              <a:cxnLst/>
              <a:rect l="l" t="t" r="r" b="b"/>
              <a:pathLst>
                <a:path w="7656" h="712" extrusionOk="0">
                  <a:moveTo>
                    <a:pt x="7656" y="1"/>
                  </a:moveTo>
                  <a:lnTo>
                    <a:pt x="7656" y="1"/>
                  </a:lnTo>
                  <a:cubicBezTo>
                    <a:pt x="7656" y="1"/>
                    <a:pt x="7227" y="25"/>
                    <a:pt x="6525" y="108"/>
                  </a:cubicBezTo>
                  <a:cubicBezTo>
                    <a:pt x="5834" y="144"/>
                    <a:pt x="4882" y="203"/>
                    <a:pt x="3834" y="251"/>
                  </a:cubicBezTo>
                  <a:cubicBezTo>
                    <a:pt x="2786" y="299"/>
                    <a:pt x="1834" y="311"/>
                    <a:pt x="1131" y="311"/>
                  </a:cubicBezTo>
                  <a:lnTo>
                    <a:pt x="0" y="311"/>
                  </a:lnTo>
                  <a:cubicBezTo>
                    <a:pt x="0" y="311"/>
                    <a:pt x="417" y="418"/>
                    <a:pt x="1119" y="537"/>
                  </a:cubicBezTo>
                  <a:cubicBezTo>
                    <a:pt x="1719" y="628"/>
                    <a:pt x="2510" y="711"/>
                    <a:pt x="3395" y="711"/>
                  </a:cubicBezTo>
                  <a:cubicBezTo>
                    <a:pt x="3547" y="711"/>
                    <a:pt x="3701" y="709"/>
                    <a:pt x="3858" y="703"/>
                  </a:cubicBezTo>
                  <a:cubicBezTo>
                    <a:pt x="4929" y="656"/>
                    <a:pt x="5882" y="477"/>
                    <a:pt x="6572" y="311"/>
                  </a:cubicBezTo>
                  <a:cubicBezTo>
                    <a:pt x="7251" y="144"/>
                    <a:pt x="7656" y="1"/>
                    <a:pt x="765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9" name="Google Shape;17619;p57"/>
            <p:cNvSpPr/>
            <p:nvPr/>
          </p:nvSpPr>
          <p:spPr>
            <a:xfrm>
              <a:off x="2862550" y="2897875"/>
              <a:ext cx="950150" cy="82400"/>
            </a:xfrm>
            <a:custGeom>
              <a:avLst/>
              <a:gdLst/>
              <a:ahLst/>
              <a:cxnLst/>
              <a:rect l="l" t="t" r="r" b="b"/>
              <a:pathLst>
                <a:path w="38006" h="3296" extrusionOk="0">
                  <a:moveTo>
                    <a:pt x="22933" y="1"/>
                  </a:moveTo>
                  <a:cubicBezTo>
                    <a:pt x="21699" y="1"/>
                    <a:pt x="20427" y="66"/>
                    <a:pt x="19134" y="188"/>
                  </a:cubicBezTo>
                  <a:cubicBezTo>
                    <a:pt x="16479" y="450"/>
                    <a:pt x="13978" y="819"/>
                    <a:pt x="11704" y="1046"/>
                  </a:cubicBezTo>
                  <a:cubicBezTo>
                    <a:pt x="9430" y="1260"/>
                    <a:pt x="7358" y="1319"/>
                    <a:pt x="5620" y="1319"/>
                  </a:cubicBezTo>
                  <a:cubicBezTo>
                    <a:pt x="3894" y="1319"/>
                    <a:pt x="2477" y="1260"/>
                    <a:pt x="1513" y="1224"/>
                  </a:cubicBezTo>
                  <a:cubicBezTo>
                    <a:pt x="536" y="1177"/>
                    <a:pt x="1" y="1141"/>
                    <a:pt x="0" y="1141"/>
                  </a:cubicBezTo>
                  <a:lnTo>
                    <a:pt x="0" y="1141"/>
                  </a:lnTo>
                  <a:cubicBezTo>
                    <a:pt x="1" y="1141"/>
                    <a:pt x="536" y="1200"/>
                    <a:pt x="1513" y="1296"/>
                  </a:cubicBezTo>
                  <a:cubicBezTo>
                    <a:pt x="2489" y="1379"/>
                    <a:pt x="3894" y="1486"/>
                    <a:pt x="5632" y="1546"/>
                  </a:cubicBezTo>
                  <a:cubicBezTo>
                    <a:pt x="6255" y="1567"/>
                    <a:pt x="6922" y="1581"/>
                    <a:pt x="7626" y="1581"/>
                  </a:cubicBezTo>
                  <a:cubicBezTo>
                    <a:pt x="8887" y="1581"/>
                    <a:pt x="10270" y="1537"/>
                    <a:pt x="11752" y="1415"/>
                  </a:cubicBezTo>
                  <a:cubicBezTo>
                    <a:pt x="14062" y="1236"/>
                    <a:pt x="16550" y="891"/>
                    <a:pt x="19193" y="641"/>
                  </a:cubicBezTo>
                  <a:cubicBezTo>
                    <a:pt x="20633" y="504"/>
                    <a:pt x="22037" y="428"/>
                    <a:pt x="23388" y="428"/>
                  </a:cubicBezTo>
                  <a:cubicBezTo>
                    <a:pt x="24506" y="428"/>
                    <a:pt x="25588" y="480"/>
                    <a:pt x="26623" y="593"/>
                  </a:cubicBezTo>
                  <a:cubicBezTo>
                    <a:pt x="28897" y="831"/>
                    <a:pt x="30921" y="1260"/>
                    <a:pt x="32600" y="1700"/>
                  </a:cubicBezTo>
                  <a:cubicBezTo>
                    <a:pt x="34279" y="2129"/>
                    <a:pt x="35636" y="2546"/>
                    <a:pt x="36565" y="2831"/>
                  </a:cubicBezTo>
                  <a:cubicBezTo>
                    <a:pt x="37493" y="3129"/>
                    <a:pt x="38005" y="3296"/>
                    <a:pt x="38005" y="3296"/>
                  </a:cubicBezTo>
                  <a:cubicBezTo>
                    <a:pt x="38005" y="3296"/>
                    <a:pt x="37493" y="3093"/>
                    <a:pt x="36576" y="2772"/>
                  </a:cubicBezTo>
                  <a:cubicBezTo>
                    <a:pt x="35648" y="2439"/>
                    <a:pt x="34326" y="1962"/>
                    <a:pt x="32647" y="1486"/>
                  </a:cubicBezTo>
                  <a:cubicBezTo>
                    <a:pt x="30957" y="1010"/>
                    <a:pt x="28933" y="510"/>
                    <a:pt x="26647" y="224"/>
                  </a:cubicBezTo>
                  <a:cubicBezTo>
                    <a:pt x="25467" y="72"/>
                    <a:pt x="24221" y="1"/>
                    <a:pt x="2293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0" name="Google Shape;17620;p57"/>
            <p:cNvSpPr/>
            <p:nvPr/>
          </p:nvSpPr>
          <p:spPr>
            <a:xfrm>
              <a:off x="3315875" y="2930175"/>
              <a:ext cx="382525" cy="50100"/>
            </a:xfrm>
            <a:custGeom>
              <a:avLst/>
              <a:gdLst/>
              <a:ahLst/>
              <a:cxnLst/>
              <a:rect l="l" t="t" r="r" b="b"/>
              <a:pathLst>
                <a:path w="15301" h="2004" extrusionOk="0">
                  <a:moveTo>
                    <a:pt x="5642" y="1"/>
                  </a:moveTo>
                  <a:cubicBezTo>
                    <a:pt x="4334" y="1"/>
                    <a:pt x="3168" y="108"/>
                    <a:pt x="2251" y="242"/>
                  </a:cubicBezTo>
                  <a:cubicBezTo>
                    <a:pt x="1548" y="349"/>
                    <a:pt x="989" y="456"/>
                    <a:pt x="596" y="539"/>
                  </a:cubicBezTo>
                  <a:cubicBezTo>
                    <a:pt x="203" y="635"/>
                    <a:pt x="1" y="670"/>
                    <a:pt x="1" y="670"/>
                  </a:cubicBezTo>
                  <a:cubicBezTo>
                    <a:pt x="1" y="670"/>
                    <a:pt x="227" y="658"/>
                    <a:pt x="608" y="611"/>
                  </a:cubicBezTo>
                  <a:cubicBezTo>
                    <a:pt x="1001" y="575"/>
                    <a:pt x="1560" y="527"/>
                    <a:pt x="2263" y="480"/>
                  </a:cubicBezTo>
                  <a:cubicBezTo>
                    <a:pt x="2900" y="442"/>
                    <a:pt x="3642" y="416"/>
                    <a:pt x="4462" y="416"/>
                  </a:cubicBezTo>
                  <a:cubicBezTo>
                    <a:pt x="5450" y="416"/>
                    <a:pt x="6551" y="454"/>
                    <a:pt x="7716" y="551"/>
                  </a:cubicBezTo>
                  <a:cubicBezTo>
                    <a:pt x="9835" y="754"/>
                    <a:pt x="11728" y="1087"/>
                    <a:pt x="13098" y="1420"/>
                  </a:cubicBezTo>
                  <a:cubicBezTo>
                    <a:pt x="13788" y="1575"/>
                    <a:pt x="14336" y="1730"/>
                    <a:pt x="14705" y="1837"/>
                  </a:cubicBezTo>
                  <a:cubicBezTo>
                    <a:pt x="15098" y="1944"/>
                    <a:pt x="15300" y="2004"/>
                    <a:pt x="15300" y="2004"/>
                  </a:cubicBezTo>
                  <a:cubicBezTo>
                    <a:pt x="15300" y="2004"/>
                    <a:pt x="15098" y="1909"/>
                    <a:pt x="14752" y="1742"/>
                  </a:cubicBezTo>
                  <a:cubicBezTo>
                    <a:pt x="14383" y="1599"/>
                    <a:pt x="13848" y="1409"/>
                    <a:pt x="13169" y="1182"/>
                  </a:cubicBezTo>
                  <a:cubicBezTo>
                    <a:pt x="11835" y="754"/>
                    <a:pt x="9930" y="289"/>
                    <a:pt x="7775" y="99"/>
                  </a:cubicBezTo>
                  <a:cubicBezTo>
                    <a:pt x="7036" y="30"/>
                    <a:pt x="6320" y="1"/>
                    <a:pt x="564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1" name="Google Shape;17621;p57"/>
            <p:cNvSpPr/>
            <p:nvPr/>
          </p:nvSpPr>
          <p:spPr>
            <a:xfrm>
              <a:off x="3478100" y="2965425"/>
              <a:ext cx="132475" cy="15200"/>
            </a:xfrm>
            <a:custGeom>
              <a:avLst/>
              <a:gdLst/>
              <a:ahLst/>
              <a:cxnLst/>
              <a:rect l="l" t="t" r="r" b="b"/>
              <a:pathLst>
                <a:path w="5299" h="608" extrusionOk="0">
                  <a:moveTo>
                    <a:pt x="1616" y="0"/>
                  </a:moveTo>
                  <a:cubicBezTo>
                    <a:pt x="667" y="0"/>
                    <a:pt x="1" y="106"/>
                    <a:pt x="1" y="106"/>
                  </a:cubicBezTo>
                  <a:cubicBezTo>
                    <a:pt x="1" y="106"/>
                    <a:pt x="1179" y="368"/>
                    <a:pt x="2632" y="499"/>
                  </a:cubicBezTo>
                  <a:cubicBezTo>
                    <a:pt x="3706" y="595"/>
                    <a:pt x="4639" y="607"/>
                    <a:pt x="5060" y="607"/>
                  </a:cubicBezTo>
                  <a:cubicBezTo>
                    <a:pt x="5213" y="607"/>
                    <a:pt x="5299" y="606"/>
                    <a:pt x="5299" y="606"/>
                  </a:cubicBezTo>
                  <a:cubicBezTo>
                    <a:pt x="5299" y="606"/>
                    <a:pt x="4156" y="177"/>
                    <a:pt x="2679" y="46"/>
                  </a:cubicBezTo>
                  <a:cubicBezTo>
                    <a:pt x="2302" y="13"/>
                    <a:pt x="1942" y="0"/>
                    <a:pt x="161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2" name="Google Shape;17622;p57"/>
            <p:cNvSpPr/>
            <p:nvPr/>
          </p:nvSpPr>
          <p:spPr>
            <a:xfrm>
              <a:off x="3505200" y="2876350"/>
              <a:ext cx="306000" cy="62250"/>
            </a:xfrm>
            <a:custGeom>
              <a:avLst/>
              <a:gdLst/>
              <a:ahLst/>
              <a:cxnLst/>
              <a:rect l="l" t="t" r="r" b="b"/>
              <a:pathLst>
                <a:path w="12240" h="2490" extrusionOk="0">
                  <a:moveTo>
                    <a:pt x="702" y="1"/>
                  </a:moveTo>
                  <a:cubicBezTo>
                    <a:pt x="253" y="1"/>
                    <a:pt x="0" y="13"/>
                    <a:pt x="0" y="13"/>
                  </a:cubicBezTo>
                  <a:cubicBezTo>
                    <a:pt x="0" y="13"/>
                    <a:pt x="691" y="97"/>
                    <a:pt x="1822" y="252"/>
                  </a:cubicBezTo>
                  <a:cubicBezTo>
                    <a:pt x="2941" y="418"/>
                    <a:pt x="4489" y="668"/>
                    <a:pt x="6167" y="1014"/>
                  </a:cubicBezTo>
                  <a:cubicBezTo>
                    <a:pt x="7846" y="1359"/>
                    <a:pt x="9370" y="1728"/>
                    <a:pt x="10466" y="2014"/>
                  </a:cubicBezTo>
                  <a:cubicBezTo>
                    <a:pt x="11549" y="2311"/>
                    <a:pt x="12240" y="2490"/>
                    <a:pt x="12240" y="2490"/>
                  </a:cubicBezTo>
                  <a:cubicBezTo>
                    <a:pt x="12240" y="2490"/>
                    <a:pt x="11597" y="2192"/>
                    <a:pt x="10549" y="1787"/>
                  </a:cubicBezTo>
                  <a:cubicBezTo>
                    <a:pt x="9489" y="1383"/>
                    <a:pt x="7977" y="906"/>
                    <a:pt x="6275" y="561"/>
                  </a:cubicBezTo>
                  <a:cubicBezTo>
                    <a:pt x="4560" y="216"/>
                    <a:pt x="2977" y="73"/>
                    <a:pt x="1845" y="25"/>
                  </a:cubicBezTo>
                  <a:cubicBezTo>
                    <a:pt x="1388" y="6"/>
                    <a:pt x="1002" y="1"/>
                    <a:pt x="70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3" name="Google Shape;17623;p57"/>
            <p:cNvSpPr/>
            <p:nvPr/>
          </p:nvSpPr>
          <p:spPr>
            <a:xfrm>
              <a:off x="3798075" y="2921325"/>
              <a:ext cx="146175" cy="109850"/>
            </a:xfrm>
            <a:custGeom>
              <a:avLst/>
              <a:gdLst/>
              <a:ahLst/>
              <a:cxnLst/>
              <a:rect l="l" t="t" r="r" b="b"/>
              <a:pathLst>
                <a:path w="5847" h="439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406" y="179"/>
                    <a:pt x="1001" y="465"/>
                  </a:cubicBezTo>
                  <a:cubicBezTo>
                    <a:pt x="1596" y="774"/>
                    <a:pt x="2394" y="1239"/>
                    <a:pt x="3239" y="1810"/>
                  </a:cubicBezTo>
                  <a:cubicBezTo>
                    <a:pt x="4097" y="2382"/>
                    <a:pt x="4787" y="2977"/>
                    <a:pt x="5228" y="3501"/>
                  </a:cubicBezTo>
                  <a:cubicBezTo>
                    <a:pt x="5442" y="3751"/>
                    <a:pt x="5597" y="3977"/>
                    <a:pt x="5704" y="4132"/>
                  </a:cubicBezTo>
                  <a:cubicBezTo>
                    <a:pt x="5787" y="4299"/>
                    <a:pt x="5847" y="4394"/>
                    <a:pt x="5847" y="4394"/>
                  </a:cubicBezTo>
                  <a:cubicBezTo>
                    <a:pt x="5847" y="4394"/>
                    <a:pt x="5823" y="4287"/>
                    <a:pt x="5763" y="4108"/>
                  </a:cubicBezTo>
                  <a:cubicBezTo>
                    <a:pt x="5704" y="3929"/>
                    <a:pt x="5585" y="3656"/>
                    <a:pt x="5406" y="3358"/>
                  </a:cubicBezTo>
                  <a:cubicBezTo>
                    <a:pt x="5049" y="2763"/>
                    <a:pt x="4382" y="2036"/>
                    <a:pt x="3501" y="1441"/>
                  </a:cubicBezTo>
                  <a:cubicBezTo>
                    <a:pt x="2620" y="846"/>
                    <a:pt x="1727" y="477"/>
                    <a:pt x="1072" y="274"/>
                  </a:cubicBezTo>
                  <a:cubicBezTo>
                    <a:pt x="418" y="6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4" name="Google Shape;17624;p57"/>
            <p:cNvSpPr/>
            <p:nvPr/>
          </p:nvSpPr>
          <p:spPr>
            <a:xfrm>
              <a:off x="3826650" y="2973700"/>
              <a:ext cx="92900" cy="57175"/>
            </a:xfrm>
            <a:custGeom>
              <a:avLst/>
              <a:gdLst/>
              <a:ahLst/>
              <a:cxnLst/>
              <a:rect l="l" t="t" r="r" b="b"/>
              <a:pathLst>
                <a:path w="3716" h="2287" extrusionOk="0">
                  <a:moveTo>
                    <a:pt x="1" y="1"/>
                  </a:moveTo>
                  <a:cubicBezTo>
                    <a:pt x="1" y="1"/>
                    <a:pt x="215" y="120"/>
                    <a:pt x="560" y="346"/>
                  </a:cubicBezTo>
                  <a:cubicBezTo>
                    <a:pt x="894" y="537"/>
                    <a:pt x="1358" y="822"/>
                    <a:pt x="1858" y="1132"/>
                  </a:cubicBezTo>
                  <a:cubicBezTo>
                    <a:pt x="2370" y="1453"/>
                    <a:pt x="2834" y="1727"/>
                    <a:pt x="3156" y="1942"/>
                  </a:cubicBezTo>
                  <a:cubicBezTo>
                    <a:pt x="3501" y="2144"/>
                    <a:pt x="3716" y="2287"/>
                    <a:pt x="3716" y="2287"/>
                  </a:cubicBezTo>
                  <a:cubicBezTo>
                    <a:pt x="3716" y="2287"/>
                    <a:pt x="3573" y="2073"/>
                    <a:pt x="3311" y="1763"/>
                  </a:cubicBezTo>
                  <a:cubicBezTo>
                    <a:pt x="3037" y="1453"/>
                    <a:pt x="2644" y="1061"/>
                    <a:pt x="2096" y="739"/>
                  </a:cubicBezTo>
                  <a:cubicBezTo>
                    <a:pt x="1572" y="406"/>
                    <a:pt x="1037" y="227"/>
                    <a:pt x="644" y="120"/>
                  </a:cubicBezTo>
                  <a:cubicBezTo>
                    <a:pt x="263" y="25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5" name="Google Shape;17625;p57"/>
            <p:cNvSpPr/>
            <p:nvPr/>
          </p:nvSpPr>
          <p:spPr>
            <a:xfrm>
              <a:off x="3798075" y="2993050"/>
              <a:ext cx="73550" cy="48550"/>
            </a:xfrm>
            <a:custGeom>
              <a:avLst/>
              <a:gdLst/>
              <a:ahLst/>
              <a:cxnLst/>
              <a:rect l="l" t="t" r="r" b="b"/>
              <a:pathLst>
                <a:path w="2942" h="1942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67" y="120"/>
                    <a:pt x="417" y="346"/>
                  </a:cubicBezTo>
                  <a:cubicBezTo>
                    <a:pt x="679" y="525"/>
                    <a:pt x="1025" y="787"/>
                    <a:pt x="1430" y="1049"/>
                  </a:cubicBezTo>
                  <a:cubicBezTo>
                    <a:pt x="1834" y="1299"/>
                    <a:pt x="2203" y="1525"/>
                    <a:pt x="2489" y="1680"/>
                  </a:cubicBezTo>
                  <a:cubicBezTo>
                    <a:pt x="2763" y="1846"/>
                    <a:pt x="2942" y="1942"/>
                    <a:pt x="2942" y="1942"/>
                  </a:cubicBezTo>
                  <a:cubicBezTo>
                    <a:pt x="2942" y="1942"/>
                    <a:pt x="2846" y="1763"/>
                    <a:pt x="2632" y="1513"/>
                  </a:cubicBezTo>
                  <a:cubicBezTo>
                    <a:pt x="2430" y="1251"/>
                    <a:pt x="2096" y="929"/>
                    <a:pt x="1680" y="656"/>
                  </a:cubicBezTo>
                  <a:cubicBezTo>
                    <a:pt x="1263" y="382"/>
                    <a:pt x="834" y="215"/>
                    <a:pt x="525" y="120"/>
                  </a:cubicBezTo>
                  <a:cubicBezTo>
                    <a:pt x="215" y="37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6" name="Google Shape;17626;p57"/>
            <p:cNvSpPr/>
            <p:nvPr/>
          </p:nvSpPr>
          <p:spPr>
            <a:xfrm>
              <a:off x="3646275" y="3014500"/>
              <a:ext cx="141425" cy="65800"/>
            </a:xfrm>
            <a:custGeom>
              <a:avLst/>
              <a:gdLst/>
              <a:ahLst/>
              <a:cxnLst/>
              <a:rect l="l" t="t" r="r" b="b"/>
              <a:pathLst>
                <a:path w="5657" h="2632" extrusionOk="0">
                  <a:moveTo>
                    <a:pt x="1" y="0"/>
                  </a:moveTo>
                  <a:cubicBezTo>
                    <a:pt x="1" y="0"/>
                    <a:pt x="346" y="119"/>
                    <a:pt x="882" y="286"/>
                  </a:cubicBezTo>
                  <a:cubicBezTo>
                    <a:pt x="1417" y="488"/>
                    <a:pt x="2132" y="786"/>
                    <a:pt x="2906" y="1143"/>
                  </a:cubicBezTo>
                  <a:cubicBezTo>
                    <a:pt x="3680" y="1512"/>
                    <a:pt x="4358" y="1869"/>
                    <a:pt x="4858" y="2155"/>
                  </a:cubicBezTo>
                  <a:cubicBezTo>
                    <a:pt x="5346" y="2453"/>
                    <a:pt x="5656" y="2631"/>
                    <a:pt x="5656" y="2631"/>
                  </a:cubicBezTo>
                  <a:cubicBezTo>
                    <a:pt x="5656" y="2631"/>
                    <a:pt x="5418" y="2357"/>
                    <a:pt x="4989" y="1976"/>
                  </a:cubicBezTo>
                  <a:cubicBezTo>
                    <a:pt x="4549" y="1584"/>
                    <a:pt x="3906" y="1107"/>
                    <a:pt x="3096" y="738"/>
                  </a:cubicBezTo>
                  <a:cubicBezTo>
                    <a:pt x="2298" y="369"/>
                    <a:pt x="1501" y="179"/>
                    <a:pt x="941" y="83"/>
                  </a:cubicBezTo>
                  <a:cubicBezTo>
                    <a:pt x="358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7" name="Google Shape;17627;p57"/>
            <p:cNvSpPr/>
            <p:nvPr/>
          </p:nvSpPr>
          <p:spPr>
            <a:xfrm>
              <a:off x="2907500" y="2169450"/>
              <a:ext cx="176225" cy="400375"/>
            </a:xfrm>
            <a:custGeom>
              <a:avLst/>
              <a:gdLst/>
              <a:ahLst/>
              <a:cxnLst/>
              <a:rect l="l" t="t" r="r" b="b"/>
              <a:pathLst>
                <a:path w="7049" h="16015" extrusionOk="0">
                  <a:moveTo>
                    <a:pt x="7049" y="0"/>
                  </a:moveTo>
                  <a:cubicBezTo>
                    <a:pt x="7048" y="1"/>
                    <a:pt x="5263" y="3501"/>
                    <a:pt x="3310" y="7918"/>
                  </a:cubicBezTo>
                  <a:cubicBezTo>
                    <a:pt x="1369" y="12335"/>
                    <a:pt x="0" y="16014"/>
                    <a:pt x="0" y="16014"/>
                  </a:cubicBezTo>
                  <a:cubicBezTo>
                    <a:pt x="0" y="16014"/>
                    <a:pt x="1798" y="12514"/>
                    <a:pt x="3727" y="8096"/>
                  </a:cubicBezTo>
                  <a:cubicBezTo>
                    <a:pt x="5679" y="3680"/>
                    <a:pt x="7049" y="1"/>
                    <a:pt x="704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8" name="Google Shape;17628;p57"/>
            <p:cNvSpPr/>
            <p:nvPr/>
          </p:nvSpPr>
          <p:spPr>
            <a:xfrm>
              <a:off x="2784850" y="2298325"/>
              <a:ext cx="212275" cy="456325"/>
            </a:xfrm>
            <a:custGeom>
              <a:avLst/>
              <a:gdLst/>
              <a:ahLst/>
              <a:cxnLst/>
              <a:rect l="l" t="t" r="r" b="b"/>
              <a:pathLst>
                <a:path w="8491" h="18253" extrusionOk="0">
                  <a:moveTo>
                    <a:pt x="8490" y="1"/>
                  </a:moveTo>
                  <a:cubicBezTo>
                    <a:pt x="8490" y="1"/>
                    <a:pt x="6287" y="3942"/>
                    <a:pt x="3930" y="8978"/>
                  </a:cubicBezTo>
                  <a:cubicBezTo>
                    <a:pt x="1596" y="14026"/>
                    <a:pt x="1" y="18253"/>
                    <a:pt x="1" y="18253"/>
                  </a:cubicBezTo>
                  <a:cubicBezTo>
                    <a:pt x="1" y="18253"/>
                    <a:pt x="2013" y="14205"/>
                    <a:pt x="4347" y="9168"/>
                  </a:cubicBezTo>
                  <a:cubicBezTo>
                    <a:pt x="6692" y="4144"/>
                    <a:pt x="8490" y="1"/>
                    <a:pt x="849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9" name="Google Shape;17629;p57"/>
            <p:cNvSpPr/>
            <p:nvPr/>
          </p:nvSpPr>
          <p:spPr>
            <a:xfrm>
              <a:off x="2934875" y="2266475"/>
              <a:ext cx="56875" cy="120275"/>
            </a:xfrm>
            <a:custGeom>
              <a:avLst/>
              <a:gdLst/>
              <a:ahLst/>
              <a:cxnLst/>
              <a:rect l="l" t="t" r="r" b="b"/>
              <a:pathLst>
                <a:path w="2275" h="4811" extrusionOk="0">
                  <a:moveTo>
                    <a:pt x="2275" y="1"/>
                  </a:moveTo>
                  <a:cubicBezTo>
                    <a:pt x="2275" y="1"/>
                    <a:pt x="1560" y="989"/>
                    <a:pt x="941" y="2311"/>
                  </a:cubicBezTo>
                  <a:cubicBezTo>
                    <a:pt x="298" y="3632"/>
                    <a:pt x="1" y="4811"/>
                    <a:pt x="1" y="4811"/>
                  </a:cubicBezTo>
                  <a:cubicBezTo>
                    <a:pt x="1" y="4811"/>
                    <a:pt x="715" y="3846"/>
                    <a:pt x="1346" y="2501"/>
                  </a:cubicBezTo>
                  <a:cubicBezTo>
                    <a:pt x="1977" y="1180"/>
                    <a:pt x="2275" y="1"/>
                    <a:pt x="227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0" name="Google Shape;17630;p57"/>
            <p:cNvSpPr/>
            <p:nvPr/>
          </p:nvSpPr>
          <p:spPr>
            <a:xfrm>
              <a:off x="2625625" y="2781125"/>
              <a:ext cx="121750" cy="253325"/>
            </a:xfrm>
            <a:custGeom>
              <a:avLst/>
              <a:gdLst/>
              <a:ahLst/>
              <a:cxnLst/>
              <a:rect l="l" t="t" r="r" b="b"/>
              <a:pathLst>
                <a:path w="4870" h="10133" extrusionOk="0">
                  <a:moveTo>
                    <a:pt x="4870" y="1"/>
                  </a:moveTo>
                  <a:cubicBezTo>
                    <a:pt x="4870" y="1"/>
                    <a:pt x="4584" y="572"/>
                    <a:pt x="4155" y="1501"/>
                  </a:cubicBezTo>
                  <a:cubicBezTo>
                    <a:pt x="3739" y="2441"/>
                    <a:pt x="3179" y="3715"/>
                    <a:pt x="2536" y="5132"/>
                  </a:cubicBezTo>
                  <a:cubicBezTo>
                    <a:pt x="1893" y="6525"/>
                    <a:pt x="1286" y="7799"/>
                    <a:pt x="810" y="8692"/>
                  </a:cubicBezTo>
                  <a:cubicBezTo>
                    <a:pt x="572" y="9133"/>
                    <a:pt x="381" y="9490"/>
                    <a:pt x="226" y="9752"/>
                  </a:cubicBezTo>
                  <a:cubicBezTo>
                    <a:pt x="83" y="10002"/>
                    <a:pt x="0" y="10133"/>
                    <a:pt x="0" y="10133"/>
                  </a:cubicBezTo>
                  <a:cubicBezTo>
                    <a:pt x="0" y="10133"/>
                    <a:pt x="107" y="10014"/>
                    <a:pt x="286" y="9787"/>
                  </a:cubicBezTo>
                  <a:cubicBezTo>
                    <a:pt x="464" y="9573"/>
                    <a:pt x="703" y="9228"/>
                    <a:pt x="1000" y="8811"/>
                  </a:cubicBezTo>
                  <a:cubicBezTo>
                    <a:pt x="1584" y="7966"/>
                    <a:pt x="2310" y="6739"/>
                    <a:pt x="2953" y="5311"/>
                  </a:cubicBezTo>
                  <a:cubicBezTo>
                    <a:pt x="3608" y="3882"/>
                    <a:pt x="4072" y="2548"/>
                    <a:pt x="4382" y="1572"/>
                  </a:cubicBezTo>
                  <a:cubicBezTo>
                    <a:pt x="4703" y="608"/>
                    <a:pt x="4870" y="1"/>
                    <a:pt x="487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1" name="Google Shape;17631;p57"/>
            <p:cNvSpPr/>
            <p:nvPr/>
          </p:nvSpPr>
          <p:spPr>
            <a:xfrm>
              <a:off x="2705375" y="2802850"/>
              <a:ext cx="58675" cy="146175"/>
            </a:xfrm>
            <a:custGeom>
              <a:avLst/>
              <a:gdLst/>
              <a:ahLst/>
              <a:cxnLst/>
              <a:rect l="l" t="t" r="r" b="b"/>
              <a:pathLst>
                <a:path w="2347" h="5847" extrusionOk="0">
                  <a:moveTo>
                    <a:pt x="2346" y="1"/>
                  </a:moveTo>
                  <a:cubicBezTo>
                    <a:pt x="2346" y="1"/>
                    <a:pt x="2204" y="334"/>
                    <a:pt x="1965" y="858"/>
                  </a:cubicBezTo>
                  <a:cubicBezTo>
                    <a:pt x="1751" y="1394"/>
                    <a:pt x="1453" y="2108"/>
                    <a:pt x="1132" y="2906"/>
                  </a:cubicBezTo>
                  <a:cubicBezTo>
                    <a:pt x="822" y="3727"/>
                    <a:pt x="537" y="4442"/>
                    <a:pt x="322" y="4978"/>
                  </a:cubicBezTo>
                  <a:cubicBezTo>
                    <a:pt x="120" y="5513"/>
                    <a:pt x="1" y="5847"/>
                    <a:pt x="1" y="5847"/>
                  </a:cubicBezTo>
                  <a:cubicBezTo>
                    <a:pt x="1" y="5847"/>
                    <a:pt x="227" y="5573"/>
                    <a:pt x="537" y="5085"/>
                  </a:cubicBezTo>
                  <a:cubicBezTo>
                    <a:pt x="846" y="4608"/>
                    <a:pt x="1239" y="3906"/>
                    <a:pt x="1561" y="3084"/>
                  </a:cubicBezTo>
                  <a:cubicBezTo>
                    <a:pt x="1894" y="2275"/>
                    <a:pt x="2096" y="1489"/>
                    <a:pt x="2204" y="929"/>
                  </a:cubicBezTo>
                  <a:cubicBezTo>
                    <a:pt x="2323" y="358"/>
                    <a:pt x="2346" y="1"/>
                    <a:pt x="234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2" name="Google Shape;17632;p57"/>
            <p:cNvSpPr/>
            <p:nvPr/>
          </p:nvSpPr>
          <p:spPr>
            <a:xfrm>
              <a:off x="2766100" y="2592425"/>
              <a:ext cx="130400" cy="279500"/>
            </a:xfrm>
            <a:custGeom>
              <a:avLst/>
              <a:gdLst/>
              <a:ahLst/>
              <a:cxnLst/>
              <a:rect l="l" t="t" r="r" b="b"/>
              <a:pathLst>
                <a:path w="5216" h="11180" extrusionOk="0">
                  <a:moveTo>
                    <a:pt x="5216" y="0"/>
                  </a:moveTo>
                  <a:lnTo>
                    <a:pt x="5216" y="0"/>
                  </a:lnTo>
                  <a:cubicBezTo>
                    <a:pt x="5215" y="0"/>
                    <a:pt x="3846" y="2393"/>
                    <a:pt x="2406" y="5489"/>
                  </a:cubicBezTo>
                  <a:cubicBezTo>
                    <a:pt x="965" y="8572"/>
                    <a:pt x="1" y="11180"/>
                    <a:pt x="1" y="11180"/>
                  </a:cubicBezTo>
                  <a:cubicBezTo>
                    <a:pt x="1" y="11180"/>
                    <a:pt x="1370" y="8763"/>
                    <a:pt x="2811" y="5691"/>
                  </a:cubicBezTo>
                  <a:cubicBezTo>
                    <a:pt x="4251" y="2608"/>
                    <a:pt x="5216" y="0"/>
                    <a:pt x="521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3" name="Google Shape;17633;p57"/>
            <p:cNvSpPr/>
            <p:nvPr/>
          </p:nvSpPr>
          <p:spPr>
            <a:xfrm>
              <a:off x="2966425" y="2863275"/>
              <a:ext cx="463475" cy="37925"/>
            </a:xfrm>
            <a:custGeom>
              <a:avLst/>
              <a:gdLst/>
              <a:ahLst/>
              <a:cxnLst/>
              <a:rect l="l" t="t" r="r" b="b"/>
              <a:pathLst>
                <a:path w="18539" h="1517" extrusionOk="0">
                  <a:moveTo>
                    <a:pt x="18539" y="1"/>
                  </a:moveTo>
                  <a:lnTo>
                    <a:pt x="18539" y="1"/>
                  </a:lnTo>
                  <a:cubicBezTo>
                    <a:pt x="18538" y="1"/>
                    <a:pt x="14371" y="132"/>
                    <a:pt x="9240" y="584"/>
                  </a:cubicBezTo>
                  <a:cubicBezTo>
                    <a:pt x="6680" y="810"/>
                    <a:pt x="4358" y="1060"/>
                    <a:pt x="2692" y="1263"/>
                  </a:cubicBezTo>
                  <a:cubicBezTo>
                    <a:pt x="2075" y="1343"/>
                    <a:pt x="1533" y="1383"/>
                    <a:pt x="1104" y="1383"/>
                  </a:cubicBezTo>
                  <a:cubicBezTo>
                    <a:pt x="961" y="1383"/>
                    <a:pt x="831" y="1379"/>
                    <a:pt x="715" y="1370"/>
                  </a:cubicBezTo>
                  <a:cubicBezTo>
                    <a:pt x="263" y="1346"/>
                    <a:pt x="1" y="1263"/>
                    <a:pt x="1" y="1263"/>
                  </a:cubicBezTo>
                  <a:lnTo>
                    <a:pt x="1" y="1263"/>
                  </a:lnTo>
                  <a:cubicBezTo>
                    <a:pt x="1" y="1263"/>
                    <a:pt x="239" y="1370"/>
                    <a:pt x="715" y="1441"/>
                  </a:cubicBezTo>
                  <a:cubicBezTo>
                    <a:pt x="1008" y="1493"/>
                    <a:pt x="1382" y="1517"/>
                    <a:pt x="1823" y="1517"/>
                  </a:cubicBezTo>
                  <a:cubicBezTo>
                    <a:pt x="2099" y="1517"/>
                    <a:pt x="2402" y="1507"/>
                    <a:pt x="2727" y="1489"/>
                  </a:cubicBezTo>
                  <a:cubicBezTo>
                    <a:pt x="4406" y="1406"/>
                    <a:pt x="6728" y="1251"/>
                    <a:pt x="9288" y="1025"/>
                  </a:cubicBezTo>
                  <a:cubicBezTo>
                    <a:pt x="14407" y="584"/>
                    <a:pt x="18539" y="1"/>
                    <a:pt x="1853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4" name="Google Shape;17634;p57"/>
            <p:cNvSpPr/>
            <p:nvPr/>
          </p:nvSpPr>
          <p:spPr>
            <a:xfrm>
              <a:off x="3469475" y="2849575"/>
              <a:ext cx="89325" cy="11050"/>
            </a:xfrm>
            <a:custGeom>
              <a:avLst/>
              <a:gdLst/>
              <a:ahLst/>
              <a:cxnLst/>
              <a:rect l="l" t="t" r="r" b="b"/>
              <a:pathLst>
                <a:path w="3573" h="442" extrusionOk="0">
                  <a:moveTo>
                    <a:pt x="1786" y="1"/>
                  </a:moveTo>
                  <a:cubicBezTo>
                    <a:pt x="810" y="1"/>
                    <a:pt x="0" y="215"/>
                    <a:pt x="0" y="215"/>
                  </a:cubicBezTo>
                  <a:cubicBezTo>
                    <a:pt x="0" y="215"/>
                    <a:pt x="810" y="442"/>
                    <a:pt x="1786" y="442"/>
                  </a:cubicBezTo>
                  <a:cubicBezTo>
                    <a:pt x="2774" y="442"/>
                    <a:pt x="3572" y="215"/>
                    <a:pt x="3572" y="215"/>
                  </a:cubicBezTo>
                  <a:cubicBezTo>
                    <a:pt x="3572" y="215"/>
                    <a:pt x="2774" y="1"/>
                    <a:pt x="178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5" name="Google Shape;17635;p57"/>
            <p:cNvSpPr/>
            <p:nvPr/>
          </p:nvSpPr>
          <p:spPr>
            <a:xfrm>
              <a:off x="3572750" y="2855225"/>
              <a:ext cx="87850" cy="12250"/>
            </a:xfrm>
            <a:custGeom>
              <a:avLst/>
              <a:gdLst/>
              <a:ahLst/>
              <a:cxnLst/>
              <a:rect l="l" t="t" r="r" b="b"/>
              <a:pathLst>
                <a:path w="3514" h="490" extrusionOk="0">
                  <a:moveTo>
                    <a:pt x="1362" y="1"/>
                  </a:moveTo>
                  <a:cubicBezTo>
                    <a:pt x="587" y="1"/>
                    <a:pt x="1" y="132"/>
                    <a:pt x="1" y="132"/>
                  </a:cubicBezTo>
                  <a:cubicBezTo>
                    <a:pt x="1" y="132"/>
                    <a:pt x="775" y="418"/>
                    <a:pt x="1739" y="477"/>
                  </a:cubicBezTo>
                  <a:cubicBezTo>
                    <a:pt x="1877" y="486"/>
                    <a:pt x="2011" y="490"/>
                    <a:pt x="2141" y="490"/>
                  </a:cubicBezTo>
                  <a:cubicBezTo>
                    <a:pt x="2918" y="490"/>
                    <a:pt x="3513" y="358"/>
                    <a:pt x="3513" y="358"/>
                  </a:cubicBezTo>
                  <a:cubicBezTo>
                    <a:pt x="3513" y="358"/>
                    <a:pt x="2751" y="85"/>
                    <a:pt x="1763" y="13"/>
                  </a:cubicBezTo>
                  <a:cubicBezTo>
                    <a:pt x="1625" y="5"/>
                    <a:pt x="1491" y="1"/>
                    <a:pt x="136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6" name="Google Shape;17636;p57"/>
            <p:cNvSpPr/>
            <p:nvPr/>
          </p:nvSpPr>
          <p:spPr>
            <a:xfrm>
              <a:off x="4790775" y="2957350"/>
              <a:ext cx="477150" cy="47650"/>
            </a:xfrm>
            <a:custGeom>
              <a:avLst/>
              <a:gdLst/>
              <a:ahLst/>
              <a:cxnLst/>
              <a:rect l="l" t="t" r="r" b="b"/>
              <a:pathLst>
                <a:path w="19086" h="1906" extrusionOk="0">
                  <a:moveTo>
                    <a:pt x="0" y="0"/>
                  </a:moveTo>
                  <a:cubicBezTo>
                    <a:pt x="0" y="0"/>
                    <a:pt x="1072" y="155"/>
                    <a:pt x="2786" y="476"/>
                  </a:cubicBezTo>
                  <a:cubicBezTo>
                    <a:pt x="4501" y="798"/>
                    <a:pt x="6846" y="1345"/>
                    <a:pt x="9513" y="1691"/>
                  </a:cubicBezTo>
                  <a:cubicBezTo>
                    <a:pt x="10677" y="1838"/>
                    <a:pt x="11808" y="1906"/>
                    <a:pt x="12858" y="1906"/>
                  </a:cubicBezTo>
                  <a:cubicBezTo>
                    <a:pt x="14192" y="1906"/>
                    <a:pt x="15393" y="1795"/>
                    <a:pt x="16359" y="1595"/>
                  </a:cubicBezTo>
                  <a:cubicBezTo>
                    <a:pt x="17217" y="1429"/>
                    <a:pt x="17907" y="1226"/>
                    <a:pt x="18371" y="1060"/>
                  </a:cubicBezTo>
                  <a:cubicBezTo>
                    <a:pt x="18824" y="893"/>
                    <a:pt x="19086" y="798"/>
                    <a:pt x="19086" y="798"/>
                  </a:cubicBezTo>
                  <a:lnTo>
                    <a:pt x="19086" y="798"/>
                  </a:lnTo>
                  <a:cubicBezTo>
                    <a:pt x="19086" y="798"/>
                    <a:pt x="18812" y="881"/>
                    <a:pt x="18371" y="988"/>
                  </a:cubicBezTo>
                  <a:cubicBezTo>
                    <a:pt x="17895" y="1119"/>
                    <a:pt x="17205" y="1262"/>
                    <a:pt x="16347" y="1369"/>
                  </a:cubicBezTo>
                  <a:cubicBezTo>
                    <a:pt x="15599" y="1472"/>
                    <a:pt x="14724" y="1526"/>
                    <a:pt x="13758" y="1526"/>
                  </a:cubicBezTo>
                  <a:cubicBezTo>
                    <a:pt x="12495" y="1526"/>
                    <a:pt x="11076" y="1434"/>
                    <a:pt x="9585" y="1238"/>
                  </a:cubicBezTo>
                  <a:cubicBezTo>
                    <a:pt x="6953" y="893"/>
                    <a:pt x="4572" y="464"/>
                    <a:pt x="2822" y="262"/>
                  </a:cubicBezTo>
                  <a:cubicBezTo>
                    <a:pt x="1084" y="48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7" name="Google Shape;17637;p57"/>
            <p:cNvSpPr/>
            <p:nvPr/>
          </p:nvSpPr>
          <p:spPr>
            <a:xfrm>
              <a:off x="5201525" y="2869525"/>
              <a:ext cx="64925" cy="107175"/>
            </a:xfrm>
            <a:custGeom>
              <a:avLst/>
              <a:gdLst/>
              <a:ahLst/>
              <a:cxnLst/>
              <a:rect l="l" t="t" r="r" b="b"/>
              <a:pathLst>
                <a:path w="2597" h="4287" extrusionOk="0">
                  <a:moveTo>
                    <a:pt x="1" y="1"/>
                  </a:moveTo>
                  <a:cubicBezTo>
                    <a:pt x="1" y="1"/>
                    <a:pt x="477" y="1049"/>
                    <a:pt x="1179" y="2227"/>
                  </a:cubicBezTo>
                  <a:cubicBezTo>
                    <a:pt x="1894" y="3394"/>
                    <a:pt x="2596" y="4287"/>
                    <a:pt x="2596" y="4287"/>
                  </a:cubicBezTo>
                  <a:cubicBezTo>
                    <a:pt x="2596" y="4287"/>
                    <a:pt x="2275" y="3180"/>
                    <a:pt x="1560" y="1989"/>
                  </a:cubicBezTo>
                  <a:cubicBezTo>
                    <a:pt x="834" y="79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8" name="Google Shape;17638;p57"/>
            <p:cNvSpPr/>
            <p:nvPr/>
          </p:nvSpPr>
          <p:spPr>
            <a:xfrm>
              <a:off x="5239025" y="2963875"/>
              <a:ext cx="83075" cy="80400"/>
            </a:xfrm>
            <a:custGeom>
              <a:avLst/>
              <a:gdLst/>
              <a:ahLst/>
              <a:cxnLst/>
              <a:rect l="l" t="t" r="r" b="b"/>
              <a:pathLst>
                <a:path w="3323" h="3216" extrusionOk="0">
                  <a:moveTo>
                    <a:pt x="1632" y="1454"/>
                  </a:moveTo>
                  <a:lnTo>
                    <a:pt x="1632" y="1454"/>
                  </a:lnTo>
                  <a:cubicBezTo>
                    <a:pt x="1632" y="1454"/>
                    <a:pt x="1624" y="1462"/>
                    <a:pt x="1614" y="1471"/>
                  </a:cubicBezTo>
                  <a:lnTo>
                    <a:pt x="1614" y="1471"/>
                  </a:lnTo>
                  <a:cubicBezTo>
                    <a:pt x="1621" y="1459"/>
                    <a:pt x="1632" y="1454"/>
                    <a:pt x="1632" y="1454"/>
                  </a:cubicBezTo>
                  <a:close/>
                  <a:moveTo>
                    <a:pt x="25" y="1"/>
                  </a:moveTo>
                  <a:cubicBezTo>
                    <a:pt x="25" y="1"/>
                    <a:pt x="1" y="25"/>
                    <a:pt x="49" y="156"/>
                  </a:cubicBezTo>
                  <a:cubicBezTo>
                    <a:pt x="84" y="215"/>
                    <a:pt x="144" y="311"/>
                    <a:pt x="239" y="382"/>
                  </a:cubicBezTo>
                  <a:cubicBezTo>
                    <a:pt x="299" y="430"/>
                    <a:pt x="358" y="453"/>
                    <a:pt x="453" y="477"/>
                  </a:cubicBezTo>
                  <a:cubicBezTo>
                    <a:pt x="501" y="489"/>
                    <a:pt x="537" y="489"/>
                    <a:pt x="584" y="489"/>
                  </a:cubicBezTo>
                  <a:cubicBezTo>
                    <a:pt x="620" y="477"/>
                    <a:pt x="656" y="477"/>
                    <a:pt x="691" y="453"/>
                  </a:cubicBezTo>
                  <a:lnTo>
                    <a:pt x="691" y="453"/>
                  </a:lnTo>
                  <a:cubicBezTo>
                    <a:pt x="656" y="501"/>
                    <a:pt x="691" y="453"/>
                    <a:pt x="703" y="549"/>
                  </a:cubicBezTo>
                  <a:lnTo>
                    <a:pt x="703" y="692"/>
                  </a:lnTo>
                  <a:cubicBezTo>
                    <a:pt x="703" y="727"/>
                    <a:pt x="691" y="787"/>
                    <a:pt x="680" y="834"/>
                  </a:cubicBezTo>
                  <a:cubicBezTo>
                    <a:pt x="656" y="870"/>
                    <a:pt x="632" y="918"/>
                    <a:pt x="620" y="965"/>
                  </a:cubicBezTo>
                  <a:cubicBezTo>
                    <a:pt x="584" y="1025"/>
                    <a:pt x="584" y="1084"/>
                    <a:pt x="584" y="1144"/>
                  </a:cubicBezTo>
                  <a:cubicBezTo>
                    <a:pt x="582" y="1142"/>
                    <a:pt x="581" y="1141"/>
                    <a:pt x="579" y="1141"/>
                  </a:cubicBezTo>
                  <a:cubicBezTo>
                    <a:pt x="570" y="1141"/>
                    <a:pt x="564" y="1171"/>
                    <a:pt x="584" y="1251"/>
                  </a:cubicBezTo>
                  <a:cubicBezTo>
                    <a:pt x="620" y="1334"/>
                    <a:pt x="715" y="1442"/>
                    <a:pt x="918" y="1442"/>
                  </a:cubicBezTo>
                  <a:cubicBezTo>
                    <a:pt x="953" y="1442"/>
                    <a:pt x="1001" y="1442"/>
                    <a:pt x="1061" y="1430"/>
                  </a:cubicBezTo>
                  <a:cubicBezTo>
                    <a:pt x="1096" y="1406"/>
                    <a:pt x="1120" y="1406"/>
                    <a:pt x="1156" y="1394"/>
                  </a:cubicBezTo>
                  <a:lnTo>
                    <a:pt x="1192" y="1382"/>
                  </a:lnTo>
                  <a:lnTo>
                    <a:pt x="1192" y="1382"/>
                  </a:lnTo>
                  <a:lnTo>
                    <a:pt x="1168" y="1394"/>
                  </a:lnTo>
                  <a:lnTo>
                    <a:pt x="1168" y="1406"/>
                  </a:lnTo>
                  <a:lnTo>
                    <a:pt x="1168" y="1442"/>
                  </a:lnTo>
                  <a:lnTo>
                    <a:pt x="1168" y="1489"/>
                  </a:lnTo>
                  <a:cubicBezTo>
                    <a:pt x="1168" y="1513"/>
                    <a:pt x="1168" y="1561"/>
                    <a:pt x="1180" y="1608"/>
                  </a:cubicBezTo>
                  <a:cubicBezTo>
                    <a:pt x="1239" y="1763"/>
                    <a:pt x="1346" y="1846"/>
                    <a:pt x="1453" y="1882"/>
                  </a:cubicBezTo>
                  <a:cubicBezTo>
                    <a:pt x="1486" y="1898"/>
                    <a:pt x="1525" y="1906"/>
                    <a:pt x="1564" y="1907"/>
                  </a:cubicBezTo>
                  <a:lnTo>
                    <a:pt x="1564" y="1907"/>
                  </a:lnTo>
                  <a:cubicBezTo>
                    <a:pt x="1966" y="2499"/>
                    <a:pt x="2457" y="2766"/>
                    <a:pt x="2775" y="2942"/>
                  </a:cubicBezTo>
                  <a:cubicBezTo>
                    <a:pt x="3132" y="3132"/>
                    <a:pt x="3323" y="3216"/>
                    <a:pt x="3323" y="3216"/>
                  </a:cubicBezTo>
                  <a:cubicBezTo>
                    <a:pt x="3323" y="3216"/>
                    <a:pt x="3156" y="3073"/>
                    <a:pt x="2942" y="2775"/>
                  </a:cubicBezTo>
                  <a:cubicBezTo>
                    <a:pt x="2656" y="2513"/>
                    <a:pt x="2192" y="2144"/>
                    <a:pt x="1894" y="1525"/>
                  </a:cubicBezTo>
                  <a:lnTo>
                    <a:pt x="1608" y="1549"/>
                  </a:lnTo>
                  <a:lnTo>
                    <a:pt x="1608" y="1561"/>
                  </a:lnTo>
                  <a:cubicBezTo>
                    <a:pt x="1608" y="1563"/>
                    <a:pt x="1608" y="1564"/>
                    <a:pt x="1607" y="1564"/>
                  </a:cubicBezTo>
                  <a:cubicBezTo>
                    <a:pt x="1605" y="1564"/>
                    <a:pt x="1599" y="1540"/>
                    <a:pt x="1608" y="1493"/>
                  </a:cubicBezTo>
                  <a:lnTo>
                    <a:pt x="1608" y="1493"/>
                  </a:lnTo>
                  <a:cubicBezTo>
                    <a:pt x="1620" y="1492"/>
                    <a:pt x="1636" y="1491"/>
                    <a:pt x="1656" y="1489"/>
                  </a:cubicBezTo>
                  <a:lnTo>
                    <a:pt x="1656" y="1465"/>
                  </a:lnTo>
                  <a:lnTo>
                    <a:pt x="1656" y="1454"/>
                  </a:lnTo>
                  <a:cubicBezTo>
                    <a:pt x="1704" y="1382"/>
                    <a:pt x="1775" y="1299"/>
                    <a:pt x="1846" y="1215"/>
                  </a:cubicBezTo>
                  <a:lnTo>
                    <a:pt x="1787" y="1096"/>
                  </a:lnTo>
                  <a:lnTo>
                    <a:pt x="1775" y="1061"/>
                  </a:lnTo>
                  <a:cubicBezTo>
                    <a:pt x="1763" y="1037"/>
                    <a:pt x="1751" y="1001"/>
                    <a:pt x="1727" y="989"/>
                  </a:cubicBezTo>
                  <a:cubicBezTo>
                    <a:pt x="1656" y="906"/>
                    <a:pt x="1549" y="858"/>
                    <a:pt x="1453" y="858"/>
                  </a:cubicBezTo>
                  <a:cubicBezTo>
                    <a:pt x="1346" y="858"/>
                    <a:pt x="1215" y="894"/>
                    <a:pt x="1108" y="953"/>
                  </a:cubicBezTo>
                  <a:lnTo>
                    <a:pt x="1049" y="977"/>
                  </a:lnTo>
                  <a:lnTo>
                    <a:pt x="1037" y="989"/>
                  </a:lnTo>
                  <a:cubicBezTo>
                    <a:pt x="1023" y="1003"/>
                    <a:pt x="1007" y="1006"/>
                    <a:pt x="993" y="1006"/>
                  </a:cubicBezTo>
                  <a:cubicBezTo>
                    <a:pt x="981" y="1006"/>
                    <a:pt x="969" y="1004"/>
                    <a:pt x="960" y="1004"/>
                  </a:cubicBezTo>
                  <a:cubicBezTo>
                    <a:pt x="952" y="1004"/>
                    <a:pt x="945" y="1006"/>
                    <a:pt x="942" y="1013"/>
                  </a:cubicBezTo>
                  <a:cubicBezTo>
                    <a:pt x="930" y="989"/>
                    <a:pt x="942" y="977"/>
                    <a:pt x="942" y="965"/>
                  </a:cubicBezTo>
                  <a:cubicBezTo>
                    <a:pt x="942" y="953"/>
                    <a:pt x="953" y="918"/>
                    <a:pt x="953" y="906"/>
                  </a:cubicBezTo>
                  <a:cubicBezTo>
                    <a:pt x="977" y="811"/>
                    <a:pt x="977" y="739"/>
                    <a:pt x="977" y="680"/>
                  </a:cubicBezTo>
                  <a:cubicBezTo>
                    <a:pt x="977" y="549"/>
                    <a:pt x="918" y="430"/>
                    <a:pt x="882" y="370"/>
                  </a:cubicBezTo>
                  <a:cubicBezTo>
                    <a:pt x="850" y="301"/>
                    <a:pt x="820" y="282"/>
                    <a:pt x="798" y="282"/>
                  </a:cubicBezTo>
                  <a:cubicBezTo>
                    <a:pt x="772" y="282"/>
                    <a:pt x="756" y="311"/>
                    <a:pt x="763" y="311"/>
                  </a:cubicBezTo>
                  <a:cubicBezTo>
                    <a:pt x="703" y="358"/>
                    <a:pt x="632" y="370"/>
                    <a:pt x="584" y="382"/>
                  </a:cubicBezTo>
                  <a:lnTo>
                    <a:pt x="465" y="382"/>
                  </a:lnTo>
                  <a:cubicBezTo>
                    <a:pt x="394" y="370"/>
                    <a:pt x="322" y="358"/>
                    <a:pt x="275" y="322"/>
                  </a:cubicBezTo>
                  <a:cubicBezTo>
                    <a:pt x="168" y="263"/>
                    <a:pt x="108" y="203"/>
                    <a:pt x="84" y="144"/>
                  </a:cubicBezTo>
                  <a:cubicBezTo>
                    <a:pt x="25" y="37"/>
                    <a:pt x="25" y="1"/>
                    <a:pt x="2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9" name="Google Shape;17639;p57"/>
            <p:cNvSpPr/>
            <p:nvPr/>
          </p:nvSpPr>
          <p:spPr>
            <a:xfrm>
              <a:off x="4916975" y="2278100"/>
              <a:ext cx="94975" cy="186650"/>
            </a:xfrm>
            <a:custGeom>
              <a:avLst/>
              <a:gdLst/>
              <a:ahLst/>
              <a:cxnLst/>
              <a:rect l="l" t="t" r="r" b="b"/>
              <a:pathLst>
                <a:path w="3799" h="7466" extrusionOk="0">
                  <a:moveTo>
                    <a:pt x="0" y="0"/>
                  </a:moveTo>
                  <a:cubicBezTo>
                    <a:pt x="0" y="0"/>
                    <a:pt x="655" y="1774"/>
                    <a:pt x="1691" y="3834"/>
                  </a:cubicBezTo>
                  <a:cubicBezTo>
                    <a:pt x="2739" y="5906"/>
                    <a:pt x="3798" y="7465"/>
                    <a:pt x="3798" y="7465"/>
                  </a:cubicBezTo>
                  <a:cubicBezTo>
                    <a:pt x="3798" y="7465"/>
                    <a:pt x="3156" y="5679"/>
                    <a:pt x="2096" y="3631"/>
                  </a:cubicBezTo>
                  <a:cubicBezTo>
                    <a:pt x="1048" y="1572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0" name="Google Shape;17640;p57"/>
            <p:cNvSpPr/>
            <p:nvPr/>
          </p:nvSpPr>
          <p:spPr>
            <a:xfrm>
              <a:off x="5015500" y="2480800"/>
              <a:ext cx="23525" cy="41975"/>
            </a:xfrm>
            <a:custGeom>
              <a:avLst/>
              <a:gdLst/>
              <a:ahLst/>
              <a:cxnLst/>
              <a:rect l="l" t="t" r="r" b="b"/>
              <a:pathLst>
                <a:path w="941" h="1679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2" y="488"/>
                    <a:pt x="274" y="953"/>
                  </a:cubicBezTo>
                  <a:cubicBezTo>
                    <a:pt x="524" y="1417"/>
                    <a:pt x="941" y="1679"/>
                    <a:pt x="941" y="1679"/>
                  </a:cubicBezTo>
                  <a:cubicBezTo>
                    <a:pt x="941" y="1679"/>
                    <a:pt x="929" y="1191"/>
                    <a:pt x="667" y="726"/>
                  </a:cubicBezTo>
                  <a:cubicBezTo>
                    <a:pt x="417" y="27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1" name="Google Shape;17641;p57"/>
            <p:cNvSpPr/>
            <p:nvPr/>
          </p:nvSpPr>
          <p:spPr>
            <a:xfrm>
              <a:off x="5043475" y="2540625"/>
              <a:ext cx="18175" cy="25025"/>
            </a:xfrm>
            <a:custGeom>
              <a:avLst/>
              <a:gdLst/>
              <a:ahLst/>
              <a:cxnLst/>
              <a:rect l="l" t="t" r="r" b="b"/>
              <a:pathLst>
                <a:path w="727" h="1001" extrusionOk="0">
                  <a:moveTo>
                    <a:pt x="36" y="0"/>
                  </a:moveTo>
                  <a:cubicBezTo>
                    <a:pt x="36" y="0"/>
                    <a:pt x="1" y="346"/>
                    <a:pt x="179" y="631"/>
                  </a:cubicBezTo>
                  <a:cubicBezTo>
                    <a:pt x="346" y="893"/>
                    <a:pt x="679" y="1000"/>
                    <a:pt x="679" y="1000"/>
                  </a:cubicBezTo>
                  <a:cubicBezTo>
                    <a:pt x="679" y="1000"/>
                    <a:pt x="727" y="643"/>
                    <a:pt x="548" y="381"/>
                  </a:cubicBezTo>
                  <a:cubicBezTo>
                    <a:pt x="382" y="108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2" name="Google Shape;17642;p57"/>
            <p:cNvSpPr/>
            <p:nvPr/>
          </p:nvSpPr>
          <p:spPr>
            <a:xfrm>
              <a:off x="3961800" y="2745100"/>
              <a:ext cx="180100" cy="208700"/>
            </a:xfrm>
            <a:custGeom>
              <a:avLst/>
              <a:gdLst/>
              <a:ahLst/>
              <a:cxnLst/>
              <a:rect l="l" t="t" r="r" b="b"/>
              <a:pathLst>
                <a:path w="7204" h="8348" extrusionOk="0">
                  <a:moveTo>
                    <a:pt x="7203" y="1"/>
                  </a:moveTo>
                  <a:cubicBezTo>
                    <a:pt x="7203" y="1"/>
                    <a:pt x="6620" y="263"/>
                    <a:pt x="5715" y="751"/>
                  </a:cubicBezTo>
                  <a:cubicBezTo>
                    <a:pt x="4810" y="1263"/>
                    <a:pt x="3524" y="2001"/>
                    <a:pt x="2370" y="3132"/>
                  </a:cubicBezTo>
                  <a:cubicBezTo>
                    <a:pt x="1203" y="4287"/>
                    <a:pt x="488" y="5621"/>
                    <a:pt x="226" y="6645"/>
                  </a:cubicBezTo>
                  <a:cubicBezTo>
                    <a:pt x="95" y="7168"/>
                    <a:pt x="36" y="7585"/>
                    <a:pt x="12" y="7883"/>
                  </a:cubicBezTo>
                  <a:cubicBezTo>
                    <a:pt x="0" y="8180"/>
                    <a:pt x="0" y="8347"/>
                    <a:pt x="0" y="8347"/>
                  </a:cubicBezTo>
                  <a:cubicBezTo>
                    <a:pt x="0" y="8347"/>
                    <a:pt x="12" y="8180"/>
                    <a:pt x="72" y="7895"/>
                  </a:cubicBezTo>
                  <a:cubicBezTo>
                    <a:pt x="131" y="7621"/>
                    <a:pt x="238" y="7216"/>
                    <a:pt x="429" y="6740"/>
                  </a:cubicBezTo>
                  <a:cubicBezTo>
                    <a:pt x="786" y="5787"/>
                    <a:pt x="1560" y="4561"/>
                    <a:pt x="2679" y="3478"/>
                  </a:cubicBezTo>
                  <a:cubicBezTo>
                    <a:pt x="3798" y="2382"/>
                    <a:pt x="4977" y="1561"/>
                    <a:pt x="5822" y="965"/>
                  </a:cubicBezTo>
                  <a:cubicBezTo>
                    <a:pt x="6668" y="370"/>
                    <a:pt x="7203" y="1"/>
                    <a:pt x="72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3" name="Google Shape;17643;p57"/>
            <p:cNvSpPr/>
            <p:nvPr/>
          </p:nvSpPr>
          <p:spPr>
            <a:xfrm>
              <a:off x="3951675" y="2765350"/>
              <a:ext cx="96750" cy="141400"/>
            </a:xfrm>
            <a:custGeom>
              <a:avLst/>
              <a:gdLst/>
              <a:ahLst/>
              <a:cxnLst/>
              <a:rect l="l" t="t" r="r" b="b"/>
              <a:pathLst>
                <a:path w="3870" h="5656" extrusionOk="0">
                  <a:moveTo>
                    <a:pt x="3870" y="1"/>
                  </a:moveTo>
                  <a:cubicBezTo>
                    <a:pt x="3870" y="1"/>
                    <a:pt x="3548" y="227"/>
                    <a:pt x="3036" y="620"/>
                  </a:cubicBezTo>
                  <a:cubicBezTo>
                    <a:pt x="2560" y="1036"/>
                    <a:pt x="1941" y="1655"/>
                    <a:pt x="1382" y="2465"/>
                  </a:cubicBezTo>
                  <a:cubicBezTo>
                    <a:pt x="846" y="3263"/>
                    <a:pt x="489" y="4084"/>
                    <a:pt x="286" y="4680"/>
                  </a:cubicBezTo>
                  <a:cubicBezTo>
                    <a:pt x="72" y="5275"/>
                    <a:pt x="0" y="5656"/>
                    <a:pt x="0" y="5656"/>
                  </a:cubicBezTo>
                  <a:cubicBezTo>
                    <a:pt x="0" y="5656"/>
                    <a:pt x="191" y="5323"/>
                    <a:pt x="489" y="4763"/>
                  </a:cubicBezTo>
                  <a:cubicBezTo>
                    <a:pt x="810" y="4215"/>
                    <a:pt x="1251" y="3489"/>
                    <a:pt x="1774" y="2715"/>
                  </a:cubicBezTo>
                  <a:cubicBezTo>
                    <a:pt x="2310" y="1941"/>
                    <a:pt x="2834" y="1251"/>
                    <a:pt x="3215" y="774"/>
                  </a:cubicBezTo>
                  <a:cubicBezTo>
                    <a:pt x="3620" y="298"/>
                    <a:pt x="3870" y="1"/>
                    <a:pt x="387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4" name="Google Shape;17644;p57"/>
            <p:cNvSpPr/>
            <p:nvPr/>
          </p:nvSpPr>
          <p:spPr>
            <a:xfrm>
              <a:off x="3953750" y="2776950"/>
              <a:ext cx="50625" cy="74450"/>
            </a:xfrm>
            <a:custGeom>
              <a:avLst/>
              <a:gdLst/>
              <a:ahLst/>
              <a:cxnLst/>
              <a:rect l="l" t="t" r="r" b="b"/>
              <a:pathLst>
                <a:path w="2025" h="2978" extrusionOk="0">
                  <a:moveTo>
                    <a:pt x="2025" y="1"/>
                  </a:moveTo>
                  <a:cubicBezTo>
                    <a:pt x="2025" y="1"/>
                    <a:pt x="1822" y="96"/>
                    <a:pt x="1549" y="287"/>
                  </a:cubicBezTo>
                  <a:cubicBezTo>
                    <a:pt x="1263" y="489"/>
                    <a:pt x="918" y="799"/>
                    <a:pt x="620" y="1239"/>
                  </a:cubicBezTo>
                  <a:cubicBezTo>
                    <a:pt x="334" y="1668"/>
                    <a:pt x="179" y="2108"/>
                    <a:pt x="84" y="2442"/>
                  </a:cubicBezTo>
                  <a:cubicBezTo>
                    <a:pt x="13" y="2775"/>
                    <a:pt x="1" y="2977"/>
                    <a:pt x="1" y="2977"/>
                  </a:cubicBezTo>
                  <a:cubicBezTo>
                    <a:pt x="1" y="2977"/>
                    <a:pt x="441" y="2311"/>
                    <a:pt x="1013" y="1489"/>
                  </a:cubicBezTo>
                  <a:cubicBezTo>
                    <a:pt x="1560" y="668"/>
                    <a:pt x="2025" y="1"/>
                    <a:pt x="202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5" name="Google Shape;17645;p57"/>
            <p:cNvSpPr/>
            <p:nvPr/>
          </p:nvSpPr>
          <p:spPr>
            <a:xfrm>
              <a:off x="3960300" y="2769225"/>
              <a:ext cx="20875" cy="33650"/>
            </a:xfrm>
            <a:custGeom>
              <a:avLst/>
              <a:gdLst/>
              <a:ahLst/>
              <a:cxnLst/>
              <a:rect l="l" t="t" r="r" b="b"/>
              <a:pathLst>
                <a:path w="835" h="1346" extrusionOk="0">
                  <a:moveTo>
                    <a:pt x="810" y="0"/>
                  </a:moveTo>
                  <a:lnTo>
                    <a:pt x="810" y="0"/>
                  </a:lnTo>
                  <a:cubicBezTo>
                    <a:pt x="810" y="0"/>
                    <a:pt x="429" y="191"/>
                    <a:pt x="227" y="560"/>
                  </a:cubicBezTo>
                  <a:cubicBezTo>
                    <a:pt x="1" y="941"/>
                    <a:pt x="36" y="1346"/>
                    <a:pt x="36" y="1346"/>
                  </a:cubicBezTo>
                  <a:cubicBezTo>
                    <a:pt x="36" y="1346"/>
                    <a:pt x="405" y="1155"/>
                    <a:pt x="608" y="786"/>
                  </a:cubicBezTo>
                  <a:cubicBezTo>
                    <a:pt x="834" y="417"/>
                    <a:pt x="810" y="0"/>
                    <a:pt x="81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6" name="Google Shape;17646;p57"/>
            <p:cNvSpPr/>
            <p:nvPr/>
          </p:nvSpPr>
          <p:spPr>
            <a:xfrm>
              <a:off x="3959125" y="2012575"/>
              <a:ext cx="207475" cy="176550"/>
            </a:xfrm>
            <a:custGeom>
              <a:avLst/>
              <a:gdLst/>
              <a:ahLst/>
              <a:cxnLst/>
              <a:rect l="l" t="t" r="r" b="b"/>
              <a:pathLst>
                <a:path w="8299" h="7062" extrusionOk="0">
                  <a:moveTo>
                    <a:pt x="8299" y="1"/>
                  </a:moveTo>
                  <a:cubicBezTo>
                    <a:pt x="8299" y="1"/>
                    <a:pt x="8144" y="36"/>
                    <a:pt x="7846" y="108"/>
                  </a:cubicBezTo>
                  <a:cubicBezTo>
                    <a:pt x="7561" y="167"/>
                    <a:pt x="7168" y="275"/>
                    <a:pt x="6691" y="453"/>
                  </a:cubicBezTo>
                  <a:cubicBezTo>
                    <a:pt x="6215" y="620"/>
                    <a:pt x="5644" y="870"/>
                    <a:pt x="5048" y="1191"/>
                  </a:cubicBezTo>
                  <a:cubicBezTo>
                    <a:pt x="4465" y="1537"/>
                    <a:pt x="3846" y="1953"/>
                    <a:pt x="3239" y="2465"/>
                  </a:cubicBezTo>
                  <a:cubicBezTo>
                    <a:pt x="2643" y="2965"/>
                    <a:pt x="2131" y="3513"/>
                    <a:pt x="1703" y="4061"/>
                  </a:cubicBezTo>
                  <a:cubicBezTo>
                    <a:pt x="1286" y="4596"/>
                    <a:pt x="953" y="5108"/>
                    <a:pt x="703" y="5561"/>
                  </a:cubicBezTo>
                  <a:cubicBezTo>
                    <a:pt x="452" y="6001"/>
                    <a:pt x="274" y="6382"/>
                    <a:pt x="167" y="6644"/>
                  </a:cubicBezTo>
                  <a:cubicBezTo>
                    <a:pt x="60" y="6918"/>
                    <a:pt x="0" y="7061"/>
                    <a:pt x="0" y="7061"/>
                  </a:cubicBezTo>
                  <a:cubicBezTo>
                    <a:pt x="0" y="7061"/>
                    <a:pt x="83" y="6930"/>
                    <a:pt x="226" y="6692"/>
                  </a:cubicBezTo>
                  <a:cubicBezTo>
                    <a:pt x="357" y="6454"/>
                    <a:pt x="583" y="6109"/>
                    <a:pt x="881" y="5692"/>
                  </a:cubicBezTo>
                  <a:cubicBezTo>
                    <a:pt x="1167" y="5287"/>
                    <a:pt x="1536" y="4811"/>
                    <a:pt x="1988" y="4323"/>
                  </a:cubicBezTo>
                  <a:cubicBezTo>
                    <a:pt x="2441" y="3834"/>
                    <a:pt x="2953" y="3311"/>
                    <a:pt x="3536" y="2822"/>
                  </a:cubicBezTo>
                  <a:cubicBezTo>
                    <a:pt x="4108" y="2334"/>
                    <a:pt x="4703" y="1894"/>
                    <a:pt x="5263" y="1537"/>
                  </a:cubicBezTo>
                  <a:cubicBezTo>
                    <a:pt x="5822" y="1179"/>
                    <a:pt x="6346" y="882"/>
                    <a:pt x="6787" y="667"/>
                  </a:cubicBezTo>
                  <a:cubicBezTo>
                    <a:pt x="7239" y="441"/>
                    <a:pt x="7608" y="275"/>
                    <a:pt x="7882" y="167"/>
                  </a:cubicBezTo>
                  <a:cubicBezTo>
                    <a:pt x="8144" y="60"/>
                    <a:pt x="8299" y="1"/>
                    <a:pt x="829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7" name="Google Shape;17647;p57"/>
            <p:cNvSpPr/>
            <p:nvPr/>
          </p:nvSpPr>
          <p:spPr>
            <a:xfrm>
              <a:off x="3962100" y="2081925"/>
              <a:ext cx="147650" cy="145000"/>
            </a:xfrm>
            <a:custGeom>
              <a:avLst/>
              <a:gdLst/>
              <a:ahLst/>
              <a:cxnLst/>
              <a:rect l="l" t="t" r="r" b="b"/>
              <a:pathLst>
                <a:path w="5906" h="5800" extrusionOk="0">
                  <a:moveTo>
                    <a:pt x="5906" y="1"/>
                  </a:moveTo>
                  <a:lnTo>
                    <a:pt x="5906" y="1"/>
                  </a:lnTo>
                  <a:cubicBezTo>
                    <a:pt x="5906" y="1"/>
                    <a:pt x="5798" y="48"/>
                    <a:pt x="5596" y="132"/>
                  </a:cubicBezTo>
                  <a:cubicBezTo>
                    <a:pt x="5406" y="215"/>
                    <a:pt x="5108" y="322"/>
                    <a:pt x="4763" y="489"/>
                  </a:cubicBezTo>
                  <a:cubicBezTo>
                    <a:pt x="4084" y="834"/>
                    <a:pt x="3155" y="1394"/>
                    <a:pt x="2322" y="2263"/>
                  </a:cubicBezTo>
                  <a:cubicBezTo>
                    <a:pt x="1476" y="3108"/>
                    <a:pt x="941" y="4061"/>
                    <a:pt x="607" y="4751"/>
                  </a:cubicBezTo>
                  <a:cubicBezTo>
                    <a:pt x="453" y="5085"/>
                    <a:pt x="310" y="5359"/>
                    <a:pt x="203" y="5537"/>
                  </a:cubicBezTo>
                  <a:cubicBezTo>
                    <a:pt x="83" y="5716"/>
                    <a:pt x="0" y="5799"/>
                    <a:pt x="0" y="5799"/>
                  </a:cubicBezTo>
                  <a:cubicBezTo>
                    <a:pt x="0" y="5799"/>
                    <a:pt x="95" y="5752"/>
                    <a:pt x="238" y="5585"/>
                  </a:cubicBezTo>
                  <a:cubicBezTo>
                    <a:pt x="405" y="5418"/>
                    <a:pt x="595" y="5168"/>
                    <a:pt x="810" y="4859"/>
                  </a:cubicBezTo>
                  <a:cubicBezTo>
                    <a:pt x="1226" y="4216"/>
                    <a:pt x="1834" y="3382"/>
                    <a:pt x="2631" y="2561"/>
                  </a:cubicBezTo>
                  <a:cubicBezTo>
                    <a:pt x="3429" y="1739"/>
                    <a:pt x="4239" y="1108"/>
                    <a:pt x="4870" y="668"/>
                  </a:cubicBezTo>
                  <a:cubicBezTo>
                    <a:pt x="5179" y="465"/>
                    <a:pt x="5453" y="287"/>
                    <a:pt x="5632" y="179"/>
                  </a:cubicBezTo>
                  <a:cubicBezTo>
                    <a:pt x="5810" y="60"/>
                    <a:pt x="5906" y="1"/>
                    <a:pt x="590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8" name="Google Shape;17648;p57"/>
            <p:cNvSpPr/>
            <p:nvPr/>
          </p:nvSpPr>
          <p:spPr>
            <a:xfrm>
              <a:off x="3957025" y="2150100"/>
              <a:ext cx="96475" cy="110450"/>
            </a:xfrm>
            <a:custGeom>
              <a:avLst/>
              <a:gdLst/>
              <a:ahLst/>
              <a:cxnLst/>
              <a:rect l="l" t="t" r="r" b="b"/>
              <a:pathLst>
                <a:path w="3859" h="4418" extrusionOk="0">
                  <a:moveTo>
                    <a:pt x="3858" y="0"/>
                  </a:moveTo>
                  <a:cubicBezTo>
                    <a:pt x="3858" y="0"/>
                    <a:pt x="3561" y="131"/>
                    <a:pt x="3096" y="417"/>
                  </a:cubicBezTo>
                  <a:cubicBezTo>
                    <a:pt x="2632" y="715"/>
                    <a:pt x="2037" y="1191"/>
                    <a:pt x="1489" y="1810"/>
                  </a:cubicBezTo>
                  <a:cubicBezTo>
                    <a:pt x="941" y="2453"/>
                    <a:pt x="548" y="3108"/>
                    <a:pt x="322" y="3596"/>
                  </a:cubicBezTo>
                  <a:cubicBezTo>
                    <a:pt x="84" y="4096"/>
                    <a:pt x="1" y="4418"/>
                    <a:pt x="1" y="4418"/>
                  </a:cubicBezTo>
                  <a:cubicBezTo>
                    <a:pt x="1" y="4418"/>
                    <a:pt x="191" y="4156"/>
                    <a:pt x="525" y="3715"/>
                  </a:cubicBezTo>
                  <a:cubicBezTo>
                    <a:pt x="846" y="3298"/>
                    <a:pt x="1310" y="2739"/>
                    <a:pt x="1834" y="2132"/>
                  </a:cubicBezTo>
                  <a:cubicBezTo>
                    <a:pt x="2346" y="1512"/>
                    <a:pt x="2858" y="977"/>
                    <a:pt x="3227" y="608"/>
                  </a:cubicBezTo>
                  <a:cubicBezTo>
                    <a:pt x="3620" y="239"/>
                    <a:pt x="3858" y="0"/>
                    <a:pt x="385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9" name="Google Shape;17649;p57"/>
            <p:cNvSpPr/>
            <p:nvPr/>
          </p:nvSpPr>
          <p:spPr>
            <a:xfrm>
              <a:off x="3958525" y="2201000"/>
              <a:ext cx="77700" cy="87225"/>
            </a:xfrm>
            <a:custGeom>
              <a:avLst/>
              <a:gdLst/>
              <a:ahLst/>
              <a:cxnLst/>
              <a:rect l="l" t="t" r="r" b="b"/>
              <a:pathLst>
                <a:path w="3108" h="3489" extrusionOk="0">
                  <a:moveTo>
                    <a:pt x="3108" y="0"/>
                  </a:moveTo>
                  <a:cubicBezTo>
                    <a:pt x="3108" y="0"/>
                    <a:pt x="2870" y="119"/>
                    <a:pt x="2501" y="358"/>
                  </a:cubicBezTo>
                  <a:cubicBezTo>
                    <a:pt x="2143" y="584"/>
                    <a:pt x="1667" y="953"/>
                    <a:pt x="1215" y="1441"/>
                  </a:cubicBezTo>
                  <a:cubicBezTo>
                    <a:pt x="786" y="1929"/>
                    <a:pt x="476" y="2453"/>
                    <a:pt x="286" y="2846"/>
                  </a:cubicBezTo>
                  <a:cubicBezTo>
                    <a:pt x="84" y="3227"/>
                    <a:pt x="0" y="3489"/>
                    <a:pt x="0" y="3489"/>
                  </a:cubicBezTo>
                  <a:cubicBezTo>
                    <a:pt x="0" y="3489"/>
                    <a:pt x="703" y="2691"/>
                    <a:pt x="1560" y="1739"/>
                  </a:cubicBezTo>
                  <a:cubicBezTo>
                    <a:pt x="2405" y="774"/>
                    <a:pt x="3108" y="0"/>
                    <a:pt x="310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0" name="Google Shape;17650;p57"/>
            <p:cNvSpPr/>
            <p:nvPr/>
          </p:nvSpPr>
          <p:spPr>
            <a:xfrm>
              <a:off x="3969225" y="2252800"/>
              <a:ext cx="44075" cy="52700"/>
            </a:xfrm>
            <a:custGeom>
              <a:avLst/>
              <a:gdLst/>
              <a:ahLst/>
              <a:cxnLst/>
              <a:rect l="l" t="t" r="r" b="b"/>
              <a:pathLst>
                <a:path w="1763" h="2108" extrusionOk="0">
                  <a:moveTo>
                    <a:pt x="1763" y="0"/>
                  </a:moveTo>
                  <a:cubicBezTo>
                    <a:pt x="1763" y="0"/>
                    <a:pt x="1596" y="60"/>
                    <a:pt x="1382" y="191"/>
                  </a:cubicBezTo>
                  <a:cubicBezTo>
                    <a:pt x="1168" y="321"/>
                    <a:pt x="882" y="548"/>
                    <a:pt x="632" y="845"/>
                  </a:cubicBezTo>
                  <a:cubicBezTo>
                    <a:pt x="370" y="1143"/>
                    <a:pt x="215" y="1464"/>
                    <a:pt x="120" y="1703"/>
                  </a:cubicBezTo>
                  <a:cubicBezTo>
                    <a:pt x="37" y="1941"/>
                    <a:pt x="1" y="2107"/>
                    <a:pt x="1" y="2107"/>
                  </a:cubicBezTo>
                  <a:cubicBezTo>
                    <a:pt x="1" y="2107"/>
                    <a:pt x="132" y="2000"/>
                    <a:pt x="310" y="1822"/>
                  </a:cubicBezTo>
                  <a:cubicBezTo>
                    <a:pt x="513" y="1643"/>
                    <a:pt x="751" y="1405"/>
                    <a:pt x="989" y="1131"/>
                  </a:cubicBezTo>
                  <a:cubicBezTo>
                    <a:pt x="1227" y="845"/>
                    <a:pt x="1418" y="560"/>
                    <a:pt x="1549" y="357"/>
                  </a:cubicBezTo>
                  <a:cubicBezTo>
                    <a:pt x="1680" y="143"/>
                    <a:pt x="1763" y="0"/>
                    <a:pt x="176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1" name="Google Shape;17651;p57"/>
            <p:cNvSpPr/>
            <p:nvPr/>
          </p:nvSpPr>
          <p:spPr>
            <a:xfrm>
              <a:off x="4234450" y="2011325"/>
              <a:ext cx="372675" cy="76300"/>
            </a:xfrm>
            <a:custGeom>
              <a:avLst/>
              <a:gdLst/>
              <a:ahLst/>
              <a:cxnLst/>
              <a:rect l="l" t="t" r="r" b="b"/>
              <a:pathLst>
                <a:path w="14907" h="3052" extrusionOk="0">
                  <a:moveTo>
                    <a:pt x="2439" y="1"/>
                  </a:moveTo>
                  <a:cubicBezTo>
                    <a:pt x="2371" y="1"/>
                    <a:pt x="2304" y="1"/>
                    <a:pt x="2239" y="3"/>
                  </a:cubicBezTo>
                  <a:cubicBezTo>
                    <a:pt x="1536" y="3"/>
                    <a:pt x="989" y="51"/>
                    <a:pt x="596" y="134"/>
                  </a:cubicBezTo>
                  <a:cubicBezTo>
                    <a:pt x="215" y="194"/>
                    <a:pt x="0" y="253"/>
                    <a:pt x="0" y="253"/>
                  </a:cubicBezTo>
                  <a:cubicBezTo>
                    <a:pt x="0" y="253"/>
                    <a:pt x="215" y="217"/>
                    <a:pt x="596" y="194"/>
                  </a:cubicBezTo>
                  <a:cubicBezTo>
                    <a:pt x="778" y="177"/>
                    <a:pt x="994" y="168"/>
                    <a:pt x="1242" y="168"/>
                  </a:cubicBezTo>
                  <a:cubicBezTo>
                    <a:pt x="1528" y="168"/>
                    <a:pt x="1857" y="180"/>
                    <a:pt x="2227" y="205"/>
                  </a:cubicBezTo>
                  <a:cubicBezTo>
                    <a:pt x="3608" y="301"/>
                    <a:pt x="5453" y="741"/>
                    <a:pt x="7442" y="1384"/>
                  </a:cubicBezTo>
                  <a:cubicBezTo>
                    <a:pt x="9454" y="2039"/>
                    <a:pt x="11287" y="2599"/>
                    <a:pt x="12669" y="2825"/>
                  </a:cubicBezTo>
                  <a:cubicBezTo>
                    <a:pt x="13359" y="2944"/>
                    <a:pt x="13919" y="3003"/>
                    <a:pt x="14312" y="3015"/>
                  </a:cubicBezTo>
                  <a:cubicBezTo>
                    <a:pt x="14693" y="3051"/>
                    <a:pt x="14907" y="3051"/>
                    <a:pt x="14907" y="3051"/>
                  </a:cubicBezTo>
                  <a:cubicBezTo>
                    <a:pt x="14907" y="3051"/>
                    <a:pt x="14681" y="3003"/>
                    <a:pt x="14312" y="2980"/>
                  </a:cubicBezTo>
                  <a:cubicBezTo>
                    <a:pt x="13931" y="2896"/>
                    <a:pt x="13383" y="2801"/>
                    <a:pt x="12716" y="2622"/>
                  </a:cubicBezTo>
                  <a:cubicBezTo>
                    <a:pt x="11371" y="2289"/>
                    <a:pt x="9585" y="1622"/>
                    <a:pt x="7585" y="967"/>
                  </a:cubicBezTo>
                  <a:cubicBezTo>
                    <a:pt x="5667" y="343"/>
                    <a:pt x="3815" y="1"/>
                    <a:pt x="243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2" name="Google Shape;17652;p57"/>
            <p:cNvSpPr/>
            <p:nvPr/>
          </p:nvSpPr>
          <p:spPr>
            <a:xfrm>
              <a:off x="4323750" y="2032700"/>
              <a:ext cx="186650" cy="45975"/>
            </a:xfrm>
            <a:custGeom>
              <a:avLst/>
              <a:gdLst/>
              <a:ahLst/>
              <a:cxnLst/>
              <a:rect l="l" t="t" r="r" b="b"/>
              <a:pathLst>
                <a:path w="7466" h="1839" extrusionOk="0">
                  <a:moveTo>
                    <a:pt x="489" y="0"/>
                  </a:moveTo>
                  <a:cubicBezTo>
                    <a:pt x="418" y="0"/>
                    <a:pt x="354" y="2"/>
                    <a:pt x="298" y="5"/>
                  </a:cubicBezTo>
                  <a:cubicBezTo>
                    <a:pt x="107" y="17"/>
                    <a:pt x="0" y="17"/>
                    <a:pt x="0" y="17"/>
                  </a:cubicBezTo>
                  <a:cubicBezTo>
                    <a:pt x="0" y="17"/>
                    <a:pt x="107" y="41"/>
                    <a:pt x="298" y="77"/>
                  </a:cubicBezTo>
                  <a:cubicBezTo>
                    <a:pt x="500" y="124"/>
                    <a:pt x="762" y="184"/>
                    <a:pt x="1107" y="255"/>
                  </a:cubicBezTo>
                  <a:cubicBezTo>
                    <a:pt x="1786" y="410"/>
                    <a:pt x="2703" y="672"/>
                    <a:pt x="3715" y="970"/>
                  </a:cubicBezTo>
                  <a:cubicBezTo>
                    <a:pt x="4727" y="1267"/>
                    <a:pt x="5656" y="1505"/>
                    <a:pt x="6346" y="1648"/>
                  </a:cubicBezTo>
                  <a:cubicBezTo>
                    <a:pt x="7025" y="1791"/>
                    <a:pt x="7465" y="1839"/>
                    <a:pt x="7465" y="1839"/>
                  </a:cubicBezTo>
                  <a:cubicBezTo>
                    <a:pt x="7465" y="1839"/>
                    <a:pt x="7061" y="1672"/>
                    <a:pt x="6406" y="1422"/>
                  </a:cubicBezTo>
                  <a:cubicBezTo>
                    <a:pt x="5751" y="1172"/>
                    <a:pt x="4858" y="827"/>
                    <a:pt x="3822" y="529"/>
                  </a:cubicBezTo>
                  <a:cubicBezTo>
                    <a:pt x="2798" y="232"/>
                    <a:pt x="1834" y="65"/>
                    <a:pt x="1131" y="17"/>
                  </a:cubicBezTo>
                  <a:cubicBezTo>
                    <a:pt x="879" y="9"/>
                    <a:pt x="662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3" name="Google Shape;17653;p57"/>
            <p:cNvSpPr/>
            <p:nvPr/>
          </p:nvSpPr>
          <p:spPr>
            <a:xfrm>
              <a:off x="4432975" y="2078975"/>
              <a:ext cx="53900" cy="15825"/>
            </a:xfrm>
            <a:custGeom>
              <a:avLst/>
              <a:gdLst/>
              <a:ahLst/>
              <a:cxnLst/>
              <a:rect l="l" t="t" r="r" b="b"/>
              <a:pathLst>
                <a:path w="2156" h="633" extrusionOk="0">
                  <a:moveTo>
                    <a:pt x="264" y="0"/>
                  </a:moveTo>
                  <a:cubicBezTo>
                    <a:pt x="102" y="0"/>
                    <a:pt x="1" y="12"/>
                    <a:pt x="1" y="12"/>
                  </a:cubicBezTo>
                  <a:cubicBezTo>
                    <a:pt x="1" y="12"/>
                    <a:pt x="394" y="393"/>
                    <a:pt x="1013" y="547"/>
                  </a:cubicBezTo>
                  <a:cubicBezTo>
                    <a:pt x="1249" y="612"/>
                    <a:pt x="1474" y="632"/>
                    <a:pt x="1662" y="632"/>
                  </a:cubicBezTo>
                  <a:cubicBezTo>
                    <a:pt x="1956" y="632"/>
                    <a:pt x="2156" y="583"/>
                    <a:pt x="2156" y="583"/>
                  </a:cubicBezTo>
                  <a:cubicBezTo>
                    <a:pt x="2156" y="583"/>
                    <a:pt x="1703" y="274"/>
                    <a:pt x="1108" y="107"/>
                  </a:cubicBezTo>
                  <a:cubicBezTo>
                    <a:pt x="785" y="19"/>
                    <a:pt x="473" y="0"/>
                    <a:pt x="26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4" name="Google Shape;17654;p57"/>
            <p:cNvSpPr/>
            <p:nvPr/>
          </p:nvSpPr>
          <p:spPr>
            <a:xfrm>
              <a:off x="4279100" y="2676175"/>
              <a:ext cx="474475" cy="52000"/>
            </a:xfrm>
            <a:custGeom>
              <a:avLst/>
              <a:gdLst/>
              <a:ahLst/>
              <a:cxnLst/>
              <a:rect l="l" t="t" r="r" b="b"/>
              <a:pathLst>
                <a:path w="18979" h="2080" extrusionOk="0">
                  <a:moveTo>
                    <a:pt x="6526" y="0"/>
                  </a:moveTo>
                  <a:cubicBezTo>
                    <a:pt x="5097" y="0"/>
                    <a:pt x="3820" y="74"/>
                    <a:pt x="2786" y="174"/>
                  </a:cubicBezTo>
                  <a:cubicBezTo>
                    <a:pt x="1929" y="270"/>
                    <a:pt x="1227" y="353"/>
                    <a:pt x="750" y="436"/>
                  </a:cubicBezTo>
                  <a:cubicBezTo>
                    <a:pt x="274" y="508"/>
                    <a:pt x="0" y="555"/>
                    <a:pt x="0" y="555"/>
                  </a:cubicBezTo>
                  <a:cubicBezTo>
                    <a:pt x="0" y="555"/>
                    <a:pt x="274" y="531"/>
                    <a:pt x="762" y="508"/>
                  </a:cubicBezTo>
                  <a:cubicBezTo>
                    <a:pt x="1250" y="472"/>
                    <a:pt x="1953" y="448"/>
                    <a:pt x="2810" y="412"/>
                  </a:cubicBezTo>
                  <a:cubicBezTo>
                    <a:pt x="3287" y="399"/>
                    <a:pt x="3815" y="392"/>
                    <a:pt x="4386" y="392"/>
                  </a:cubicBezTo>
                  <a:cubicBezTo>
                    <a:pt x="5881" y="392"/>
                    <a:pt x="7665" y="444"/>
                    <a:pt x="9561" y="591"/>
                  </a:cubicBezTo>
                  <a:cubicBezTo>
                    <a:pt x="12180" y="817"/>
                    <a:pt x="14538" y="1174"/>
                    <a:pt x="16240" y="1496"/>
                  </a:cubicBezTo>
                  <a:cubicBezTo>
                    <a:pt x="17086" y="1663"/>
                    <a:pt x="17776" y="1817"/>
                    <a:pt x="18253" y="1924"/>
                  </a:cubicBezTo>
                  <a:cubicBezTo>
                    <a:pt x="18717" y="2020"/>
                    <a:pt x="18979" y="2079"/>
                    <a:pt x="18979" y="2079"/>
                  </a:cubicBezTo>
                  <a:cubicBezTo>
                    <a:pt x="18979" y="2079"/>
                    <a:pt x="18729" y="2008"/>
                    <a:pt x="18253" y="1817"/>
                  </a:cubicBezTo>
                  <a:cubicBezTo>
                    <a:pt x="17788" y="1663"/>
                    <a:pt x="17121" y="1472"/>
                    <a:pt x="16264" y="1246"/>
                  </a:cubicBezTo>
                  <a:cubicBezTo>
                    <a:pt x="14585" y="817"/>
                    <a:pt x="12216" y="329"/>
                    <a:pt x="9573" y="115"/>
                  </a:cubicBezTo>
                  <a:cubicBezTo>
                    <a:pt x="8508" y="34"/>
                    <a:pt x="7483" y="0"/>
                    <a:pt x="652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5" name="Google Shape;17655;p57"/>
            <p:cNvSpPr/>
            <p:nvPr/>
          </p:nvSpPr>
          <p:spPr>
            <a:xfrm>
              <a:off x="4762200" y="2729025"/>
              <a:ext cx="98250" cy="20475"/>
            </a:xfrm>
            <a:custGeom>
              <a:avLst/>
              <a:gdLst/>
              <a:ahLst/>
              <a:cxnLst/>
              <a:rect l="l" t="t" r="r" b="b"/>
              <a:pathLst>
                <a:path w="3930" h="819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91" y="132"/>
                    <a:pt x="512" y="299"/>
                  </a:cubicBezTo>
                  <a:cubicBezTo>
                    <a:pt x="845" y="465"/>
                    <a:pt x="1322" y="644"/>
                    <a:pt x="1881" y="739"/>
                  </a:cubicBezTo>
                  <a:cubicBezTo>
                    <a:pt x="2209" y="795"/>
                    <a:pt x="2525" y="818"/>
                    <a:pt x="2804" y="818"/>
                  </a:cubicBezTo>
                  <a:cubicBezTo>
                    <a:pt x="3002" y="818"/>
                    <a:pt x="3181" y="807"/>
                    <a:pt x="3334" y="787"/>
                  </a:cubicBezTo>
                  <a:cubicBezTo>
                    <a:pt x="3703" y="739"/>
                    <a:pt x="3929" y="680"/>
                    <a:pt x="3929" y="680"/>
                  </a:cubicBezTo>
                  <a:cubicBezTo>
                    <a:pt x="3929" y="680"/>
                    <a:pt x="3703" y="620"/>
                    <a:pt x="3358" y="561"/>
                  </a:cubicBezTo>
                  <a:cubicBezTo>
                    <a:pt x="3000" y="489"/>
                    <a:pt x="2512" y="382"/>
                    <a:pt x="1977" y="299"/>
                  </a:cubicBezTo>
                  <a:cubicBezTo>
                    <a:pt x="1441" y="191"/>
                    <a:pt x="953" y="132"/>
                    <a:pt x="595" y="7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6" name="Google Shape;17656;p57"/>
            <p:cNvSpPr/>
            <p:nvPr/>
          </p:nvSpPr>
          <p:spPr>
            <a:xfrm>
              <a:off x="4370175" y="2643900"/>
              <a:ext cx="264650" cy="42000"/>
            </a:xfrm>
            <a:custGeom>
              <a:avLst/>
              <a:gdLst/>
              <a:ahLst/>
              <a:cxnLst/>
              <a:rect l="l" t="t" r="r" b="b"/>
              <a:pathLst>
                <a:path w="10586" h="1680" extrusionOk="0">
                  <a:moveTo>
                    <a:pt x="3299" y="1"/>
                  </a:moveTo>
                  <a:cubicBezTo>
                    <a:pt x="2644" y="1"/>
                    <a:pt x="2060" y="25"/>
                    <a:pt x="1572" y="84"/>
                  </a:cubicBezTo>
                  <a:cubicBezTo>
                    <a:pt x="1084" y="144"/>
                    <a:pt x="691" y="215"/>
                    <a:pt x="417" y="298"/>
                  </a:cubicBezTo>
                  <a:cubicBezTo>
                    <a:pt x="155" y="370"/>
                    <a:pt x="1" y="394"/>
                    <a:pt x="1" y="394"/>
                  </a:cubicBezTo>
                  <a:cubicBezTo>
                    <a:pt x="1" y="394"/>
                    <a:pt x="155" y="382"/>
                    <a:pt x="417" y="370"/>
                  </a:cubicBezTo>
                  <a:cubicBezTo>
                    <a:pt x="691" y="334"/>
                    <a:pt x="1096" y="322"/>
                    <a:pt x="1572" y="322"/>
                  </a:cubicBezTo>
                  <a:cubicBezTo>
                    <a:pt x="2060" y="322"/>
                    <a:pt x="2632" y="358"/>
                    <a:pt x="3263" y="394"/>
                  </a:cubicBezTo>
                  <a:cubicBezTo>
                    <a:pt x="3894" y="453"/>
                    <a:pt x="4584" y="537"/>
                    <a:pt x="5323" y="656"/>
                  </a:cubicBezTo>
                  <a:cubicBezTo>
                    <a:pt x="6775" y="894"/>
                    <a:pt x="8085" y="1168"/>
                    <a:pt x="9037" y="1370"/>
                  </a:cubicBezTo>
                  <a:cubicBezTo>
                    <a:pt x="9990" y="1572"/>
                    <a:pt x="10585" y="1680"/>
                    <a:pt x="10585" y="1680"/>
                  </a:cubicBezTo>
                  <a:cubicBezTo>
                    <a:pt x="10585" y="1680"/>
                    <a:pt x="10026" y="1453"/>
                    <a:pt x="9121" y="1132"/>
                  </a:cubicBezTo>
                  <a:cubicBezTo>
                    <a:pt x="8192" y="834"/>
                    <a:pt x="6894" y="429"/>
                    <a:pt x="5406" y="191"/>
                  </a:cubicBezTo>
                  <a:cubicBezTo>
                    <a:pt x="4668" y="72"/>
                    <a:pt x="3953" y="13"/>
                    <a:pt x="329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7" name="Google Shape;17657;p57"/>
            <p:cNvSpPr/>
            <p:nvPr/>
          </p:nvSpPr>
          <p:spPr>
            <a:xfrm>
              <a:off x="4420475" y="2612175"/>
              <a:ext cx="151825" cy="18650"/>
            </a:xfrm>
            <a:custGeom>
              <a:avLst/>
              <a:gdLst/>
              <a:ahLst/>
              <a:cxnLst/>
              <a:rect l="l" t="t" r="r" b="b"/>
              <a:pathLst>
                <a:path w="6073" h="746" extrusionOk="0">
                  <a:moveTo>
                    <a:pt x="1926" y="0"/>
                  </a:moveTo>
                  <a:cubicBezTo>
                    <a:pt x="1537" y="0"/>
                    <a:pt x="1186" y="19"/>
                    <a:pt x="894" y="43"/>
                  </a:cubicBezTo>
                  <a:cubicBezTo>
                    <a:pt x="346" y="91"/>
                    <a:pt x="1" y="151"/>
                    <a:pt x="1" y="151"/>
                  </a:cubicBezTo>
                  <a:cubicBezTo>
                    <a:pt x="1" y="151"/>
                    <a:pt x="346" y="198"/>
                    <a:pt x="894" y="270"/>
                  </a:cubicBezTo>
                  <a:cubicBezTo>
                    <a:pt x="1453" y="329"/>
                    <a:pt x="2203" y="436"/>
                    <a:pt x="3037" y="508"/>
                  </a:cubicBezTo>
                  <a:cubicBezTo>
                    <a:pt x="3870" y="591"/>
                    <a:pt x="4632" y="639"/>
                    <a:pt x="5180" y="686"/>
                  </a:cubicBezTo>
                  <a:cubicBezTo>
                    <a:pt x="5740" y="734"/>
                    <a:pt x="6073" y="746"/>
                    <a:pt x="6073" y="746"/>
                  </a:cubicBezTo>
                  <a:cubicBezTo>
                    <a:pt x="6073" y="746"/>
                    <a:pt x="5751" y="615"/>
                    <a:pt x="5216" y="460"/>
                  </a:cubicBezTo>
                  <a:cubicBezTo>
                    <a:pt x="4680" y="317"/>
                    <a:pt x="3918" y="151"/>
                    <a:pt x="3073" y="55"/>
                  </a:cubicBezTo>
                  <a:cubicBezTo>
                    <a:pt x="2669" y="16"/>
                    <a:pt x="2281" y="0"/>
                    <a:pt x="192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8" name="Google Shape;17658;p57"/>
            <p:cNvSpPr/>
            <p:nvPr/>
          </p:nvSpPr>
          <p:spPr>
            <a:xfrm>
              <a:off x="4445475" y="2584150"/>
              <a:ext cx="108975" cy="19600"/>
            </a:xfrm>
            <a:custGeom>
              <a:avLst/>
              <a:gdLst/>
              <a:ahLst/>
              <a:cxnLst/>
              <a:rect l="l" t="t" r="r" b="b"/>
              <a:pathLst>
                <a:path w="4359" h="784" extrusionOk="0">
                  <a:moveTo>
                    <a:pt x="1158" y="0"/>
                  </a:moveTo>
                  <a:cubicBezTo>
                    <a:pt x="973" y="0"/>
                    <a:pt x="804" y="8"/>
                    <a:pt x="656" y="21"/>
                  </a:cubicBezTo>
                  <a:cubicBezTo>
                    <a:pt x="251" y="45"/>
                    <a:pt x="1" y="93"/>
                    <a:pt x="1" y="93"/>
                  </a:cubicBezTo>
                  <a:cubicBezTo>
                    <a:pt x="1" y="93"/>
                    <a:pt x="965" y="343"/>
                    <a:pt x="2156" y="545"/>
                  </a:cubicBezTo>
                  <a:cubicBezTo>
                    <a:pt x="3347" y="736"/>
                    <a:pt x="4359" y="783"/>
                    <a:pt x="4359" y="783"/>
                  </a:cubicBezTo>
                  <a:cubicBezTo>
                    <a:pt x="4359" y="783"/>
                    <a:pt x="4132" y="664"/>
                    <a:pt x="3751" y="510"/>
                  </a:cubicBezTo>
                  <a:cubicBezTo>
                    <a:pt x="3382" y="367"/>
                    <a:pt x="2846" y="188"/>
                    <a:pt x="2239" y="93"/>
                  </a:cubicBezTo>
                  <a:cubicBezTo>
                    <a:pt x="1847" y="25"/>
                    <a:pt x="1478" y="0"/>
                    <a:pt x="115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9" name="Google Shape;17659;p57"/>
            <p:cNvSpPr/>
            <p:nvPr/>
          </p:nvSpPr>
          <p:spPr>
            <a:xfrm>
              <a:off x="4450850" y="2560800"/>
              <a:ext cx="92875" cy="13175"/>
            </a:xfrm>
            <a:custGeom>
              <a:avLst/>
              <a:gdLst/>
              <a:ahLst/>
              <a:cxnLst/>
              <a:rect l="l" t="t" r="r" b="b"/>
              <a:pathLst>
                <a:path w="3715" h="527" extrusionOk="0">
                  <a:moveTo>
                    <a:pt x="1288" y="0"/>
                  </a:moveTo>
                  <a:cubicBezTo>
                    <a:pt x="541" y="0"/>
                    <a:pt x="0" y="122"/>
                    <a:pt x="0" y="122"/>
                  </a:cubicBezTo>
                  <a:cubicBezTo>
                    <a:pt x="0" y="122"/>
                    <a:pt x="834" y="372"/>
                    <a:pt x="1846" y="479"/>
                  </a:cubicBezTo>
                  <a:cubicBezTo>
                    <a:pt x="2183" y="515"/>
                    <a:pt x="2503" y="527"/>
                    <a:pt x="2780" y="527"/>
                  </a:cubicBezTo>
                  <a:cubicBezTo>
                    <a:pt x="3334" y="527"/>
                    <a:pt x="3715" y="479"/>
                    <a:pt x="3715" y="479"/>
                  </a:cubicBezTo>
                  <a:cubicBezTo>
                    <a:pt x="3715" y="479"/>
                    <a:pt x="2929" y="122"/>
                    <a:pt x="1881" y="27"/>
                  </a:cubicBezTo>
                  <a:cubicBezTo>
                    <a:pt x="1674" y="8"/>
                    <a:pt x="1475" y="0"/>
                    <a:pt x="128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0" name="Google Shape;17660;p57"/>
            <p:cNvSpPr/>
            <p:nvPr/>
          </p:nvSpPr>
          <p:spPr>
            <a:xfrm>
              <a:off x="4136525" y="2379650"/>
              <a:ext cx="511100" cy="68125"/>
            </a:xfrm>
            <a:custGeom>
              <a:avLst/>
              <a:gdLst/>
              <a:ahLst/>
              <a:cxnLst/>
              <a:rect l="l" t="t" r="r" b="b"/>
              <a:pathLst>
                <a:path w="20444" h="2725" extrusionOk="0">
                  <a:moveTo>
                    <a:pt x="8596" y="1"/>
                  </a:moveTo>
                  <a:cubicBezTo>
                    <a:pt x="6305" y="1"/>
                    <a:pt x="4247" y="409"/>
                    <a:pt x="2786" y="951"/>
                  </a:cubicBezTo>
                  <a:cubicBezTo>
                    <a:pt x="1881" y="1284"/>
                    <a:pt x="1179" y="1617"/>
                    <a:pt x="715" y="1891"/>
                  </a:cubicBezTo>
                  <a:cubicBezTo>
                    <a:pt x="476" y="2010"/>
                    <a:pt x="298" y="2129"/>
                    <a:pt x="179" y="2201"/>
                  </a:cubicBezTo>
                  <a:cubicBezTo>
                    <a:pt x="60" y="2272"/>
                    <a:pt x="0" y="2320"/>
                    <a:pt x="0" y="2320"/>
                  </a:cubicBezTo>
                  <a:cubicBezTo>
                    <a:pt x="0" y="2320"/>
                    <a:pt x="84" y="2296"/>
                    <a:pt x="203" y="2236"/>
                  </a:cubicBezTo>
                  <a:cubicBezTo>
                    <a:pt x="322" y="2177"/>
                    <a:pt x="512" y="2070"/>
                    <a:pt x="750" y="1963"/>
                  </a:cubicBezTo>
                  <a:cubicBezTo>
                    <a:pt x="1238" y="1724"/>
                    <a:pt x="1953" y="1439"/>
                    <a:pt x="2858" y="1177"/>
                  </a:cubicBezTo>
                  <a:cubicBezTo>
                    <a:pt x="4271" y="752"/>
                    <a:pt x="6172" y="456"/>
                    <a:pt x="8294" y="456"/>
                  </a:cubicBezTo>
                  <a:cubicBezTo>
                    <a:pt x="8906" y="456"/>
                    <a:pt x="9537" y="480"/>
                    <a:pt x="10180" y="534"/>
                  </a:cubicBezTo>
                  <a:cubicBezTo>
                    <a:pt x="13061" y="772"/>
                    <a:pt x="15621" y="1427"/>
                    <a:pt x="17467" y="1903"/>
                  </a:cubicBezTo>
                  <a:cubicBezTo>
                    <a:pt x="18372" y="2153"/>
                    <a:pt x="19110" y="2367"/>
                    <a:pt x="19634" y="2498"/>
                  </a:cubicBezTo>
                  <a:cubicBezTo>
                    <a:pt x="20157" y="2653"/>
                    <a:pt x="20443" y="2725"/>
                    <a:pt x="20443" y="2725"/>
                  </a:cubicBezTo>
                  <a:cubicBezTo>
                    <a:pt x="20443" y="2725"/>
                    <a:pt x="20157" y="2617"/>
                    <a:pt x="19669" y="2415"/>
                  </a:cubicBezTo>
                  <a:cubicBezTo>
                    <a:pt x="19157" y="2236"/>
                    <a:pt x="18431" y="1963"/>
                    <a:pt x="17526" y="1665"/>
                  </a:cubicBezTo>
                  <a:cubicBezTo>
                    <a:pt x="15705" y="1082"/>
                    <a:pt x="13145" y="308"/>
                    <a:pt x="10216" y="69"/>
                  </a:cubicBezTo>
                  <a:cubicBezTo>
                    <a:pt x="9666" y="23"/>
                    <a:pt x="9125" y="1"/>
                    <a:pt x="859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1" name="Google Shape;17661;p57"/>
            <p:cNvSpPr/>
            <p:nvPr/>
          </p:nvSpPr>
          <p:spPr>
            <a:xfrm>
              <a:off x="4200800" y="2346525"/>
              <a:ext cx="294725" cy="22675"/>
            </a:xfrm>
            <a:custGeom>
              <a:avLst/>
              <a:gdLst/>
              <a:ahLst/>
              <a:cxnLst/>
              <a:rect l="l" t="t" r="r" b="b"/>
              <a:pathLst>
                <a:path w="11789" h="907" extrusionOk="0">
                  <a:moveTo>
                    <a:pt x="6033" y="1"/>
                  </a:moveTo>
                  <a:cubicBezTo>
                    <a:pt x="5987" y="1"/>
                    <a:pt x="5941" y="1"/>
                    <a:pt x="5895" y="1"/>
                  </a:cubicBezTo>
                  <a:cubicBezTo>
                    <a:pt x="4240" y="13"/>
                    <a:pt x="2751" y="240"/>
                    <a:pt x="1692" y="466"/>
                  </a:cubicBezTo>
                  <a:cubicBezTo>
                    <a:pt x="1156" y="585"/>
                    <a:pt x="727" y="680"/>
                    <a:pt x="441" y="775"/>
                  </a:cubicBezTo>
                  <a:cubicBezTo>
                    <a:pt x="156" y="859"/>
                    <a:pt x="1" y="906"/>
                    <a:pt x="1" y="906"/>
                  </a:cubicBezTo>
                  <a:cubicBezTo>
                    <a:pt x="1" y="906"/>
                    <a:pt x="156" y="894"/>
                    <a:pt x="453" y="847"/>
                  </a:cubicBezTo>
                  <a:cubicBezTo>
                    <a:pt x="751" y="799"/>
                    <a:pt x="1192" y="763"/>
                    <a:pt x="1727" y="704"/>
                  </a:cubicBezTo>
                  <a:cubicBezTo>
                    <a:pt x="2775" y="597"/>
                    <a:pt x="4263" y="490"/>
                    <a:pt x="5895" y="478"/>
                  </a:cubicBezTo>
                  <a:cubicBezTo>
                    <a:pt x="7514" y="478"/>
                    <a:pt x="8990" y="549"/>
                    <a:pt x="10062" y="656"/>
                  </a:cubicBezTo>
                  <a:cubicBezTo>
                    <a:pt x="10597" y="704"/>
                    <a:pt x="11026" y="740"/>
                    <a:pt x="11324" y="787"/>
                  </a:cubicBezTo>
                  <a:cubicBezTo>
                    <a:pt x="11621" y="835"/>
                    <a:pt x="11788" y="847"/>
                    <a:pt x="11788" y="847"/>
                  </a:cubicBezTo>
                  <a:cubicBezTo>
                    <a:pt x="11788" y="847"/>
                    <a:pt x="11621" y="799"/>
                    <a:pt x="11348" y="704"/>
                  </a:cubicBezTo>
                  <a:cubicBezTo>
                    <a:pt x="11050" y="609"/>
                    <a:pt x="10633" y="502"/>
                    <a:pt x="10097" y="406"/>
                  </a:cubicBezTo>
                  <a:cubicBezTo>
                    <a:pt x="9079" y="198"/>
                    <a:pt x="7622" y="1"/>
                    <a:pt x="603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2" name="Google Shape;17662;p57"/>
            <p:cNvSpPr/>
            <p:nvPr/>
          </p:nvSpPr>
          <p:spPr>
            <a:xfrm>
              <a:off x="4289500" y="2309725"/>
              <a:ext cx="125350" cy="12300"/>
            </a:xfrm>
            <a:custGeom>
              <a:avLst/>
              <a:gdLst/>
              <a:ahLst/>
              <a:cxnLst/>
              <a:rect l="l" t="t" r="r" b="b"/>
              <a:pathLst>
                <a:path w="5014" h="492" extrusionOk="0">
                  <a:moveTo>
                    <a:pt x="2121" y="1"/>
                  </a:moveTo>
                  <a:cubicBezTo>
                    <a:pt x="911" y="1"/>
                    <a:pt x="1" y="223"/>
                    <a:pt x="1" y="223"/>
                  </a:cubicBezTo>
                  <a:cubicBezTo>
                    <a:pt x="1" y="223"/>
                    <a:pt x="1132" y="414"/>
                    <a:pt x="2501" y="473"/>
                  </a:cubicBezTo>
                  <a:cubicBezTo>
                    <a:pt x="2804" y="486"/>
                    <a:pt x="3094" y="491"/>
                    <a:pt x="3362" y="491"/>
                  </a:cubicBezTo>
                  <a:cubicBezTo>
                    <a:pt x="4328" y="491"/>
                    <a:pt x="5014" y="426"/>
                    <a:pt x="5014" y="426"/>
                  </a:cubicBezTo>
                  <a:cubicBezTo>
                    <a:pt x="5014" y="426"/>
                    <a:pt x="3930" y="69"/>
                    <a:pt x="2525" y="9"/>
                  </a:cubicBezTo>
                  <a:cubicBezTo>
                    <a:pt x="2387" y="3"/>
                    <a:pt x="2252" y="1"/>
                    <a:pt x="212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3" name="Google Shape;17663;p57"/>
            <p:cNvSpPr/>
            <p:nvPr/>
          </p:nvSpPr>
          <p:spPr>
            <a:xfrm>
              <a:off x="4305875" y="2279300"/>
              <a:ext cx="73550" cy="12400"/>
            </a:xfrm>
            <a:custGeom>
              <a:avLst/>
              <a:gdLst/>
              <a:ahLst/>
              <a:cxnLst/>
              <a:rect l="l" t="t" r="r" b="b"/>
              <a:pathLst>
                <a:path w="2942" h="496" extrusionOk="0">
                  <a:moveTo>
                    <a:pt x="1234" y="1"/>
                  </a:moveTo>
                  <a:cubicBezTo>
                    <a:pt x="922" y="1"/>
                    <a:pt x="648" y="48"/>
                    <a:pt x="441" y="95"/>
                  </a:cubicBezTo>
                  <a:cubicBezTo>
                    <a:pt x="168" y="154"/>
                    <a:pt x="1" y="238"/>
                    <a:pt x="1" y="238"/>
                  </a:cubicBezTo>
                  <a:cubicBezTo>
                    <a:pt x="1" y="238"/>
                    <a:pt x="679" y="416"/>
                    <a:pt x="1465" y="476"/>
                  </a:cubicBezTo>
                  <a:cubicBezTo>
                    <a:pt x="1652" y="490"/>
                    <a:pt x="1834" y="495"/>
                    <a:pt x="2002" y="495"/>
                  </a:cubicBezTo>
                  <a:cubicBezTo>
                    <a:pt x="2541" y="495"/>
                    <a:pt x="2942" y="440"/>
                    <a:pt x="2942" y="440"/>
                  </a:cubicBezTo>
                  <a:cubicBezTo>
                    <a:pt x="2942" y="440"/>
                    <a:pt x="2787" y="357"/>
                    <a:pt x="2537" y="250"/>
                  </a:cubicBezTo>
                  <a:cubicBezTo>
                    <a:pt x="2263" y="143"/>
                    <a:pt x="1906" y="35"/>
                    <a:pt x="1489" y="12"/>
                  </a:cubicBezTo>
                  <a:cubicBezTo>
                    <a:pt x="1402" y="4"/>
                    <a:pt x="1317" y="1"/>
                    <a:pt x="123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4" name="Google Shape;17664;p57"/>
            <p:cNvSpPr/>
            <p:nvPr/>
          </p:nvSpPr>
          <p:spPr>
            <a:xfrm>
              <a:off x="4321950" y="2252750"/>
              <a:ext cx="82175" cy="14300"/>
            </a:xfrm>
            <a:custGeom>
              <a:avLst/>
              <a:gdLst/>
              <a:ahLst/>
              <a:cxnLst/>
              <a:rect l="l" t="t" r="r" b="b"/>
              <a:pathLst>
                <a:path w="3287" h="572" extrusionOk="0">
                  <a:moveTo>
                    <a:pt x="1030" y="1"/>
                  </a:moveTo>
                  <a:cubicBezTo>
                    <a:pt x="429" y="1"/>
                    <a:pt x="1" y="121"/>
                    <a:pt x="1" y="121"/>
                  </a:cubicBezTo>
                  <a:cubicBezTo>
                    <a:pt x="1" y="121"/>
                    <a:pt x="727" y="371"/>
                    <a:pt x="1620" y="490"/>
                  </a:cubicBezTo>
                  <a:cubicBezTo>
                    <a:pt x="2116" y="556"/>
                    <a:pt x="2575" y="571"/>
                    <a:pt x="2886" y="571"/>
                  </a:cubicBezTo>
                  <a:cubicBezTo>
                    <a:pt x="3134" y="571"/>
                    <a:pt x="3287" y="562"/>
                    <a:pt x="3287" y="562"/>
                  </a:cubicBezTo>
                  <a:cubicBezTo>
                    <a:pt x="3287" y="562"/>
                    <a:pt x="2620" y="181"/>
                    <a:pt x="1680" y="50"/>
                  </a:cubicBezTo>
                  <a:cubicBezTo>
                    <a:pt x="1450" y="14"/>
                    <a:pt x="1231" y="1"/>
                    <a:pt x="103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5" name="Google Shape;17665;p57"/>
            <p:cNvSpPr/>
            <p:nvPr/>
          </p:nvSpPr>
          <p:spPr>
            <a:xfrm>
              <a:off x="3583775" y="2767900"/>
              <a:ext cx="367325" cy="163875"/>
            </a:xfrm>
            <a:custGeom>
              <a:avLst/>
              <a:gdLst/>
              <a:ahLst/>
              <a:cxnLst/>
              <a:rect l="l" t="t" r="r" b="b"/>
              <a:pathLst>
                <a:path w="14693" h="6555" extrusionOk="0">
                  <a:moveTo>
                    <a:pt x="1172" y="1"/>
                  </a:moveTo>
                  <a:cubicBezTo>
                    <a:pt x="976" y="1"/>
                    <a:pt x="807" y="9"/>
                    <a:pt x="655" y="18"/>
                  </a:cubicBezTo>
                  <a:cubicBezTo>
                    <a:pt x="238" y="53"/>
                    <a:pt x="0" y="65"/>
                    <a:pt x="0" y="65"/>
                  </a:cubicBezTo>
                  <a:cubicBezTo>
                    <a:pt x="0" y="65"/>
                    <a:pt x="238" y="77"/>
                    <a:pt x="667" y="125"/>
                  </a:cubicBezTo>
                  <a:cubicBezTo>
                    <a:pt x="881" y="125"/>
                    <a:pt x="1131" y="137"/>
                    <a:pt x="1429" y="172"/>
                  </a:cubicBezTo>
                  <a:cubicBezTo>
                    <a:pt x="1727" y="208"/>
                    <a:pt x="2048" y="232"/>
                    <a:pt x="2429" y="291"/>
                  </a:cubicBezTo>
                  <a:cubicBezTo>
                    <a:pt x="2798" y="351"/>
                    <a:pt x="3203" y="410"/>
                    <a:pt x="3632" y="494"/>
                  </a:cubicBezTo>
                  <a:cubicBezTo>
                    <a:pt x="4060" y="565"/>
                    <a:pt x="4513" y="684"/>
                    <a:pt x="4989" y="803"/>
                  </a:cubicBezTo>
                  <a:cubicBezTo>
                    <a:pt x="5918" y="1065"/>
                    <a:pt x="6954" y="1423"/>
                    <a:pt x="7989" y="1863"/>
                  </a:cubicBezTo>
                  <a:cubicBezTo>
                    <a:pt x="9013" y="2327"/>
                    <a:pt x="9966" y="2851"/>
                    <a:pt x="10799" y="3363"/>
                  </a:cubicBezTo>
                  <a:cubicBezTo>
                    <a:pt x="11204" y="3637"/>
                    <a:pt x="11609" y="3887"/>
                    <a:pt x="11954" y="4161"/>
                  </a:cubicBezTo>
                  <a:cubicBezTo>
                    <a:pt x="12323" y="4411"/>
                    <a:pt x="12633" y="4661"/>
                    <a:pt x="12919" y="4899"/>
                  </a:cubicBezTo>
                  <a:cubicBezTo>
                    <a:pt x="13216" y="5137"/>
                    <a:pt x="13454" y="5375"/>
                    <a:pt x="13681" y="5566"/>
                  </a:cubicBezTo>
                  <a:cubicBezTo>
                    <a:pt x="13895" y="5768"/>
                    <a:pt x="14085" y="5947"/>
                    <a:pt x="14228" y="6090"/>
                  </a:cubicBezTo>
                  <a:lnTo>
                    <a:pt x="14693" y="6554"/>
                  </a:lnTo>
                  <a:cubicBezTo>
                    <a:pt x="14693" y="6554"/>
                    <a:pt x="14550" y="6376"/>
                    <a:pt x="14288" y="6042"/>
                  </a:cubicBezTo>
                  <a:cubicBezTo>
                    <a:pt x="14157" y="5887"/>
                    <a:pt x="13990" y="5685"/>
                    <a:pt x="13788" y="5471"/>
                  </a:cubicBezTo>
                  <a:cubicBezTo>
                    <a:pt x="13573" y="5256"/>
                    <a:pt x="13347" y="4994"/>
                    <a:pt x="13073" y="4732"/>
                  </a:cubicBezTo>
                  <a:cubicBezTo>
                    <a:pt x="12799" y="4471"/>
                    <a:pt x="12490" y="4185"/>
                    <a:pt x="12145" y="3899"/>
                  </a:cubicBezTo>
                  <a:cubicBezTo>
                    <a:pt x="11799" y="3601"/>
                    <a:pt x="11418" y="3339"/>
                    <a:pt x="11014" y="3042"/>
                  </a:cubicBezTo>
                  <a:cubicBezTo>
                    <a:pt x="10180" y="2482"/>
                    <a:pt x="9228" y="1911"/>
                    <a:pt x="8168" y="1434"/>
                  </a:cubicBezTo>
                  <a:cubicBezTo>
                    <a:pt x="7120" y="958"/>
                    <a:pt x="6061" y="637"/>
                    <a:pt x="5072" y="410"/>
                  </a:cubicBezTo>
                  <a:cubicBezTo>
                    <a:pt x="4584" y="303"/>
                    <a:pt x="4120" y="196"/>
                    <a:pt x="3679" y="160"/>
                  </a:cubicBezTo>
                  <a:cubicBezTo>
                    <a:pt x="3227" y="101"/>
                    <a:pt x="2810" y="65"/>
                    <a:pt x="2441" y="41"/>
                  </a:cubicBezTo>
                  <a:cubicBezTo>
                    <a:pt x="2072" y="6"/>
                    <a:pt x="1727" y="6"/>
                    <a:pt x="1429" y="6"/>
                  </a:cubicBezTo>
                  <a:cubicBezTo>
                    <a:pt x="1338" y="2"/>
                    <a:pt x="1253" y="1"/>
                    <a:pt x="117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6" name="Google Shape;17666;p57"/>
            <p:cNvSpPr/>
            <p:nvPr/>
          </p:nvSpPr>
          <p:spPr>
            <a:xfrm>
              <a:off x="3687350" y="2738550"/>
              <a:ext cx="259575" cy="143500"/>
            </a:xfrm>
            <a:custGeom>
              <a:avLst/>
              <a:gdLst/>
              <a:ahLst/>
              <a:cxnLst/>
              <a:rect l="l" t="t" r="r" b="b"/>
              <a:pathLst>
                <a:path w="10383" h="5740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79" y="37"/>
                    <a:pt x="477" y="96"/>
                  </a:cubicBezTo>
                  <a:cubicBezTo>
                    <a:pt x="620" y="120"/>
                    <a:pt x="810" y="156"/>
                    <a:pt x="1025" y="203"/>
                  </a:cubicBezTo>
                  <a:cubicBezTo>
                    <a:pt x="1251" y="239"/>
                    <a:pt x="1489" y="287"/>
                    <a:pt x="1751" y="358"/>
                  </a:cubicBezTo>
                  <a:cubicBezTo>
                    <a:pt x="2287" y="501"/>
                    <a:pt x="2906" y="692"/>
                    <a:pt x="3584" y="942"/>
                  </a:cubicBezTo>
                  <a:cubicBezTo>
                    <a:pt x="4251" y="1215"/>
                    <a:pt x="4977" y="1537"/>
                    <a:pt x="5704" y="1942"/>
                  </a:cubicBezTo>
                  <a:cubicBezTo>
                    <a:pt x="6430" y="2346"/>
                    <a:pt x="7097" y="2775"/>
                    <a:pt x="7668" y="3204"/>
                  </a:cubicBezTo>
                  <a:cubicBezTo>
                    <a:pt x="8252" y="3632"/>
                    <a:pt x="8740" y="4049"/>
                    <a:pt x="9145" y="4442"/>
                  </a:cubicBezTo>
                  <a:cubicBezTo>
                    <a:pt x="9335" y="4621"/>
                    <a:pt x="9514" y="4811"/>
                    <a:pt x="9669" y="4966"/>
                  </a:cubicBezTo>
                  <a:cubicBezTo>
                    <a:pt x="9835" y="5121"/>
                    <a:pt x="9954" y="5264"/>
                    <a:pt x="10050" y="5383"/>
                  </a:cubicBezTo>
                  <a:cubicBezTo>
                    <a:pt x="10264" y="5597"/>
                    <a:pt x="10383" y="5740"/>
                    <a:pt x="10383" y="5740"/>
                  </a:cubicBezTo>
                  <a:cubicBezTo>
                    <a:pt x="10383" y="5740"/>
                    <a:pt x="10276" y="5585"/>
                    <a:pt x="10121" y="5335"/>
                  </a:cubicBezTo>
                  <a:cubicBezTo>
                    <a:pt x="10026" y="5204"/>
                    <a:pt x="9919" y="5049"/>
                    <a:pt x="9788" y="4871"/>
                  </a:cubicBezTo>
                  <a:cubicBezTo>
                    <a:pt x="9657" y="4704"/>
                    <a:pt x="9502" y="4502"/>
                    <a:pt x="9311" y="4287"/>
                  </a:cubicBezTo>
                  <a:cubicBezTo>
                    <a:pt x="8954" y="3859"/>
                    <a:pt x="8478" y="3382"/>
                    <a:pt x="7918" y="2906"/>
                  </a:cubicBezTo>
                  <a:cubicBezTo>
                    <a:pt x="7335" y="2430"/>
                    <a:pt x="6668" y="1954"/>
                    <a:pt x="5918" y="1537"/>
                  </a:cubicBezTo>
                  <a:cubicBezTo>
                    <a:pt x="5156" y="1120"/>
                    <a:pt x="4406" y="822"/>
                    <a:pt x="3703" y="584"/>
                  </a:cubicBezTo>
                  <a:cubicBezTo>
                    <a:pt x="2989" y="358"/>
                    <a:pt x="2334" y="215"/>
                    <a:pt x="1787" y="144"/>
                  </a:cubicBezTo>
                  <a:cubicBezTo>
                    <a:pt x="1513" y="84"/>
                    <a:pt x="1263" y="60"/>
                    <a:pt x="1036" y="49"/>
                  </a:cubicBezTo>
                  <a:cubicBezTo>
                    <a:pt x="810" y="37"/>
                    <a:pt x="620" y="25"/>
                    <a:pt x="477" y="25"/>
                  </a:cubicBezTo>
                  <a:cubicBezTo>
                    <a:pt x="179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7" name="Google Shape;17667;p57"/>
            <p:cNvSpPr/>
            <p:nvPr/>
          </p:nvSpPr>
          <p:spPr>
            <a:xfrm>
              <a:off x="3817725" y="2742725"/>
              <a:ext cx="131600" cy="98550"/>
            </a:xfrm>
            <a:custGeom>
              <a:avLst/>
              <a:gdLst/>
              <a:ahLst/>
              <a:cxnLst/>
              <a:rect l="l" t="t" r="r" b="b"/>
              <a:pathLst>
                <a:path w="5264" h="3942" extrusionOk="0">
                  <a:moveTo>
                    <a:pt x="1" y="1"/>
                  </a:moveTo>
                  <a:cubicBezTo>
                    <a:pt x="1" y="1"/>
                    <a:pt x="96" y="36"/>
                    <a:pt x="239" y="96"/>
                  </a:cubicBezTo>
                  <a:cubicBezTo>
                    <a:pt x="405" y="155"/>
                    <a:pt x="632" y="251"/>
                    <a:pt x="917" y="370"/>
                  </a:cubicBezTo>
                  <a:cubicBezTo>
                    <a:pt x="1465" y="632"/>
                    <a:pt x="2191" y="1025"/>
                    <a:pt x="2918" y="1584"/>
                  </a:cubicBezTo>
                  <a:cubicBezTo>
                    <a:pt x="3644" y="2132"/>
                    <a:pt x="4227" y="2715"/>
                    <a:pt x="4632" y="3168"/>
                  </a:cubicBezTo>
                  <a:cubicBezTo>
                    <a:pt x="4835" y="3406"/>
                    <a:pt x="4989" y="3608"/>
                    <a:pt x="5096" y="3739"/>
                  </a:cubicBezTo>
                  <a:cubicBezTo>
                    <a:pt x="5204" y="3870"/>
                    <a:pt x="5263" y="3942"/>
                    <a:pt x="5263" y="3942"/>
                  </a:cubicBezTo>
                  <a:cubicBezTo>
                    <a:pt x="5263" y="3942"/>
                    <a:pt x="5216" y="3858"/>
                    <a:pt x="5156" y="3692"/>
                  </a:cubicBezTo>
                  <a:cubicBezTo>
                    <a:pt x="5096" y="3525"/>
                    <a:pt x="4989" y="3299"/>
                    <a:pt x="4823" y="3037"/>
                  </a:cubicBezTo>
                  <a:cubicBezTo>
                    <a:pt x="4525" y="2501"/>
                    <a:pt x="3977" y="1798"/>
                    <a:pt x="3203" y="1215"/>
                  </a:cubicBezTo>
                  <a:cubicBezTo>
                    <a:pt x="2429" y="644"/>
                    <a:pt x="1608" y="310"/>
                    <a:pt x="1001" y="167"/>
                  </a:cubicBezTo>
                  <a:cubicBezTo>
                    <a:pt x="691" y="96"/>
                    <a:pt x="453" y="48"/>
                    <a:pt x="274" y="36"/>
                  </a:cubicBezTo>
                  <a:cubicBezTo>
                    <a:pt x="96" y="1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8" name="Google Shape;17668;p57"/>
            <p:cNvSpPr/>
            <p:nvPr/>
          </p:nvSpPr>
          <p:spPr>
            <a:xfrm>
              <a:off x="3859100" y="2723375"/>
              <a:ext cx="94675" cy="71475"/>
            </a:xfrm>
            <a:custGeom>
              <a:avLst/>
              <a:gdLst/>
              <a:ahLst/>
              <a:cxnLst/>
              <a:rect l="l" t="t" r="r" b="b"/>
              <a:pathLst>
                <a:path w="3787" h="2859" extrusionOk="0">
                  <a:moveTo>
                    <a:pt x="1" y="1"/>
                  </a:moveTo>
                  <a:cubicBezTo>
                    <a:pt x="1" y="1"/>
                    <a:pt x="239" y="120"/>
                    <a:pt x="608" y="358"/>
                  </a:cubicBezTo>
                  <a:cubicBezTo>
                    <a:pt x="989" y="584"/>
                    <a:pt x="1477" y="906"/>
                    <a:pt x="2001" y="1299"/>
                  </a:cubicBezTo>
                  <a:cubicBezTo>
                    <a:pt x="2513" y="1680"/>
                    <a:pt x="2965" y="2072"/>
                    <a:pt x="3275" y="2370"/>
                  </a:cubicBezTo>
                  <a:cubicBezTo>
                    <a:pt x="3584" y="2668"/>
                    <a:pt x="3787" y="2858"/>
                    <a:pt x="3787" y="2858"/>
                  </a:cubicBezTo>
                  <a:cubicBezTo>
                    <a:pt x="3787" y="2858"/>
                    <a:pt x="3680" y="2584"/>
                    <a:pt x="3441" y="2215"/>
                  </a:cubicBezTo>
                  <a:cubicBezTo>
                    <a:pt x="3203" y="1846"/>
                    <a:pt x="2810" y="1358"/>
                    <a:pt x="2263" y="941"/>
                  </a:cubicBezTo>
                  <a:cubicBezTo>
                    <a:pt x="1715" y="525"/>
                    <a:pt x="1132" y="275"/>
                    <a:pt x="703" y="156"/>
                  </a:cubicBezTo>
                  <a:cubicBezTo>
                    <a:pt x="286" y="3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9" name="Google Shape;17669;p57"/>
            <p:cNvSpPr/>
            <p:nvPr/>
          </p:nvSpPr>
          <p:spPr>
            <a:xfrm>
              <a:off x="3880825" y="2702850"/>
              <a:ext cx="72350" cy="46550"/>
            </a:xfrm>
            <a:custGeom>
              <a:avLst/>
              <a:gdLst/>
              <a:ahLst/>
              <a:cxnLst/>
              <a:rect l="l" t="t" r="r" b="b"/>
              <a:pathLst>
                <a:path w="2894" h="1862" extrusionOk="0">
                  <a:moveTo>
                    <a:pt x="1" y="0"/>
                  </a:moveTo>
                  <a:cubicBezTo>
                    <a:pt x="1" y="0"/>
                    <a:pt x="513" y="631"/>
                    <a:pt x="1310" y="1155"/>
                  </a:cubicBezTo>
                  <a:cubicBezTo>
                    <a:pt x="1703" y="1405"/>
                    <a:pt x="2096" y="1596"/>
                    <a:pt x="2394" y="1727"/>
                  </a:cubicBezTo>
                  <a:cubicBezTo>
                    <a:pt x="2537" y="1786"/>
                    <a:pt x="2656" y="1858"/>
                    <a:pt x="2763" y="1858"/>
                  </a:cubicBezTo>
                  <a:cubicBezTo>
                    <a:pt x="2776" y="1861"/>
                    <a:pt x="2788" y="1862"/>
                    <a:pt x="2799" y="1862"/>
                  </a:cubicBezTo>
                  <a:cubicBezTo>
                    <a:pt x="2876" y="1862"/>
                    <a:pt x="2894" y="1798"/>
                    <a:pt x="2894" y="1798"/>
                  </a:cubicBezTo>
                  <a:lnTo>
                    <a:pt x="2894" y="1798"/>
                  </a:lnTo>
                  <a:cubicBezTo>
                    <a:pt x="2894" y="1798"/>
                    <a:pt x="2878" y="1819"/>
                    <a:pt x="2843" y="1819"/>
                  </a:cubicBezTo>
                  <a:cubicBezTo>
                    <a:pt x="2825" y="1819"/>
                    <a:pt x="2803" y="1814"/>
                    <a:pt x="2775" y="1798"/>
                  </a:cubicBezTo>
                  <a:cubicBezTo>
                    <a:pt x="2703" y="1762"/>
                    <a:pt x="2632" y="1655"/>
                    <a:pt x="2513" y="1548"/>
                  </a:cubicBezTo>
                  <a:cubicBezTo>
                    <a:pt x="2287" y="1322"/>
                    <a:pt x="1965" y="1048"/>
                    <a:pt x="1560" y="774"/>
                  </a:cubicBezTo>
                  <a:cubicBezTo>
                    <a:pt x="775" y="23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0" name="Google Shape;17670;p57"/>
            <p:cNvSpPr/>
            <p:nvPr/>
          </p:nvSpPr>
          <p:spPr>
            <a:xfrm>
              <a:off x="3900475" y="2684975"/>
              <a:ext cx="44375" cy="26225"/>
            </a:xfrm>
            <a:custGeom>
              <a:avLst/>
              <a:gdLst/>
              <a:ahLst/>
              <a:cxnLst/>
              <a:rect l="l" t="t" r="r" b="b"/>
              <a:pathLst>
                <a:path w="1775" h="104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286" y="441"/>
                    <a:pt x="774" y="715"/>
                  </a:cubicBezTo>
                  <a:cubicBezTo>
                    <a:pt x="1263" y="1013"/>
                    <a:pt x="1775" y="1049"/>
                    <a:pt x="1775" y="1049"/>
                  </a:cubicBezTo>
                  <a:cubicBezTo>
                    <a:pt x="1775" y="1049"/>
                    <a:pt x="1489" y="620"/>
                    <a:pt x="1001" y="334"/>
                  </a:cubicBezTo>
                  <a:cubicBezTo>
                    <a:pt x="501" y="37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1" name="Google Shape;17671;p57"/>
            <p:cNvSpPr/>
            <p:nvPr/>
          </p:nvSpPr>
          <p:spPr>
            <a:xfrm>
              <a:off x="3894825" y="2666600"/>
              <a:ext cx="46150" cy="19300"/>
            </a:xfrm>
            <a:custGeom>
              <a:avLst/>
              <a:gdLst/>
              <a:ahLst/>
              <a:cxnLst/>
              <a:rect l="l" t="t" r="r" b="b"/>
              <a:pathLst>
                <a:path w="1846" h="772" extrusionOk="0">
                  <a:moveTo>
                    <a:pt x="287" y="0"/>
                  </a:moveTo>
                  <a:cubicBezTo>
                    <a:pt x="114" y="0"/>
                    <a:pt x="0" y="21"/>
                    <a:pt x="0" y="21"/>
                  </a:cubicBezTo>
                  <a:cubicBezTo>
                    <a:pt x="0" y="21"/>
                    <a:pt x="369" y="355"/>
                    <a:pt x="858" y="557"/>
                  </a:cubicBezTo>
                  <a:cubicBezTo>
                    <a:pt x="1358" y="760"/>
                    <a:pt x="1846" y="772"/>
                    <a:pt x="1846" y="772"/>
                  </a:cubicBezTo>
                  <a:cubicBezTo>
                    <a:pt x="1846" y="772"/>
                    <a:pt x="1548" y="355"/>
                    <a:pt x="1024" y="141"/>
                  </a:cubicBezTo>
                  <a:cubicBezTo>
                    <a:pt x="753" y="27"/>
                    <a:pt x="482" y="0"/>
                    <a:pt x="28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2" name="Google Shape;17672;p57"/>
            <p:cNvSpPr/>
            <p:nvPr/>
          </p:nvSpPr>
          <p:spPr>
            <a:xfrm>
              <a:off x="3632575" y="2067200"/>
              <a:ext cx="242925" cy="79650"/>
            </a:xfrm>
            <a:custGeom>
              <a:avLst/>
              <a:gdLst/>
              <a:ahLst/>
              <a:cxnLst/>
              <a:rect l="l" t="t" r="r" b="b"/>
              <a:pathLst>
                <a:path w="9717" h="3186" extrusionOk="0">
                  <a:moveTo>
                    <a:pt x="2445" y="1"/>
                  </a:moveTo>
                  <a:cubicBezTo>
                    <a:pt x="2104" y="1"/>
                    <a:pt x="1790" y="19"/>
                    <a:pt x="1513" y="54"/>
                  </a:cubicBezTo>
                  <a:cubicBezTo>
                    <a:pt x="1275" y="66"/>
                    <a:pt x="1072" y="114"/>
                    <a:pt x="882" y="149"/>
                  </a:cubicBezTo>
                  <a:cubicBezTo>
                    <a:pt x="680" y="173"/>
                    <a:pt x="537" y="221"/>
                    <a:pt x="406" y="245"/>
                  </a:cubicBezTo>
                  <a:cubicBezTo>
                    <a:pt x="144" y="328"/>
                    <a:pt x="1" y="352"/>
                    <a:pt x="1" y="352"/>
                  </a:cubicBezTo>
                  <a:cubicBezTo>
                    <a:pt x="1" y="352"/>
                    <a:pt x="144" y="340"/>
                    <a:pt x="418" y="328"/>
                  </a:cubicBezTo>
                  <a:cubicBezTo>
                    <a:pt x="537" y="304"/>
                    <a:pt x="703" y="292"/>
                    <a:pt x="894" y="292"/>
                  </a:cubicBezTo>
                  <a:cubicBezTo>
                    <a:pt x="1021" y="292"/>
                    <a:pt x="1153" y="287"/>
                    <a:pt x="1298" y="287"/>
                  </a:cubicBezTo>
                  <a:cubicBezTo>
                    <a:pt x="1370" y="287"/>
                    <a:pt x="1446" y="288"/>
                    <a:pt x="1525" y="292"/>
                  </a:cubicBezTo>
                  <a:cubicBezTo>
                    <a:pt x="1989" y="292"/>
                    <a:pt x="2561" y="340"/>
                    <a:pt x="3168" y="411"/>
                  </a:cubicBezTo>
                  <a:cubicBezTo>
                    <a:pt x="3775" y="506"/>
                    <a:pt x="4454" y="637"/>
                    <a:pt x="5132" y="828"/>
                  </a:cubicBezTo>
                  <a:cubicBezTo>
                    <a:pt x="5799" y="1042"/>
                    <a:pt x="6442" y="1280"/>
                    <a:pt x="7014" y="1530"/>
                  </a:cubicBezTo>
                  <a:cubicBezTo>
                    <a:pt x="7573" y="1780"/>
                    <a:pt x="8061" y="2054"/>
                    <a:pt x="8466" y="2304"/>
                  </a:cubicBezTo>
                  <a:cubicBezTo>
                    <a:pt x="8669" y="2411"/>
                    <a:pt x="8835" y="2542"/>
                    <a:pt x="9002" y="2650"/>
                  </a:cubicBezTo>
                  <a:cubicBezTo>
                    <a:pt x="9157" y="2745"/>
                    <a:pt x="9288" y="2852"/>
                    <a:pt x="9395" y="2923"/>
                  </a:cubicBezTo>
                  <a:cubicBezTo>
                    <a:pt x="9597" y="3090"/>
                    <a:pt x="9716" y="3185"/>
                    <a:pt x="9716" y="3185"/>
                  </a:cubicBezTo>
                  <a:cubicBezTo>
                    <a:pt x="9716" y="3185"/>
                    <a:pt x="9609" y="3078"/>
                    <a:pt x="9443" y="2864"/>
                  </a:cubicBezTo>
                  <a:cubicBezTo>
                    <a:pt x="9347" y="2769"/>
                    <a:pt x="9240" y="2650"/>
                    <a:pt x="9085" y="2531"/>
                  </a:cubicBezTo>
                  <a:cubicBezTo>
                    <a:pt x="8954" y="2411"/>
                    <a:pt x="8788" y="2257"/>
                    <a:pt x="8597" y="2114"/>
                  </a:cubicBezTo>
                  <a:cubicBezTo>
                    <a:pt x="8228" y="1792"/>
                    <a:pt x="7752" y="1483"/>
                    <a:pt x="7180" y="1173"/>
                  </a:cubicBezTo>
                  <a:cubicBezTo>
                    <a:pt x="6621" y="876"/>
                    <a:pt x="5978" y="590"/>
                    <a:pt x="5263" y="387"/>
                  </a:cubicBezTo>
                  <a:cubicBezTo>
                    <a:pt x="4549" y="185"/>
                    <a:pt x="3859" y="66"/>
                    <a:pt x="3216" y="30"/>
                  </a:cubicBezTo>
                  <a:cubicBezTo>
                    <a:pt x="2947" y="10"/>
                    <a:pt x="2689" y="1"/>
                    <a:pt x="244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3" name="Google Shape;17673;p57"/>
            <p:cNvSpPr/>
            <p:nvPr/>
          </p:nvSpPr>
          <p:spPr>
            <a:xfrm>
              <a:off x="3648075" y="2114950"/>
              <a:ext cx="232775" cy="71475"/>
            </a:xfrm>
            <a:custGeom>
              <a:avLst/>
              <a:gdLst/>
              <a:ahLst/>
              <a:cxnLst/>
              <a:rect l="l" t="t" r="r" b="b"/>
              <a:pathLst>
                <a:path w="9311" h="2859" extrusionOk="0">
                  <a:moveTo>
                    <a:pt x="2469" y="1"/>
                  </a:moveTo>
                  <a:cubicBezTo>
                    <a:pt x="2080" y="1"/>
                    <a:pt x="1724" y="32"/>
                    <a:pt x="1417" y="85"/>
                  </a:cubicBezTo>
                  <a:cubicBezTo>
                    <a:pt x="976" y="156"/>
                    <a:pt x="619" y="240"/>
                    <a:pt x="381" y="335"/>
                  </a:cubicBezTo>
                  <a:cubicBezTo>
                    <a:pt x="143" y="406"/>
                    <a:pt x="0" y="466"/>
                    <a:pt x="0" y="466"/>
                  </a:cubicBezTo>
                  <a:cubicBezTo>
                    <a:pt x="0" y="466"/>
                    <a:pt x="143" y="442"/>
                    <a:pt x="393" y="394"/>
                  </a:cubicBezTo>
                  <a:cubicBezTo>
                    <a:pt x="643" y="359"/>
                    <a:pt x="1000" y="323"/>
                    <a:pt x="1453" y="299"/>
                  </a:cubicBezTo>
                  <a:cubicBezTo>
                    <a:pt x="1515" y="297"/>
                    <a:pt x="1579" y="297"/>
                    <a:pt x="1645" y="297"/>
                  </a:cubicBezTo>
                  <a:cubicBezTo>
                    <a:pt x="2516" y="297"/>
                    <a:pt x="3650" y="446"/>
                    <a:pt x="4846" y="823"/>
                  </a:cubicBezTo>
                  <a:cubicBezTo>
                    <a:pt x="6120" y="1228"/>
                    <a:pt x="7227" y="1764"/>
                    <a:pt x="8025" y="2180"/>
                  </a:cubicBezTo>
                  <a:cubicBezTo>
                    <a:pt x="8811" y="2597"/>
                    <a:pt x="9311" y="2859"/>
                    <a:pt x="9311" y="2859"/>
                  </a:cubicBezTo>
                  <a:cubicBezTo>
                    <a:pt x="9311" y="2859"/>
                    <a:pt x="8870" y="2490"/>
                    <a:pt x="8132" y="1990"/>
                  </a:cubicBezTo>
                  <a:cubicBezTo>
                    <a:pt x="7382" y="1478"/>
                    <a:pt x="6298" y="811"/>
                    <a:pt x="4965" y="394"/>
                  </a:cubicBezTo>
                  <a:cubicBezTo>
                    <a:pt x="4082" y="113"/>
                    <a:pt x="3214" y="1"/>
                    <a:pt x="246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4" name="Google Shape;17674;p57"/>
            <p:cNvSpPr/>
            <p:nvPr/>
          </p:nvSpPr>
          <p:spPr>
            <a:xfrm>
              <a:off x="3719500" y="2151850"/>
              <a:ext cx="113125" cy="39650"/>
            </a:xfrm>
            <a:custGeom>
              <a:avLst/>
              <a:gdLst/>
              <a:ahLst/>
              <a:cxnLst/>
              <a:rect l="l" t="t" r="r" b="b"/>
              <a:pathLst>
                <a:path w="4525" h="1586" extrusionOk="0">
                  <a:moveTo>
                    <a:pt x="825" y="0"/>
                  </a:moveTo>
                  <a:cubicBezTo>
                    <a:pt x="788" y="0"/>
                    <a:pt x="751" y="1"/>
                    <a:pt x="715" y="2"/>
                  </a:cubicBezTo>
                  <a:cubicBezTo>
                    <a:pt x="274" y="2"/>
                    <a:pt x="1" y="61"/>
                    <a:pt x="1" y="61"/>
                  </a:cubicBezTo>
                  <a:cubicBezTo>
                    <a:pt x="1" y="61"/>
                    <a:pt x="274" y="121"/>
                    <a:pt x="703" y="228"/>
                  </a:cubicBezTo>
                  <a:cubicBezTo>
                    <a:pt x="1120" y="335"/>
                    <a:pt x="1703" y="490"/>
                    <a:pt x="2310" y="704"/>
                  </a:cubicBezTo>
                  <a:cubicBezTo>
                    <a:pt x="2918" y="907"/>
                    <a:pt x="3477" y="1121"/>
                    <a:pt x="3870" y="1300"/>
                  </a:cubicBezTo>
                  <a:cubicBezTo>
                    <a:pt x="4275" y="1478"/>
                    <a:pt x="4525" y="1585"/>
                    <a:pt x="4525" y="1585"/>
                  </a:cubicBezTo>
                  <a:cubicBezTo>
                    <a:pt x="4525" y="1585"/>
                    <a:pt x="4346" y="1371"/>
                    <a:pt x="3977" y="1109"/>
                  </a:cubicBezTo>
                  <a:cubicBezTo>
                    <a:pt x="3632" y="823"/>
                    <a:pt x="3096" y="490"/>
                    <a:pt x="2441" y="276"/>
                  </a:cubicBezTo>
                  <a:cubicBezTo>
                    <a:pt x="1838" y="67"/>
                    <a:pt x="1266" y="0"/>
                    <a:pt x="82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5" name="Google Shape;17675;p57"/>
            <p:cNvSpPr/>
            <p:nvPr/>
          </p:nvSpPr>
          <p:spPr>
            <a:xfrm>
              <a:off x="3756400" y="2206375"/>
              <a:ext cx="75925" cy="33650"/>
            </a:xfrm>
            <a:custGeom>
              <a:avLst/>
              <a:gdLst/>
              <a:ahLst/>
              <a:cxnLst/>
              <a:rect l="l" t="t" r="r" b="b"/>
              <a:pathLst>
                <a:path w="3037" h="1346" extrusionOk="0">
                  <a:moveTo>
                    <a:pt x="671" y="0"/>
                  </a:moveTo>
                  <a:cubicBezTo>
                    <a:pt x="597" y="0"/>
                    <a:pt x="528" y="4"/>
                    <a:pt x="465" y="12"/>
                  </a:cubicBezTo>
                  <a:cubicBezTo>
                    <a:pt x="370" y="23"/>
                    <a:pt x="310" y="23"/>
                    <a:pt x="239" y="35"/>
                  </a:cubicBezTo>
                  <a:cubicBezTo>
                    <a:pt x="168" y="59"/>
                    <a:pt x="120" y="95"/>
                    <a:pt x="72" y="131"/>
                  </a:cubicBezTo>
                  <a:cubicBezTo>
                    <a:pt x="1" y="214"/>
                    <a:pt x="49" y="273"/>
                    <a:pt x="49" y="273"/>
                  </a:cubicBezTo>
                  <a:cubicBezTo>
                    <a:pt x="49" y="273"/>
                    <a:pt x="49" y="214"/>
                    <a:pt x="120" y="190"/>
                  </a:cubicBezTo>
                  <a:cubicBezTo>
                    <a:pt x="132" y="188"/>
                    <a:pt x="146" y="187"/>
                    <a:pt x="160" y="187"/>
                  </a:cubicBezTo>
                  <a:cubicBezTo>
                    <a:pt x="230" y="187"/>
                    <a:pt x="325" y="210"/>
                    <a:pt x="453" y="250"/>
                  </a:cubicBezTo>
                  <a:cubicBezTo>
                    <a:pt x="727" y="321"/>
                    <a:pt x="1120" y="476"/>
                    <a:pt x="1537" y="631"/>
                  </a:cubicBezTo>
                  <a:cubicBezTo>
                    <a:pt x="1954" y="797"/>
                    <a:pt x="2323" y="964"/>
                    <a:pt x="2596" y="1107"/>
                  </a:cubicBezTo>
                  <a:cubicBezTo>
                    <a:pt x="2870" y="1262"/>
                    <a:pt x="3037" y="1345"/>
                    <a:pt x="3037" y="1345"/>
                  </a:cubicBezTo>
                  <a:cubicBezTo>
                    <a:pt x="3037" y="1345"/>
                    <a:pt x="2954" y="1166"/>
                    <a:pt x="2727" y="928"/>
                  </a:cubicBezTo>
                  <a:cubicBezTo>
                    <a:pt x="2513" y="678"/>
                    <a:pt x="2156" y="393"/>
                    <a:pt x="1703" y="202"/>
                  </a:cubicBezTo>
                  <a:cubicBezTo>
                    <a:pt x="1333" y="60"/>
                    <a:pt x="963" y="0"/>
                    <a:pt x="67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6" name="Google Shape;17676;p57"/>
            <p:cNvSpPr/>
            <p:nvPr/>
          </p:nvSpPr>
          <p:spPr>
            <a:xfrm>
              <a:off x="3764150" y="2249050"/>
              <a:ext cx="51825" cy="17750"/>
            </a:xfrm>
            <a:custGeom>
              <a:avLst/>
              <a:gdLst/>
              <a:ahLst/>
              <a:cxnLst/>
              <a:rect l="l" t="t" r="r" b="b"/>
              <a:pathLst>
                <a:path w="2073" h="710" extrusionOk="0">
                  <a:moveTo>
                    <a:pt x="561" y="1"/>
                  </a:moveTo>
                  <a:cubicBezTo>
                    <a:pt x="478" y="1"/>
                    <a:pt x="401" y="7"/>
                    <a:pt x="334" y="19"/>
                  </a:cubicBezTo>
                  <a:cubicBezTo>
                    <a:pt x="131" y="43"/>
                    <a:pt x="0" y="90"/>
                    <a:pt x="0" y="90"/>
                  </a:cubicBezTo>
                  <a:cubicBezTo>
                    <a:pt x="0" y="90"/>
                    <a:pt x="120" y="162"/>
                    <a:pt x="298" y="257"/>
                  </a:cubicBezTo>
                  <a:cubicBezTo>
                    <a:pt x="477" y="341"/>
                    <a:pt x="715" y="448"/>
                    <a:pt x="1001" y="531"/>
                  </a:cubicBezTo>
                  <a:cubicBezTo>
                    <a:pt x="1286" y="614"/>
                    <a:pt x="1548" y="650"/>
                    <a:pt x="1751" y="686"/>
                  </a:cubicBezTo>
                  <a:cubicBezTo>
                    <a:pt x="1941" y="710"/>
                    <a:pt x="2072" y="710"/>
                    <a:pt x="2072" y="710"/>
                  </a:cubicBezTo>
                  <a:cubicBezTo>
                    <a:pt x="2072" y="710"/>
                    <a:pt x="2001" y="614"/>
                    <a:pt x="1822" y="471"/>
                  </a:cubicBezTo>
                  <a:cubicBezTo>
                    <a:pt x="1655" y="341"/>
                    <a:pt x="1417" y="174"/>
                    <a:pt x="1120" y="90"/>
                  </a:cubicBezTo>
                  <a:cubicBezTo>
                    <a:pt x="921" y="27"/>
                    <a:pt x="728" y="1"/>
                    <a:pt x="56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7" name="Google Shape;17677;p57"/>
            <p:cNvSpPr/>
            <p:nvPr/>
          </p:nvSpPr>
          <p:spPr>
            <a:xfrm>
              <a:off x="3493875" y="2528200"/>
              <a:ext cx="383100" cy="74650"/>
            </a:xfrm>
            <a:custGeom>
              <a:avLst/>
              <a:gdLst/>
              <a:ahLst/>
              <a:cxnLst/>
              <a:rect l="l" t="t" r="r" b="b"/>
              <a:pathLst>
                <a:path w="15324" h="2986" extrusionOk="0">
                  <a:moveTo>
                    <a:pt x="4082" y="0"/>
                  </a:moveTo>
                  <a:cubicBezTo>
                    <a:pt x="3418" y="0"/>
                    <a:pt x="2816" y="25"/>
                    <a:pt x="2287" y="69"/>
                  </a:cubicBezTo>
                  <a:cubicBezTo>
                    <a:pt x="1572" y="128"/>
                    <a:pt x="989" y="188"/>
                    <a:pt x="608" y="259"/>
                  </a:cubicBezTo>
                  <a:cubicBezTo>
                    <a:pt x="215" y="343"/>
                    <a:pt x="1" y="366"/>
                    <a:pt x="1" y="366"/>
                  </a:cubicBezTo>
                  <a:cubicBezTo>
                    <a:pt x="1" y="366"/>
                    <a:pt x="215" y="354"/>
                    <a:pt x="620" y="343"/>
                  </a:cubicBezTo>
                  <a:cubicBezTo>
                    <a:pt x="1013" y="307"/>
                    <a:pt x="1584" y="295"/>
                    <a:pt x="2298" y="295"/>
                  </a:cubicBezTo>
                  <a:cubicBezTo>
                    <a:pt x="3013" y="295"/>
                    <a:pt x="3846" y="319"/>
                    <a:pt x="4787" y="402"/>
                  </a:cubicBezTo>
                  <a:cubicBezTo>
                    <a:pt x="5727" y="474"/>
                    <a:pt x="6740" y="593"/>
                    <a:pt x="7811" y="771"/>
                  </a:cubicBezTo>
                  <a:cubicBezTo>
                    <a:pt x="8883" y="962"/>
                    <a:pt x="9883" y="1188"/>
                    <a:pt x="10788" y="1426"/>
                  </a:cubicBezTo>
                  <a:cubicBezTo>
                    <a:pt x="11693" y="1664"/>
                    <a:pt x="12502" y="1914"/>
                    <a:pt x="13169" y="2152"/>
                  </a:cubicBezTo>
                  <a:cubicBezTo>
                    <a:pt x="13836" y="2390"/>
                    <a:pt x="14371" y="2605"/>
                    <a:pt x="14741" y="2748"/>
                  </a:cubicBezTo>
                  <a:cubicBezTo>
                    <a:pt x="15122" y="2902"/>
                    <a:pt x="15324" y="2986"/>
                    <a:pt x="15324" y="2986"/>
                  </a:cubicBezTo>
                  <a:cubicBezTo>
                    <a:pt x="15324" y="2986"/>
                    <a:pt x="15133" y="2879"/>
                    <a:pt x="14764" y="2688"/>
                  </a:cubicBezTo>
                  <a:cubicBezTo>
                    <a:pt x="14419" y="2498"/>
                    <a:pt x="13895" y="2248"/>
                    <a:pt x="13240" y="1950"/>
                  </a:cubicBezTo>
                  <a:cubicBezTo>
                    <a:pt x="12585" y="1652"/>
                    <a:pt x="11800" y="1355"/>
                    <a:pt x="10895" y="1057"/>
                  </a:cubicBezTo>
                  <a:cubicBezTo>
                    <a:pt x="9978" y="771"/>
                    <a:pt x="8966" y="521"/>
                    <a:pt x="7883" y="319"/>
                  </a:cubicBezTo>
                  <a:cubicBezTo>
                    <a:pt x="6799" y="140"/>
                    <a:pt x="5751" y="45"/>
                    <a:pt x="4799" y="9"/>
                  </a:cubicBezTo>
                  <a:cubicBezTo>
                    <a:pt x="4553" y="3"/>
                    <a:pt x="4314" y="0"/>
                    <a:pt x="408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8" name="Google Shape;17678;p57"/>
            <p:cNvSpPr/>
            <p:nvPr/>
          </p:nvSpPr>
          <p:spPr>
            <a:xfrm>
              <a:off x="3660850" y="2501325"/>
              <a:ext cx="133975" cy="30400"/>
            </a:xfrm>
            <a:custGeom>
              <a:avLst/>
              <a:gdLst/>
              <a:ahLst/>
              <a:cxnLst/>
              <a:rect l="l" t="t" r="r" b="b"/>
              <a:pathLst>
                <a:path w="5359" h="1216" extrusionOk="0">
                  <a:moveTo>
                    <a:pt x="823" y="1"/>
                  </a:moveTo>
                  <a:cubicBezTo>
                    <a:pt x="311" y="1"/>
                    <a:pt x="1" y="48"/>
                    <a:pt x="1" y="48"/>
                  </a:cubicBezTo>
                  <a:lnTo>
                    <a:pt x="2680" y="644"/>
                  </a:lnTo>
                  <a:cubicBezTo>
                    <a:pt x="4156" y="953"/>
                    <a:pt x="5359" y="1215"/>
                    <a:pt x="5359" y="1215"/>
                  </a:cubicBezTo>
                  <a:cubicBezTo>
                    <a:pt x="5359" y="1215"/>
                    <a:pt x="5085" y="1037"/>
                    <a:pt x="4644" y="834"/>
                  </a:cubicBezTo>
                  <a:cubicBezTo>
                    <a:pt x="4192" y="608"/>
                    <a:pt x="3537" y="358"/>
                    <a:pt x="2787" y="191"/>
                  </a:cubicBezTo>
                  <a:cubicBezTo>
                    <a:pt x="2025" y="25"/>
                    <a:pt x="1323" y="1"/>
                    <a:pt x="82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9" name="Google Shape;17679;p57"/>
            <p:cNvSpPr/>
            <p:nvPr/>
          </p:nvSpPr>
          <p:spPr>
            <a:xfrm>
              <a:off x="3723375" y="2480900"/>
              <a:ext cx="66100" cy="18850"/>
            </a:xfrm>
            <a:custGeom>
              <a:avLst/>
              <a:gdLst/>
              <a:ahLst/>
              <a:cxnLst/>
              <a:rect l="l" t="t" r="r" b="b"/>
              <a:pathLst>
                <a:path w="2644" h="754" extrusionOk="0">
                  <a:moveTo>
                    <a:pt x="224" y="0"/>
                  </a:moveTo>
                  <a:cubicBezTo>
                    <a:pt x="84" y="0"/>
                    <a:pt x="0" y="8"/>
                    <a:pt x="0" y="8"/>
                  </a:cubicBezTo>
                  <a:cubicBezTo>
                    <a:pt x="0" y="8"/>
                    <a:pt x="536" y="401"/>
                    <a:pt x="1262" y="591"/>
                  </a:cubicBezTo>
                  <a:cubicBezTo>
                    <a:pt x="1729" y="729"/>
                    <a:pt x="2167" y="754"/>
                    <a:pt x="2419" y="754"/>
                  </a:cubicBezTo>
                  <a:cubicBezTo>
                    <a:pt x="2560" y="754"/>
                    <a:pt x="2643" y="746"/>
                    <a:pt x="2643" y="746"/>
                  </a:cubicBezTo>
                  <a:cubicBezTo>
                    <a:pt x="2643" y="746"/>
                    <a:pt x="2108" y="353"/>
                    <a:pt x="1381" y="163"/>
                  </a:cubicBezTo>
                  <a:cubicBezTo>
                    <a:pt x="915" y="25"/>
                    <a:pt x="477" y="0"/>
                    <a:pt x="22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0" name="Google Shape;17680;p57"/>
            <p:cNvSpPr/>
            <p:nvPr/>
          </p:nvSpPr>
          <p:spPr>
            <a:xfrm>
              <a:off x="3730225" y="2454850"/>
              <a:ext cx="58950" cy="13650"/>
            </a:xfrm>
            <a:custGeom>
              <a:avLst/>
              <a:gdLst/>
              <a:ahLst/>
              <a:cxnLst/>
              <a:rect l="l" t="t" r="r" b="b"/>
              <a:pathLst>
                <a:path w="2358" h="546" extrusionOk="0">
                  <a:moveTo>
                    <a:pt x="794" y="1"/>
                  </a:moveTo>
                  <a:cubicBezTo>
                    <a:pt x="334" y="1"/>
                    <a:pt x="0" y="121"/>
                    <a:pt x="0" y="121"/>
                  </a:cubicBezTo>
                  <a:cubicBezTo>
                    <a:pt x="0" y="121"/>
                    <a:pt x="512" y="383"/>
                    <a:pt x="1155" y="490"/>
                  </a:cubicBezTo>
                  <a:cubicBezTo>
                    <a:pt x="1407" y="532"/>
                    <a:pt x="1645" y="545"/>
                    <a:pt x="1843" y="545"/>
                  </a:cubicBezTo>
                  <a:cubicBezTo>
                    <a:pt x="2150" y="545"/>
                    <a:pt x="2358" y="514"/>
                    <a:pt x="2358" y="514"/>
                  </a:cubicBezTo>
                  <a:cubicBezTo>
                    <a:pt x="2358" y="514"/>
                    <a:pt x="1893" y="157"/>
                    <a:pt x="1226" y="38"/>
                  </a:cubicBezTo>
                  <a:cubicBezTo>
                    <a:pt x="1075" y="11"/>
                    <a:pt x="929" y="1"/>
                    <a:pt x="79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1" name="Google Shape;17681;p57"/>
            <p:cNvSpPr/>
            <p:nvPr/>
          </p:nvSpPr>
          <p:spPr>
            <a:xfrm>
              <a:off x="3750150" y="2434850"/>
              <a:ext cx="37550" cy="11625"/>
            </a:xfrm>
            <a:custGeom>
              <a:avLst/>
              <a:gdLst/>
              <a:ahLst/>
              <a:cxnLst/>
              <a:rect l="l" t="t" r="r" b="b"/>
              <a:pathLst>
                <a:path w="1502" h="465" extrusionOk="0">
                  <a:moveTo>
                    <a:pt x="669" y="0"/>
                  </a:moveTo>
                  <a:cubicBezTo>
                    <a:pt x="299" y="0"/>
                    <a:pt x="1" y="159"/>
                    <a:pt x="1" y="159"/>
                  </a:cubicBezTo>
                  <a:cubicBezTo>
                    <a:pt x="1" y="159"/>
                    <a:pt x="310" y="409"/>
                    <a:pt x="727" y="457"/>
                  </a:cubicBezTo>
                  <a:cubicBezTo>
                    <a:pt x="771" y="462"/>
                    <a:pt x="814" y="464"/>
                    <a:pt x="856" y="464"/>
                  </a:cubicBezTo>
                  <a:cubicBezTo>
                    <a:pt x="1215" y="464"/>
                    <a:pt x="1501" y="302"/>
                    <a:pt x="1501" y="302"/>
                  </a:cubicBezTo>
                  <a:cubicBezTo>
                    <a:pt x="1501" y="302"/>
                    <a:pt x="1180" y="52"/>
                    <a:pt x="775" y="5"/>
                  </a:cubicBezTo>
                  <a:cubicBezTo>
                    <a:pt x="739" y="2"/>
                    <a:pt x="704" y="0"/>
                    <a:pt x="6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2" name="Google Shape;17682;p57"/>
            <p:cNvSpPr/>
            <p:nvPr/>
          </p:nvSpPr>
          <p:spPr>
            <a:xfrm>
              <a:off x="3751650" y="2409650"/>
              <a:ext cx="39300" cy="11350"/>
            </a:xfrm>
            <a:custGeom>
              <a:avLst/>
              <a:gdLst/>
              <a:ahLst/>
              <a:cxnLst/>
              <a:rect l="l" t="t" r="r" b="b"/>
              <a:pathLst>
                <a:path w="1572" h="454" extrusionOk="0">
                  <a:moveTo>
                    <a:pt x="786" y="1"/>
                  </a:moveTo>
                  <a:cubicBezTo>
                    <a:pt x="358" y="1"/>
                    <a:pt x="0" y="227"/>
                    <a:pt x="0" y="227"/>
                  </a:cubicBezTo>
                  <a:cubicBezTo>
                    <a:pt x="0" y="227"/>
                    <a:pt x="358" y="453"/>
                    <a:pt x="786" y="453"/>
                  </a:cubicBezTo>
                  <a:cubicBezTo>
                    <a:pt x="1215" y="453"/>
                    <a:pt x="1572" y="227"/>
                    <a:pt x="1572" y="227"/>
                  </a:cubicBezTo>
                  <a:cubicBezTo>
                    <a:pt x="1572" y="227"/>
                    <a:pt x="1239" y="1"/>
                    <a:pt x="78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3" name="Google Shape;17683;p57"/>
            <p:cNvSpPr/>
            <p:nvPr/>
          </p:nvSpPr>
          <p:spPr>
            <a:xfrm>
              <a:off x="3755225" y="2382375"/>
              <a:ext cx="41400" cy="11650"/>
            </a:xfrm>
            <a:custGeom>
              <a:avLst/>
              <a:gdLst/>
              <a:ahLst/>
              <a:cxnLst/>
              <a:rect l="l" t="t" r="r" b="b"/>
              <a:pathLst>
                <a:path w="1656" h="466" extrusionOk="0">
                  <a:moveTo>
                    <a:pt x="714" y="1"/>
                  </a:moveTo>
                  <a:cubicBezTo>
                    <a:pt x="315" y="1"/>
                    <a:pt x="0" y="163"/>
                    <a:pt x="0" y="163"/>
                  </a:cubicBezTo>
                  <a:cubicBezTo>
                    <a:pt x="0" y="163"/>
                    <a:pt x="346" y="413"/>
                    <a:pt x="810" y="461"/>
                  </a:cubicBezTo>
                  <a:cubicBezTo>
                    <a:pt x="850" y="464"/>
                    <a:pt x="889" y="465"/>
                    <a:pt x="927" y="465"/>
                  </a:cubicBezTo>
                  <a:cubicBezTo>
                    <a:pt x="1337" y="465"/>
                    <a:pt x="1655" y="306"/>
                    <a:pt x="1655" y="306"/>
                  </a:cubicBezTo>
                  <a:cubicBezTo>
                    <a:pt x="1655" y="306"/>
                    <a:pt x="1298" y="56"/>
                    <a:pt x="858" y="8"/>
                  </a:cubicBezTo>
                  <a:cubicBezTo>
                    <a:pt x="809" y="3"/>
                    <a:pt x="761" y="1"/>
                    <a:pt x="71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4" name="Google Shape;17684;p57"/>
            <p:cNvSpPr/>
            <p:nvPr/>
          </p:nvSpPr>
          <p:spPr>
            <a:xfrm>
              <a:off x="3771600" y="2357625"/>
              <a:ext cx="25025" cy="12075"/>
            </a:xfrm>
            <a:custGeom>
              <a:avLst/>
              <a:gdLst/>
              <a:ahLst/>
              <a:cxnLst/>
              <a:rect l="l" t="t" r="r" b="b"/>
              <a:pathLst>
                <a:path w="1001" h="483" extrusionOk="0">
                  <a:moveTo>
                    <a:pt x="383" y="0"/>
                  </a:moveTo>
                  <a:cubicBezTo>
                    <a:pt x="311" y="0"/>
                    <a:pt x="241" y="13"/>
                    <a:pt x="179" y="34"/>
                  </a:cubicBezTo>
                  <a:cubicBezTo>
                    <a:pt x="83" y="58"/>
                    <a:pt x="0" y="93"/>
                    <a:pt x="0" y="93"/>
                  </a:cubicBezTo>
                  <a:cubicBezTo>
                    <a:pt x="0" y="93"/>
                    <a:pt x="36" y="165"/>
                    <a:pt x="107" y="260"/>
                  </a:cubicBezTo>
                  <a:cubicBezTo>
                    <a:pt x="179" y="343"/>
                    <a:pt x="298" y="439"/>
                    <a:pt x="453" y="462"/>
                  </a:cubicBezTo>
                  <a:cubicBezTo>
                    <a:pt x="494" y="476"/>
                    <a:pt x="535" y="482"/>
                    <a:pt x="575" y="482"/>
                  </a:cubicBezTo>
                  <a:cubicBezTo>
                    <a:pt x="670" y="482"/>
                    <a:pt x="758" y="448"/>
                    <a:pt x="834" y="415"/>
                  </a:cubicBezTo>
                  <a:cubicBezTo>
                    <a:pt x="941" y="379"/>
                    <a:pt x="1000" y="319"/>
                    <a:pt x="1000" y="319"/>
                  </a:cubicBezTo>
                  <a:cubicBezTo>
                    <a:pt x="1000" y="319"/>
                    <a:pt x="941" y="236"/>
                    <a:pt x="869" y="177"/>
                  </a:cubicBezTo>
                  <a:cubicBezTo>
                    <a:pt x="774" y="117"/>
                    <a:pt x="679" y="46"/>
                    <a:pt x="536" y="22"/>
                  </a:cubicBezTo>
                  <a:cubicBezTo>
                    <a:pt x="486" y="7"/>
                    <a:pt x="434" y="0"/>
                    <a:pt x="38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5" name="Google Shape;17685;p57"/>
            <p:cNvSpPr/>
            <p:nvPr/>
          </p:nvSpPr>
          <p:spPr>
            <a:xfrm>
              <a:off x="3217350" y="1987875"/>
              <a:ext cx="155400" cy="66700"/>
            </a:xfrm>
            <a:custGeom>
              <a:avLst/>
              <a:gdLst/>
              <a:ahLst/>
              <a:cxnLst/>
              <a:rect l="l" t="t" r="r" b="b"/>
              <a:pathLst>
                <a:path w="6216" h="2668" extrusionOk="0">
                  <a:moveTo>
                    <a:pt x="1" y="0"/>
                  </a:moveTo>
                  <a:cubicBezTo>
                    <a:pt x="1" y="1"/>
                    <a:pt x="275" y="251"/>
                    <a:pt x="786" y="620"/>
                  </a:cubicBezTo>
                  <a:cubicBezTo>
                    <a:pt x="1298" y="1001"/>
                    <a:pt x="2025" y="1453"/>
                    <a:pt x="2906" y="1834"/>
                  </a:cubicBezTo>
                  <a:cubicBezTo>
                    <a:pt x="3775" y="2203"/>
                    <a:pt x="4608" y="2406"/>
                    <a:pt x="5228" y="2525"/>
                  </a:cubicBezTo>
                  <a:cubicBezTo>
                    <a:pt x="5835" y="2632"/>
                    <a:pt x="6216" y="2667"/>
                    <a:pt x="6216" y="2667"/>
                  </a:cubicBezTo>
                  <a:cubicBezTo>
                    <a:pt x="6216" y="2667"/>
                    <a:pt x="5859" y="2525"/>
                    <a:pt x="5287" y="2322"/>
                  </a:cubicBezTo>
                  <a:cubicBezTo>
                    <a:pt x="4716" y="2096"/>
                    <a:pt x="3930" y="1786"/>
                    <a:pt x="3084" y="1417"/>
                  </a:cubicBezTo>
                  <a:cubicBezTo>
                    <a:pt x="2227" y="1036"/>
                    <a:pt x="1453" y="703"/>
                    <a:pt x="906" y="429"/>
                  </a:cubicBezTo>
                  <a:cubicBezTo>
                    <a:pt x="334" y="167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6" name="Google Shape;17686;p57"/>
            <p:cNvSpPr/>
            <p:nvPr/>
          </p:nvSpPr>
          <p:spPr>
            <a:xfrm>
              <a:off x="3218850" y="2012575"/>
              <a:ext cx="69975" cy="42000"/>
            </a:xfrm>
            <a:custGeom>
              <a:avLst/>
              <a:gdLst/>
              <a:ahLst/>
              <a:cxnLst/>
              <a:rect l="l" t="t" r="r" b="b"/>
              <a:pathLst>
                <a:path w="2799" h="168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07" y="167"/>
                    <a:pt x="310" y="394"/>
                  </a:cubicBezTo>
                  <a:cubicBezTo>
                    <a:pt x="524" y="620"/>
                    <a:pt x="834" y="894"/>
                    <a:pt x="1215" y="1144"/>
                  </a:cubicBezTo>
                  <a:cubicBezTo>
                    <a:pt x="1619" y="1382"/>
                    <a:pt x="2012" y="1513"/>
                    <a:pt x="2310" y="1584"/>
                  </a:cubicBezTo>
                  <a:cubicBezTo>
                    <a:pt x="2608" y="1656"/>
                    <a:pt x="2798" y="1679"/>
                    <a:pt x="2798" y="1679"/>
                  </a:cubicBezTo>
                  <a:cubicBezTo>
                    <a:pt x="2798" y="1679"/>
                    <a:pt x="2643" y="1560"/>
                    <a:pt x="2393" y="1370"/>
                  </a:cubicBezTo>
                  <a:cubicBezTo>
                    <a:pt x="2143" y="1215"/>
                    <a:pt x="1810" y="977"/>
                    <a:pt x="1441" y="751"/>
                  </a:cubicBezTo>
                  <a:cubicBezTo>
                    <a:pt x="1072" y="525"/>
                    <a:pt x="715" y="346"/>
                    <a:pt x="441" y="215"/>
                  </a:cubicBezTo>
                  <a:cubicBezTo>
                    <a:pt x="179" y="8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7" name="Google Shape;17687;p57"/>
            <p:cNvSpPr/>
            <p:nvPr/>
          </p:nvSpPr>
          <p:spPr>
            <a:xfrm>
              <a:off x="3172700" y="2106925"/>
              <a:ext cx="73250" cy="22950"/>
            </a:xfrm>
            <a:custGeom>
              <a:avLst/>
              <a:gdLst/>
              <a:ahLst/>
              <a:cxnLst/>
              <a:rect l="l" t="t" r="r" b="b"/>
              <a:pathLst>
                <a:path w="2930" h="918" extrusionOk="0">
                  <a:moveTo>
                    <a:pt x="1" y="1"/>
                  </a:moveTo>
                  <a:cubicBezTo>
                    <a:pt x="1" y="1"/>
                    <a:pt x="132" y="120"/>
                    <a:pt x="370" y="287"/>
                  </a:cubicBezTo>
                  <a:cubicBezTo>
                    <a:pt x="608" y="441"/>
                    <a:pt x="953" y="620"/>
                    <a:pt x="1370" y="751"/>
                  </a:cubicBezTo>
                  <a:cubicBezTo>
                    <a:pt x="1787" y="882"/>
                    <a:pt x="2191" y="918"/>
                    <a:pt x="2465" y="918"/>
                  </a:cubicBezTo>
                  <a:cubicBezTo>
                    <a:pt x="2751" y="918"/>
                    <a:pt x="2930" y="894"/>
                    <a:pt x="2930" y="894"/>
                  </a:cubicBezTo>
                  <a:cubicBezTo>
                    <a:pt x="2930" y="894"/>
                    <a:pt x="2287" y="549"/>
                    <a:pt x="1501" y="322"/>
                  </a:cubicBezTo>
                  <a:cubicBezTo>
                    <a:pt x="715" y="72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8" name="Google Shape;17688;p57"/>
            <p:cNvSpPr/>
            <p:nvPr/>
          </p:nvSpPr>
          <p:spPr>
            <a:xfrm>
              <a:off x="2975950" y="2639750"/>
              <a:ext cx="235775" cy="52800"/>
            </a:xfrm>
            <a:custGeom>
              <a:avLst/>
              <a:gdLst/>
              <a:ahLst/>
              <a:cxnLst/>
              <a:rect l="l" t="t" r="r" b="b"/>
              <a:pathLst>
                <a:path w="9431" h="2112" extrusionOk="0">
                  <a:moveTo>
                    <a:pt x="1" y="0"/>
                  </a:moveTo>
                  <a:cubicBezTo>
                    <a:pt x="1" y="0"/>
                    <a:pt x="477" y="250"/>
                    <a:pt x="1287" y="595"/>
                  </a:cubicBezTo>
                  <a:cubicBezTo>
                    <a:pt x="2108" y="953"/>
                    <a:pt x="3251" y="1357"/>
                    <a:pt x="4585" y="1655"/>
                  </a:cubicBezTo>
                  <a:cubicBezTo>
                    <a:pt x="5906" y="1953"/>
                    <a:pt x="7121" y="2072"/>
                    <a:pt x="8002" y="2096"/>
                  </a:cubicBezTo>
                  <a:cubicBezTo>
                    <a:pt x="8295" y="2108"/>
                    <a:pt x="8552" y="2111"/>
                    <a:pt x="8764" y="2111"/>
                  </a:cubicBezTo>
                  <a:cubicBezTo>
                    <a:pt x="9187" y="2111"/>
                    <a:pt x="9430" y="2096"/>
                    <a:pt x="9430" y="2096"/>
                  </a:cubicBezTo>
                  <a:cubicBezTo>
                    <a:pt x="9430" y="2096"/>
                    <a:pt x="8895" y="2012"/>
                    <a:pt x="8014" y="1857"/>
                  </a:cubicBezTo>
                  <a:cubicBezTo>
                    <a:pt x="7156" y="1715"/>
                    <a:pt x="5966" y="1488"/>
                    <a:pt x="4668" y="1203"/>
                  </a:cubicBezTo>
                  <a:cubicBezTo>
                    <a:pt x="3370" y="917"/>
                    <a:pt x="2215" y="619"/>
                    <a:pt x="1370" y="381"/>
                  </a:cubicBezTo>
                  <a:cubicBezTo>
                    <a:pt x="513" y="143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9" name="Google Shape;17689;p57"/>
            <p:cNvSpPr/>
            <p:nvPr/>
          </p:nvSpPr>
          <p:spPr>
            <a:xfrm>
              <a:off x="2991725" y="2597975"/>
              <a:ext cx="61050" cy="16575"/>
            </a:xfrm>
            <a:custGeom>
              <a:avLst/>
              <a:gdLst/>
              <a:ahLst/>
              <a:cxnLst/>
              <a:rect l="l" t="t" r="r" b="b"/>
              <a:pathLst>
                <a:path w="2442" h="663" extrusionOk="0">
                  <a:moveTo>
                    <a:pt x="332" y="1"/>
                  </a:moveTo>
                  <a:cubicBezTo>
                    <a:pt x="128" y="1"/>
                    <a:pt x="1" y="16"/>
                    <a:pt x="1" y="16"/>
                  </a:cubicBezTo>
                  <a:cubicBezTo>
                    <a:pt x="1" y="16"/>
                    <a:pt x="501" y="373"/>
                    <a:pt x="1168" y="552"/>
                  </a:cubicBezTo>
                  <a:cubicBezTo>
                    <a:pt x="1533" y="642"/>
                    <a:pt x="1874" y="662"/>
                    <a:pt x="2111" y="662"/>
                  </a:cubicBezTo>
                  <a:cubicBezTo>
                    <a:pt x="2315" y="662"/>
                    <a:pt x="2442" y="647"/>
                    <a:pt x="2442" y="647"/>
                  </a:cubicBezTo>
                  <a:cubicBezTo>
                    <a:pt x="2442" y="647"/>
                    <a:pt x="1953" y="290"/>
                    <a:pt x="1287" y="111"/>
                  </a:cubicBezTo>
                  <a:cubicBezTo>
                    <a:pt x="915" y="22"/>
                    <a:pt x="571" y="1"/>
                    <a:pt x="33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0" name="Google Shape;17690;p57"/>
            <p:cNvSpPr/>
            <p:nvPr/>
          </p:nvSpPr>
          <p:spPr>
            <a:xfrm>
              <a:off x="3004525" y="2565800"/>
              <a:ext cx="58675" cy="13975"/>
            </a:xfrm>
            <a:custGeom>
              <a:avLst/>
              <a:gdLst/>
              <a:ahLst/>
              <a:cxnLst/>
              <a:rect l="l" t="t" r="r" b="b"/>
              <a:pathLst>
                <a:path w="2347" h="559" extrusionOk="0">
                  <a:moveTo>
                    <a:pt x="609" y="0"/>
                  </a:moveTo>
                  <a:cubicBezTo>
                    <a:pt x="249" y="0"/>
                    <a:pt x="1" y="53"/>
                    <a:pt x="1" y="53"/>
                  </a:cubicBezTo>
                  <a:cubicBezTo>
                    <a:pt x="1" y="53"/>
                    <a:pt x="477" y="386"/>
                    <a:pt x="1132" y="505"/>
                  </a:cubicBezTo>
                  <a:cubicBezTo>
                    <a:pt x="1350" y="545"/>
                    <a:pt x="1558" y="558"/>
                    <a:pt x="1738" y="558"/>
                  </a:cubicBezTo>
                  <a:cubicBezTo>
                    <a:pt x="2098" y="558"/>
                    <a:pt x="2346" y="505"/>
                    <a:pt x="2346" y="505"/>
                  </a:cubicBezTo>
                  <a:cubicBezTo>
                    <a:pt x="2346" y="505"/>
                    <a:pt x="1870" y="184"/>
                    <a:pt x="1215" y="53"/>
                  </a:cubicBezTo>
                  <a:cubicBezTo>
                    <a:pt x="997" y="13"/>
                    <a:pt x="789" y="0"/>
                    <a:pt x="60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1" name="Google Shape;17691;p57"/>
            <p:cNvSpPr/>
            <p:nvPr/>
          </p:nvSpPr>
          <p:spPr>
            <a:xfrm>
              <a:off x="3017025" y="2533350"/>
              <a:ext cx="35750" cy="13675"/>
            </a:xfrm>
            <a:custGeom>
              <a:avLst/>
              <a:gdLst/>
              <a:ahLst/>
              <a:cxnLst/>
              <a:rect l="l" t="t" r="r" b="b"/>
              <a:pathLst>
                <a:path w="1430" h="547" extrusionOk="0">
                  <a:moveTo>
                    <a:pt x="405" y="0"/>
                  </a:moveTo>
                  <a:cubicBezTo>
                    <a:pt x="175" y="0"/>
                    <a:pt x="1" y="53"/>
                    <a:pt x="1" y="53"/>
                  </a:cubicBezTo>
                  <a:cubicBezTo>
                    <a:pt x="1" y="53"/>
                    <a:pt x="251" y="375"/>
                    <a:pt x="656" y="494"/>
                  </a:cubicBezTo>
                  <a:cubicBezTo>
                    <a:pt x="787" y="533"/>
                    <a:pt x="916" y="547"/>
                    <a:pt x="1031" y="547"/>
                  </a:cubicBezTo>
                  <a:cubicBezTo>
                    <a:pt x="1260" y="547"/>
                    <a:pt x="1430" y="494"/>
                    <a:pt x="1430" y="494"/>
                  </a:cubicBezTo>
                  <a:cubicBezTo>
                    <a:pt x="1430" y="494"/>
                    <a:pt x="1179" y="172"/>
                    <a:pt x="775" y="53"/>
                  </a:cubicBezTo>
                  <a:cubicBezTo>
                    <a:pt x="648" y="14"/>
                    <a:pt x="519" y="0"/>
                    <a:pt x="4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2" name="Google Shape;17692;p57"/>
            <p:cNvSpPr/>
            <p:nvPr/>
          </p:nvSpPr>
          <p:spPr>
            <a:xfrm>
              <a:off x="3025950" y="2504300"/>
              <a:ext cx="30400" cy="11650"/>
            </a:xfrm>
            <a:custGeom>
              <a:avLst/>
              <a:gdLst/>
              <a:ahLst/>
              <a:cxnLst/>
              <a:rect l="l" t="t" r="r" b="b"/>
              <a:pathLst>
                <a:path w="1216" h="466" extrusionOk="0">
                  <a:moveTo>
                    <a:pt x="632" y="1"/>
                  </a:moveTo>
                  <a:cubicBezTo>
                    <a:pt x="453" y="1"/>
                    <a:pt x="287" y="60"/>
                    <a:pt x="180" y="120"/>
                  </a:cubicBezTo>
                  <a:cubicBezTo>
                    <a:pt x="60" y="191"/>
                    <a:pt x="1" y="251"/>
                    <a:pt x="1" y="251"/>
                  </a:cubicBezTo>
                  <a:cubicBezTo>
                    <a:pt x="1" y="251"/>
                    <a:pt x="84" y="310"/>
                    <a:pt x="180" y="358"/>
                  </a:cubicBezTo>
                  <a:cubicBezTo>
                    <a:pt x="299" y="406"/>
                    <a:pt x="441" y="465"/>
                    <a:pt x="596" y="465"/>
                  </a:cubicBezTo>
                  <a:cubicBezTo>
                    <a:pt x="751" y="465"/>
                    <a:pt x="894" y="429"/>
                    <a:pt x="1013" y="382"/>
                  </a:cubicBezTo>
                  <a:cubicBezTo>
                    <a:pt x="1132" y="346"/>
                    <a:pt x="1215" y="298"/>
                    <a:pt x="1215" y="298"/>
                  </a:cubicBezTo>
                  <a:cubicBezTo>
                    <a:pt x="1215" y="298"/>
                    <a:pt x="1168" y="227"/>
                    <a:pt x="1061" y="167"/>
                  </a:cubicBezTo>
                  <a:cubicBezTo>
                    <a:pt x="953" y="84"/>
                    <a:pt x="811" y="13"/>
                    <a:pt x="63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3" name="Google Shape;17693;p57"/>
            <p:cNvSpPr/>
            <p:nvPr/>
          </p:nvSpPr>
          <p:spPr>
            <a:xfrm>
              <a:off x="2825925" y="2812075"/>
              <a:ext cx="125050" cy="19025"/>
            </a:xfrm>
            <a:custGeom>
              <a:avLst/>
              <a:gdLst/>
              <a:ahLst/>
              <a:cxnLst/>
              <a:rect l="l" t="t" r="r" b="b"/>
              <a:pathLst>
                <a:path w="5002" h="761" extrusionOk="0">
                  <a:moveTo>
                    <a:pt x="5002" y="1"/>
                  </a:moveTo>
                  <a:cubicBezTo>
                    <a:pt x="5001" y="1"/>
                    <a:pt x="3858" y="60"/>
                    <a:pt x="2489" y="227"/>
                  </a:cubicBezTo>
                  <a:cubicBezTo>
                    <a:pt x="1120" y="406"/>
                    <a:pt x="1" y="644"/>
                    <a:pt x="1" y="644"/>
                  </a:cubicBezTo>
                  <a:cubicBezTo>
                    <a:pt x="1" y="644"/>
                    <a:pt x="287" y="703"/>
                    <a:pt x="739" y="739"/>
                  </a:cubicBezTo>
                  <a:cubicBezTo>
                    <a:pt x="915" y="753"/>
                    <a:pt x="1118" y="761"/>
                    <a:pt x="1339" y="761"/>
                  </a:cubicBezTo>
                  <a:cubicBezTo>
                    <a:pt x="1700" y="761"/>
                    <a:pt x="2113" y="739"/>
                    <a:pt x="2549" y="679"/>
                  </a:cubicBezTo>
                  <a:cubicBezTo>
                    <a:pt x="3239" y="596"/>
                    <a:pt x="3870" y="418"/>
                    <a:pt x="4299" y="263"/>
                  </a:cubicBezTo>
                  <a:cubicBezTo>
                    <a:pt x="4728" y="120"/>
                    <a:pt x="5002" y="1"/>
                    <a:pt x="500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4" name="Google Shape;17694;p57"/>
            <p:cNvSpPr/>
            <p:nvPr/>
          </p:nvSpPr>
          <p:spPr>
            <a:xfrm>
              <a:off x="2836650" y="2794625"/>
              <a:ext cx="56875" cy="12400"/>
            </a:xfrm>
            <a:custGeom>
              <a:avLst/>
              <a:gdLst/>
              <a:ahLst/>
              <a:cxnLst/>
              <a:rect l="l" t="t" r="r" b="b"/>
              <a:pathLst>
                <a:path w="2275" h="496" extrusionOk="0">
                  <a:moveTo>
                    <a:pt x="1427" y="0"/>
                  </a:moveTo>
                  <a:cubicBezTo>
                    <a:pt x="1329" y="0"/>
                    <a:pt x="1225" y="6"/>
                    <a:pt x="1120" y="20"/>
                  </a:cubicBezTo>
                  <a:cubicBezTo>
                    <a:pt x="465" y="103"/>
                    <a:pt x="1" y="425"/>
                    <a:pt x="1" y="425"/>
                  </a:cubicBezTo>
                  <a:cubicBezTo>
                    <a:pt x="1" y="425"/>
                    <a:pt x="318" y="495"/>
                    <a:pt x="751" y="495"/>
                  </a:cubicBezTo>
                  <a:cubicBezTo>
                    <a:pt x="881" y="495"/>
                    <a:pt x="1022" y="489"/>
                    <a:pt x="1167" y="473"/>
                  </a:cubicBezTo>
                  <a:cubicBezTo>
                    <a:pt x="1775" y="401"/>
                    <a:pt x="2275" y="139"/>
                    <a:pt x="2275" y="139"/>
                  </a:cubicBezTo>
                  <a:cubicBezTo>
                    <a:pt x="2275" y="139"/>
                    <a:pt x="1906" y="0"/>
                    <a:pt x="142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5" name="Google Shape;17695;p57"/>
            <p:cNvSpPr/>
            <p:nvPr/>
          </p:nvSpPr>
          <p:spPr>
            <a:xfrm>
              <a:off x="2850350" y="2757150"/>
              <a:ext cx="38125" cy="11325"/>
            </a:xfrm>
            <a:custGeom>
              <a:avLst/>
              <a:gdLst/>
              <a:ahLst/>
              <a:cxnLst/>
              <a:rect l="l" t="t" r="r" b="b"/>
              <a:pathLst>
                <a:path w="1525" h="453" extrusionOk="0">
                  <a:moveTo>
                    <a:pt x="847" y="1"/>
                  </a:moveTo>
                  <a:cubicBezTo>
                    <a:pt x="808" y="1"/>
                    <a:pt x="768" y="3"/>
                    <a:pt x="727" y="7"/>
                  </a:cubicBezTo>
                  <a:cubicBezTo>
                    <a:pt x="298" y="31"/>
                    <a:pt x="0" y="317"/>
                    <a:pt x="0" y="317"/>
                  </a:cubicBezTo>
                  <a:cubicBezTo>
                    <a:pt x="0" y="317"/>
                    <a:pt x="301" y="453"/>
                    <a:pt x="658" y="453"/>
                  </a:cubicBezTo>
                  <a:cubicBezTo>
                    <a:pt x="696" y="453"/>
                    <a:pt x="735" y="451"/>
                    <a:pt x="774" y="448"/>
                  </a:cubicBezTo>
                  <a:cubicBezTo>
                    <a:pt x="1179" y="424"/>
                    <a:pt x="1524" y="198"/>
                    <a:pt x="1524" y="198"/>
                  </a:cubicBezTo>
                  <a:cubicBezTo>
                    <a:pt x="1524" y="198"/>
                    <a:pt x="1239" y="1"/>
                    <a:pt x="84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6" name="Google Shape;17696;p57"/>
            <p:cNvSpPr/>
            <p:nvPr/>
          </p:nvSpPr>
          <p:spPr>
            <a:xfrm>
              <a:off x="2920300" y="2601275"/>
              <a:ext cx="43175" cy="11450"/>
            </a:xfrm>
            <a:custGeom>
              <a:avLst/>
              <a:gdLst/>
              <a:ahLst/>
              <a:cxnLst/>
              <a:rect l="l" t="t" r="r" b="b"/>
              <a:pathLst>
                <a:path w="1727" h="458" extrusionOk="0">
                  <a:moveTo>
                    <a:pt x="976" y="0"/>
                  </a:moveTo>
                  <a:cubicBezTo>
                    <a:pt x="937" y="0"/>
                    <a:pt x="897" y="1"/>
                    <a:pt x="857" y="3"/>
                  </a:cubicBezTo>
                  <a:cubicBezTo>
                    <a:pt x="619" y="15"/>
                    <a:pt x="417" y="75"/>
                    <a:pt x="262" y="122"/>
                  </a:cubicBezTo>
                  <a:cubicBezTo>
                    <a:pt x="107" y="170"/>
                    <a:pt x="0" y="218"/>
                    <a:pt x="0" y="218"/>
                  </a:cubicBezTo>
                  <a:cubicBezTo>
                    <a:pt x="0" y="218"/>
                    <a:pt x="95" y="289"/>
                    <a:pt x="262" y="348"/>
                  </a:cubicBezTo>
                  <a:cubicBezTo>
                    <a:pt x="403" y="403"/>
                    <a:pt x="604" y="457"/>
                    <a:pt x="828" y="457"/>
                  </a:cubicBezTo>
                  <a:cubicBezTo>
                    <a:pt x="850" y="457"/>
                    <a:pt x="871" y="457"/>
                    <a:pt x="893" y="456"/>
                  </a:cubicBezTo>
                  <a:cubicBezTo>
                    <a:pt x="1155" y="432"/>
                    <a:pt x="1358" y="348"/>
                    <a:pt x="1512" y="253"/>
                  </a:cubicBezTo>
                  <a:cubicBezTo>
                    <a:pt x="1655" y="170"/>
                    <a:pt x="1727" y="98"/>
                    <a:pt x="1727" y="98"/>
                  </a:cubicBezTo>
                  <a:cubicBezTo>
                    <a:pt x="1727" y="98"/>
                    <a:pt x="1608" y="63"/>
                    <a:pt x="1453" y="39"/>
                  </a:cubicBezTo>
                  <a:cubicBezTo>
                    <a:pt x="1326" y="19"/>
                    <a:pt x="1152" y="0"/>
                    <a:pt x="97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7" name="Google Shape;17697;p57"/>
            <p:cNvSpPr/>
            <p:nvPr/>
          </p:nvSpPr>
          <p:spPr>
            <a:xfrm>
              <a:off x="2931300" y="2574250"/>
              <a:ext cx="30400" cy="11050"/>
            </a:xfrm>
            <a:custGeom>
              <a:avLst/>
              <a:gdLst/>
              <a:ahLst/>
              <a:cxnLst/>
              <a:rect l="l" t="t" r="r" b="b"/>
              <a:pathLst>
                <a:path w="1216" h="442" extrusionOk="0">
                  <a:moveTo>
                    <a:pt x="608" y="1"/>
                  </a:moveTo>
                  <a:cubicBezTo>
                    <a:pt x="263" y="1"/>
                    <a:pt x="1" y="227"/>
                    <a:pt x="1" y="227"/>
                  </a:cubicBezTo>
                  <a:cubicBezTo>
                    <a:pt x="1" y="227"/>
                    <a:pt x="263" y="441"/>
                    <a:pt x="608" y="441"/>
                  </a:cubicBezTo>
                  <a:cubicBezTo>
                    <a:pt x="953" y="441"/>
                    <a:pt x="1215" y="227"/>
                    <a:pt x="1215" y="227"/>
                  </a:cubicBezTo>
                  <a:cubicBezTo>
                    <a:pt x="1215" y="227"/>
                    <a:pt x="929" y="1"/>
                    <a:pt x="60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8" name="Google Shape;17698;p57"/>
            <p:cNvSpPr/>
            <p:nvPr/>
          </p:nvSpPr>
          <p:spPr>
            <a:xfrm>
              <a:off x="2954225" y="2542100"/>
              <a:ext cx="26825" cy="11350"/>
            </a:xfrm>
            <a:custGeom>
              <a:avLst/>
              <a:gdLst/>
              <a:ahLst/>
              <a:cxnLst/>
              <a:rect l="l" t="t" r="r" b="b"/>
              <a:pathLst>
                <a:path w="1073" h="454" extrusionOk="0">
                  <a:moveTo>
                    <a:pt x="558" y="0"/>
                  </a:moveTo>
                  <a:cubicBezTo>
                    <a:pt x="551" y="0"/>
                    <a:pt x="544" y="1"/>
                    <a:pt x="536" y="1"/>
                  </a:cubicBezTo>
                  <a:cubicBezTo>
                    <a:pt x="239" y="1"/>
                    <a:pt x="1" y="227"/>
                    <a:pt x="1" y="227"/>
                  </a:cubicBezTo>
                  <a:cubicBezTo>
                    <a:pt x="1" y="227"/>
                    <a:pt x="239" y="453"/>
                    <a:pt x="536" y="453"/>
                  </a:cubicBezTo>
                  <a:cubicBezTo>
                    <a:pt x="834" y="453"/>
                    <a:pt x="1072" y="227"/>
                    <a:pt x="1072" y="227"/>
                  </a:cubicBezTo>
                  <a:cubicBezTo>
                    <a:pt x="1072" y="227"/>
                    <a:pt x="845" y="0"/>
                    <a:pt x="55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9" name="Google Shape;17699;p57"/>
            <p:cNvSpPr/>
            <p:nvPr/>
          </p:nvSpPr>
          <p:spPr>
            <a:xfrm>
              <a:off x="3016725" y="2803450"/>
              <a:ext cx="430750" cy="31575"/>
            </a:xfrm>
            <a:custGeom>
              <a:avLst/>
              <a:gdLst/>
              <a:ahLst/>
              <a:cxnLst/>
              <a:rect l="l" t="t" r="r" b="b"/>
              <a:pathLst>
                <a:path w="17230" h="1263" extrusionOk="0">
                  <a:moveTo>
                    <a:pt x="17229" y="1"/>
                  </a:moveTo>
                  <a:cubicBezTo>
                    <a:pt x="17229" y="1"/>
                    <a:pt x="13359" y="48"/>
                    <a:pt x="8597" y="405"/>
                  </a:cubicBezTo>
                  <a:cubicBezTo>
                    <a:pt x="3835" y="763"/>
                    <a:pt x="1" y="1263"/>
                    <a:pt x="1" y="1263"/>
                  </a:cubicBezTo>
                  <a:cubicBezTo>
                    <a:pt x="1" y="1263"/>
                    <a:pt x="3882" y="1203"/>
                    <a:pt x="8633" y="858"/>
                  </a:cubicBezTo>
                  <a:cubicBezTo>
                    <a:pt x="13395" y="501"/>
                    <a:pt x="17229" y="1"/>
                    <a:pt x="1722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0" name="Google Shape;17700;p57"/>
            <p:cNvSpPr/>
            <p:nvPr/>
          </p:nvSpPr>
          <p:spPr>
            <a:xfrm>
              <a:off x="3045900" y="2792250"/>
              <a:ext cx="214650" cy="13900"/>
            </a:xfrm>
            <a:custGeom>
              <a:avLst/>
              <a:gdLst/>
              <a:ahLst/>
              <a:cxnLst/>
              <a:rect l="l" t="t" r="r" b="b"/>
              <a:pathLst>
                <a:path w="8586" h="556" extrusionOk="0">
                  <a:moveTo>
                    <a:pt x="5255" y="1"/>
                  </a:moveTo>
                  <a:cubicBezTo>
                    <a:pt x="4943" y="1"/>
                    <a:pt x="4619" y="7"/>
                    <a:pt x="4287" y="20"/>
                  </a:cubicBezTo>
                  <a:cubicBezTo>
                    <a:pt x="3096" y="56"/>
                    <a:pt x="2025" y="198"/>
                    <a:pt x="1251" y="318"/>
                  </a:cubicBezTo>
                  <a:cubicBezTo>
                    <a:pt x="477" y="449"/>
                    <a:pt x="1" y="556"/>
                    <a:pt x="1" y="556"/>
                  </a:cubicBezTo>
                  <a:cubicBezTo>
                    <a:pt x="1" y="556"/>
                    <a:pt x="1929" y="556"/>
                    <a:pt x="4299" y="460"/>
                  </a:cubicBezTo>
                  <a:cubicBezTo>
                    <a:pt x="6644" y="377"/>
                    <a:pt x="8585" y="222"/>
                    <a:pt x="8585" y="222"/>
                  </a:cubicBezTo>
                  <a:cubicBezTo>
                    <a:pt x="8585" y="222"/>
                    <a:pt x="8109" y="151"/>
                    <a:pt x="7335" y="91"/>
                  </a:cubicBezTo>
                  <a:cubicBezTo>
                    <a:pt x="6777" y="40"/>
                    <a:pt x="6058" y="1"/>
                    <a:pt x="525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1" name="Google Shape;17701;p57"/>
            <p:cNvSpPr/>
            <p:nvPr/>
          </p:nvSpPr>
          <p:spPr>
            <a:xfrm>
              <a:off x="3036375" y="2778700"/>
              <a:ext cx="103900" cy="11425"/>
            </a:xfrm>
            <a:custGeom>
              <a:avLst/>
              <a:gdLst/>
              <a:ahLst/>
              <a:cxnLst/>
              <a:rect l="l" t="t" r="r" b="b"/>
              <a:pathLst>
                <a:path w="4156" h="457" extrusionOk="0">
                  <a:moveTo>
                    <a:pt x="2261" y="0"/>
                  </a:moveTo>
                  <a:cubicBezTo>
                    <a:pt x="2199" y="0"/>
                    <a:pt x="2136" y="1"/>
                    <a:pt x="2072" y="2"/>
                  </a:cubicBezTo>
                  <a:cubicBezTo>
                    <a:pt x="929" y="26"/>
                    <a:pt x="1" y="276"/>
                    <a:pt x="1" y="276"/>
                  </a:cubicBezTo>
                  <a:cubicBezTo>
                    <a:pt x="1" y="276"/>
                    <a:pt x="840" y="457"/>
                    <a:pt x="1896" y="457"/>
                  </a:cubicBezTo>
                  <a:cubicBezTo>
                    <a:pt x="1958" y="457"/>
                    <a:pt x="2021" y="456"/>
                    <a:pt x="2084" y="455"/>
                  </a:cubicBezTo>
                  <a:cubicBezTo>
                    <a:pt x="3239" y="443"/>
                    <a:pt x="4156" y="181"/>
                    <a:pt x="4156" y="181"/>
                  </a:cubicBezTo>
                  <a:cubicBezTo>
                    <a:pt x="4156" y="181"/>
                    <a:pt x="3317" y="0"/>
                    <a:pt x="226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2" name="Google Shape;17702;p57"/>
            <p:cNvSpPr/>
            <p:nvPr/>
          </p:nvSpPr>
          <p:spPr>
            <a:xfrm>
              <a:off x="3034900" y="2753425"/>
              <a:ext cx="57175" cy="11675"/>
            </a:xfrm>
            <a:custGeom>
              <a:avLst/>
              <a:gdLst/>
              <a:ahLst/>
              <a:cxnLst/>
              <a:rect l="l" t="t" r="r" b="b"/>
              <a:pathLst>
                <a:path w="2287" h="467" extrusionOk="0">
                  <a:moveTo>
                    <a:pt x="1185" y="1"/>
                  </a:moveTo>
                  <a:cubicBezTo>
                    <a:pt x="1167" y="1"/>
                    <a:pt x="1149" y="1"/>
                    <a:pt x="1131" y="1"/>
                  </a:cubicBezTo>
                  <a:cubicBezTo>
                    <a:pt x="512" y="37"/>
                    <a:pt x="0" y="275"/>
                    <a:pt x="0" y="275"/>
                  </a:cubicBezTo>
                  <a:cubicBezTo>
                    <a:pt x="0" y="275"/>
                    <a:pt x="494" y="466"/>
                    <a:pt x="1101" y="466"/>
                  </a:cubicBezTo>
                  <a:cubicBezTo>
                    <a:pt x="1119" y="466"/>
                    <a:pt x="1137" y="466"/>
                    <a:pt x="1155" y="466"/>
                  </a:cubicBezTo>
                  <a:cubicBezTo>
                    <a:pt x="1774" y="442"/>
                    <a:pt x="2286" y="192"/>
                    <a:pt x="2286" y="192"/>
                  </a:cubicBezTo>
                  <a:cubicBezTo>
                    <a:pt x="2286" y="192"/>
                    <a:pt x="1792" y="1"/>
                    <a:pt x="118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3" name="Google Shape;17703;p57"/>
            <p:cNvSpPr/>
            <p:nvPr/>
          </p:nvSpPr>
          <p:spPr>
            <a:xfrm>
              <a:off x="2993825" y="2730825"/>
              <a:ext cx="30375" cy="11625"/>
            </a:xfrm>
            <a:custGeom>
              <a:avLst/>
              <a:gdLst/>
              <a:ahLst/>
              <a:cxnLst/>
              <a:rect l="l" t="t" r="r" b="b"/>
              <a:pathLst>
                <a:path w="1215" h="465" extrusionOk="0">
                  <a:moveTo>
                    <a:pt x="619" y="0"/>
                  </a:moveTo>
                  <a:cubicBezTo>
                    <a:pt x="441" y="0"/>
                    <a:pt x="262" y="60"/>
                    <a:pt x="155" y="131"/>
                  </a:cubicBezTo>
                  <a:cubicBezTo>
                    <a:pt x="60" y="191"/>
                    <a:pt x="0" y="274"/>
                    <a:pt x="0" y="274"/>
                  </a:cubicBezTo>
                  <a:lnTo>
                    <a:pt x="179" y="358"/>
                  </a:lnTo>
                  <a:cubicBezTo>
                    <a:pt x="298" y="405"/>
                    <a:pt x="441" y="453"/>
                    <a:pt x="595" y="465"/>
                  </a:cubicBezTo>
                  <a:cubicBezTo>
                    <a:pt x="738" y="465"/>
                    <a:pt x="893" y="429"/>
                    <a:pt x="1012" y="405"/>
                  </a:cubicBezTo>
                  <a:cubicBezTo>
                    <a:pt x="1131" y="369"/>
                    <a:pt x="1215" y="346"/>
                    <a:pt x="1215" y="346"/>
                  </a:cubicBezTo>
                  <a:cubicBezTo>
                    <a:pt x="1215" y="346"/>
                    <a:pt x="1167" y="274"/>
                    <a:pt x="1072" y="179"/>
                  </a:cubicBezTo>
                  <a:cubicBezTo>
                    <a:pt x="964" y="96"/>
                    <a:pt x="810" y="12"/>
                    <a:pt x="61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4" name="Google Shape;17704;p57"/>
            <p:cNvSpPr/>
            <p:nvPr/>
          </p:nvSpPr>
          <p:spPr>
            <a:xfrm>
              <a:off x="3764150" y="3101350"/>
              <a:ext cx="434600" cy="11425"/>
            </a:xfrm>
            <a:custGeom>
              <a:avLst/>
              <a:gdLst/>
              <a:ahLst/>
              <a:cxnLst/>
              <a:rect l="l" t="t" r="r" b="b"/>
              <a:pathLst>
                <a:path w="17384" h="457" extrusionOk="0">
                  <a:moveTo>
                    <a:pt x="7901" y="1"/>
                  </a:moveTo>
                  <a:cubicBezTo>
                    <a:pt x="3473" y="1"/>
                    <a:pt x="0" y="181"/>
                    <a:pt x="0" y="181"/>
                  </a:cubicBezTo>
                  <a:cubicBezTo>
                    <a:pt x="0" y="181"/>
                    <a:pt x="3906" y="419"/>
                    <a:pt x="8692" y="455"/>
                  </a:cubicBezTo>
                  <a:cubicBezTo>
                    <a:pt x="8945" y="456"/>
                    <a:pt x="9196" y="457"/>
                    <a:pt x="9443" y="457"/>
                  </a:cubicBezTo>
                  <a:cubicBezTo>
                    <a:pt x="13900" y="457"/>
                    <a:pt x="17384" y="265"/>
                    <a:pt x="17384" y="265"/>
                  </a:cubicBezTo>
                  <a:cubicBezTo>
                    <a:pt x="17384" y="265"/>
                    <a:pt x="13502" y="15"/>
                    <a:pt x="8692" y="3"/>
                  </a:cubicBezTo>
                  <a:cubicBezTo>
                    <a:pt x="8425" y="1"/>
                    <a:pt x="8162" y="1"/>
                    <a:pt x="790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5" name="Google Shape;17705;p57"/>
            <p:cNvSpPr/>
            <p:nvPr/>
          </p:nvSpPr>
          <p:spPr>
            <a:xfrm>
              <a:off x="3764750" y="3085325"/>
              <a:ext cx="192600" cy="11350"/>
            </a:xfrm>
            <a:custGeom>
              <a:avLst/>
              <a:gdLst/>
              <a:ahLst/>
              <a:cxnLst/>
              <a:rect l="l" t="t" r="r" b="b"/>
              <a:pathLst>
                <a:path w="7704" h="454" extrusionOk="0">
                  <a:moveTo>
                    <a:pt x="3846" y="1"/>
                  </a:moveTo>
                  <a:cubicBezTo>
                    <a:pt x="1727" y="1"/>
                    <a:pt x="0" y="227"/>
                    <a:pt x="0" y="227"/>
                  </a:cubicBezTo>
                  <a:cubicBezTo>
                    <a:pt x="0" y="227"/>
                    <a:pt x="1727" y="453"/>
                    <a:pt x="3846" y="453"/>
                  </a:cubicBezTo>
                  <a:cubicBezTo>
                    <a:pt x="5977" y="453"/>
                    <a:pt x="7704" y="227"/>
                    <a:pt x="7704" y="227"/>
                  </a:cubicBezTo>
                  <a:cubicBezTo>
                    <a:pt x="7704" y="227"/>
                    <a:pt x="5977" y="1"/>
                    <a:pt x="384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6" name="Google Shape;17706;p57"/>
            <p:cNvSpPr/>
            <p:nvPr/>
          </p:nvSpPr>
          <p:spPr>
            <a:xfrm>
              <a:off x="3792425" y="3067475"/>
              <a:ext cx="154200" cy="11325"/>
            </a:xfrm>
            <a:custGeom>
              <a:avLst/>
              <a:gdLst/>
              <a:ahLst/>
              <a:cxnLst/>
              <a:rect l="l" t="t" r="r" b="b"/>
              <a:pathLst>
                <a:path w="6168" h="453" extrusionOk="0">
                  <a:moveTo>
                    <a:pt x="3084" y="0"/>
                  </a:moveTo>
                  <a:cubicBezTo>
                    <a:pt x="1382" y="0"/>
                    <a:pt x="1" y="227"/>
                    <a:pt x="1" y="227"/>
                  </a:cubicBezTo>
                  <a:cubicBezTo>
                    <a:pt x="1" y="227"/>
                    <a:pt x="1382" y="453"/>
                    <a:pt x="3084" y="453"/>
                  </a:cubicBezTo>
                  <a:cubicBezTo>
                    <a:pt x="4787" y="453"/>
                    <a:pt x="6168" y="227"/>
                    <a:pt x="6168" y="227"/>
                  </a:cubicBezTo>
                  <a:cubicBezTo>
                    <a:pt x="6168" y="227"/>
                    <a:pt x="4787" y="0"/>
                    <a:pt x="308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7" name="Google Shape;17707;p57"/>
            <p:cNvSpPr/>
            <p:nvPr/>
          </p:nvSpPr>
          <p:spPr>
            <a:xfrm>
              <a:off x="3859100" y="3048125"/>
              <a:ext cx="160750" cy="11325"/>
            </a:xfrm>
            <a:custGeom>
              <a:avLst/>
              <a:gdLst/>
              <a:ahLst/>
              <a:cxnLst/>
              <a:rect l="l" t="t" r="r" b="b"/>
              <a:pathLst>
                <a:path w="6430" h="453" extrusionOk="0">
                  <a:moveTo>
                    <a:pt x="3345" y="0"/>
                  </a:moveTo>
                  <a:cubicBezTo>
                    <a:pt x="3302" y="0"/>
                    <a:pt x="3259" y="0"/>
                    <a:pt x="3215" y="0"/>
                  </a:cubicBezTo>
                  <a:cubicBezTo>
                    <a:pt x="1441" y="0"/>
                    <a:pt x="1" y="227"/>
                    <a:pt x="1" y="227"/>
                  </a:cubicBezTo>
                  <a:cubicBezTo>
                    <a:pt x="1" y="227"/>
                    <a:pt x="1441" y="453"/>
                    <a:pt x="3215" y="453"/>
                  </a:cubicBezTo>
                  <a:cubicBezTo>
                    <a:pt x="4989" y="453"/>
                    <a:pt x="6430" y="227"/>
                    <a:pt x="6430" y="227"/>
                  </a:cubicBezTo>
                  <a:cubicBezTo>
                    <a:pt x="6430" y="227"/>
                    <a:pt x="5070" y="0"/>
                    <a:pt x="334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8" name="Google Shape;17708;p57"/>
            <p:cNvSpPr/>
            <p:nvPr/>
          </p:nvSpPr>
          <p:spPr>
            <a:xfrm>
              <a:off x="4972050" y="2710275"/>
              <a:ext cx="27400" cy="64925"/>
            </a:xfrm>
            <a:custGeom>
              <a:avLst/>
              <a:gdLst/>
              <a:ahLst/>
              <a:cxnLst/>
              <a:rect l="l" t="t" r="r" b="b"/>
              <a:pathLst>
                <a:path w="1096" h="2597" extrusionOk="0">
                  <a:moveTo>
                    <a:pt x="167" y="1"/>
                  </a:moveTo>
                  <a:cubicBezTo>
                    <a:pt x="167" y="1"/>
                    <a:pt x="83" y="168"/>
                    <a:pt x="24" y="418"/>
                  </a:cubicBezTo>
                  <a:cubicBezTo>
                    <a:pt x="0" y="691"/>
                    <a:pt x="0" y="1072"/>
                    <a:pt x="143" y="1465"/>
                  </a:cubicBezTo>
                  <a:cubicBezTo>
                    <a:pt x="298" y="1870"/>
                    <a:pt x="548" y="2168"/>
                    <a:pt x="738" y="2346"/>
                  </a:cubicBezTo>
                  <a:cubicBezTo>
                    <a:pt x="953" y="2525"/>
                    <a:pt x="1095" y="2596"/>
                    <a:pt x="1095" y="2596"/>
                  </a:cubicBezTo>
                  <a:cubicBezTo>
                    <a:pt x="1095" y="2596"/>
                    <a:pt x="1036" y="2442"/>
                    <a:pt x="929" y="2204"/>
                  </a:cubicBezTo>
                  <a:cubicBezTo>
                    <a:pt x="845" y="1965"/>
                    <a:pt x="726" y="1656"/>
                    <a:pt x="595" y="1311"/>
                  </a:cubicBezTo>
                  <a:cubicBezTo>
                    <a:pt x="476" y="977"/>
                    <a:pt x="357" y="644"/>
                    <a:pt x="286" y="406"/>
                  </a:cubicBezTo>
                  <a:cubicBezTo>
                    <a:pt x="202" y="156"/>
                    <a:pt x="167" y="1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9" name="Google Shape;17709;p57"/>
            <p:cNvSpPr/>
            <p:nvPr/>
          </p:nvSpPr>
          <p:spPr>
            <a:xfrm>
              <a:off x="4954775" y="2749875"/>
              <a:ext cx="18175" cy="31275"/>
            </a:xfrm>
            <a:custGeom>
              <a:avLst/>
              <a:gdLst/>
              <a:ahLst/>
              <a:cxnLst/>
              <a:rect l="l" t="t" r="r" b="b"/>
              <a:pathLst>
                <a:path w="727" h="1251" extrusionOk="0">
                  <a:moveTo>
                    <a:pt x="84" y="0"/>
                  </a:moveTo>
                  <a:cubicBezTo>
                    <a:pt x="84" y="0"/>
                    <a:pt x="0" y="370"/>
                    <a:pt x="155" y="715"/>
                  </a:cubicBezTo>
                  <a:cubicBezTo>
                    <a:pt x="322" y="1060"/>
                    <a:pt x="643" y="1251"/>
                    <a:pt x="643" y="1251"/>
                  </a:cubicBezTo>
                  <a:cubicBezTo>
                    <a:pt x="643" y="1251"/>
                    <a:pt x="727" y="881"/>
                    <a:pt x="572" y="536"/>
                  </a:cubicBezTo>
                  <a:cubicBezTo>
                    <a:pt x="405" y="191"/>
                    <a:pt x="84" y="0"/>
                    <a:pt x="8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0" name="Google Shape;17710;p57"/>
            <p:cNvSpPr/>
            <p:nvPr/>
          </p:nvSpPr>
          <p:spPr>
            <a:xfrm>
              <a:off x="4199625" y="1988475"/>
              <a:ext cx="16975" cy="54800"/>
            </a:xfrm>
            <a:custGeom>
              <a:avLst/>
              <a:gdLst/>
              <a:ahLst/>
              <a:cxnLst/>
              <a:rect l="l" t="t" r="r" b="b"/>
              <a:pathLst>
                <a:path w="679" h="2192" extrusionOk="0">
                  <a:moveTo>
                    <a:pt x="131" y="0"/>
                  </a:moveTo>
                  <a:cubicBezTo>
                    <a:pt x="131" y="0"/>
                    <a:pt x="0" y="524"/>
                    <a:pt x="119" y="1131"/>
                  </a:cubicBezTo>
                  <a:cubicBezTo>
                    <a:pt x="238" y="1750"/>
                    <a:pt x="548" y="2191"/>
                    <a:pt x="548" y="2191"/>
                  </a:cubicBezTo>
                  <a:cubicBezTo>
                    <a:pt x="548" y="2191"/>
                    <a:pt x="679" y="1667"/>
                    <a:pt x="560" y="1060"/>
                  </a:cubicBezTo>
                  <a:cubicBezTo>
                    <a:pt x="441" y="453"/>
                    <a:pt x="131" y="0"/>
                    <a:pt x="13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1" name="Google Shape;17711;p57"/>
            <p:cNvSpPr/>
            <p:nvPr/>
          </p:nvSpPr>
          <p:spPr>
            <a:xfrm>
              <a:off x="4658600" y="2070925"/>
              <a:ext cx="19075" cy="57175"/>
            </a:xfrm>
            <a:custGeom>
              <a:avLst/>
              <a:gdLst/>
              <a:ahLst/>
              <a:cxnLst/>
              <a:rect l="l" t="t" r="r" b="b"/>
              <a:pathLst>
                <a:path w="763" h="2287" extrusionOk="0">
                  <a:moveTo>
                    <a:pt x="1" y="0"/>
                  </a:moveTo>
                  <a:cubicBezTo>
                    <a:pt x="1" y="0"/>
                    <a:pt x="25" y="560"/>
                    <a:pt x="215" y="1191"/>
                  </a:cubicBezTo>
                  <a:cubicBezTo>
                    <a:pt x="406" y="1798"/>
                    <a:pt x="715" y="2286"/>
                    <a:pt x="715" y="2286"/>
                  </a:cubicBezTo>
                  <a:cubicBezTo>
                    <a:pt x="715" y="2286"/>
                    <a:pt x="751" y="2143"/>
                    <a:pt x="763" y="1917"/>
                  </a:cubicBezTo>
                  <a:cubicBezTo>
                    <a:pt x="763" y="1691"/>
                    <a:pt x="751" y="1381"/>
                    <a:pt x="644" y="1048"/>
                  </a:cubicBezTo>
                  <a:cubicBezTo>
                    <a:pt x="537" y="727"/>
                    <a:pt x="370" y="453"/>
                    <a:pt x="239" y="274"/>
                  </a:cubicBezTo>
                  <a:cubicBezTo>
                    <a:pt x="108" y="9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2" name="Google Shape;17712;p57"/>
            <p:cNvSpPr/>
            <p:nvPr/>
          </p:nvSpPr>
          <p:spPr>
            <a:xfrm>
              <a:off x="4621700" y="2066750"/>
              <a:ext cx="17275" cy="33075"/>
            </a:xfrm>
            <a:custGeom>
              <a:avLst/>
              <a:gdLst/>
              <a:ahLst/>
              <a:cxnLst/>
              <a:rect l="l" t="t" r="r" b="b"/>
              <a:pathLst>
                <a:path w="691" h="1323" extrusionOk="0">
                  <a:moveTo>
                    <a:pt x="143" y="1"/>
                  </a:moveTo>
                  <a:cubicBezTo>
                    <a:pt x="143" y="1"/>
                    <a:pt x="0" y="370"/>
                    <a:pt x="143" y="739"/>
                  </a:cubicBezTo>
                  <a:cubicBezTo>
                    <a:pt x="274" y="1132"/>
                    <a:pt x="619" y="1322"/>
                    <a:pt x="619" y="1322"/>
                  </a:cubicBezTo>
                  <a:cubicBezTo>
                    <a:pt x="619" y="1322"/>
                    <a:pt x="691" y="953"/>
                    <a:pt x="572" y="596"/>
                  </a:cubicBezTo>
                  <a:cubicBezTo>
                    <a:pt x="441" y="239"/>
                    <a:pt x="143" y="1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3" name="Google Shape;17713;p57"/>
            <p:cNvSpPr/>
            <p:nvPr/>
          </p:nvSpPr>
          <p:spPr>
            <a:xfrm>
              <a:off x="3442075" y="2701050"/>
              <a:ext cx="20875" cy="98550"/>
            </a:xfrm>
            <a:custGeom>
              <a:avLst/>
              <a:gdLst/>
              <a:ahLst/>
              <a:cxnLst/>
              <a:rect l="l" t="t" r="r" b="b"/>
              <a:pathLst>
                <a:path w="835" h="3942" extrusionOk="0">
                  <a:moveTo>
                    <a:pt x="775" y="1"/>
                  </a:moveTo>
                  <a:cubicBezTo>
                    <a:pt x="775" y="1"/>
                    <a:pt x="382" y="846"/>
                    <a:pt x="191" y="1941"/>
                  </a:cubicBezTo>
                  <a:cubicBezTo>
                    <a:pt x="1" y="3025"/>
                    <a:pt x="60" y="3942"/>
                    <a:pt x="60" y="3942"/>
                  </a:cubicBezTo>
                  <a:cubicBezTo>
                    <a:pt x="60" y="3942"/>
                    <a:pt x="441" y="3096"/>
                    <a:pt x="644" y="2013"/>
                  </a:cubicBezTo>
                  <a:cubicBezTo>
                    <a:pt x="834" y="930"/>
                    <a:pt x="775" y="1"/>
                    <a:pt x="77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4" name="Google Shape;17714;p57"/>
            <p:cNvSpPr/>
            <p:nvPr/>
          </p:nvSpPr>
          <p:spPr>
            <a:xfrm>
              <a:off x="3463225" y="2773100"/>
              <a:ext cx="13125" cy="28000"/>
            </a:xfrm>
            <a:custGeom>
              <a:avLst/>
              <a:gdLst/>
              <a:ahLst/>
              <a:cxnLst/>
              <a:rect l="l" t="t" r="r" b="b"/>
              <a:pathLst>
                <a:path w="525" h="1120" extrusionOk="0">
                  <a:moveTo>
                    <a:pt x="357" y="0"/>
                  </a:moveTo>
                  <a:cubicBezTo>
                    <a:pt x="357" y="0"/>
                    <a:pt x="298" y="72"/>
                    <a:pt x="215" y="167"/>
                  </a:cubicBezTo>
                  <a:cubicBezTo>
                    <a:pt x="155" y="262"/>
                    <a:pt x="60" y="381"/>
                    <a:pt x="36" y="524"/>
                  </a:cubicBezTo>
                  <a:cubicBezTo>
                    <a:pt x="0" y="667"/>
                    <a:pt x="12" y="810"/>
                    <a:pt x="36" y="929"/>
                  </a:cubicBezTo>
                  <a:cubicBezTo>
                    <a:pt x="48" y="1036"/>
                    <a:pt x="72" y="1119"/>
                    <a:pt x="72" y="1119"/>
                  </a:cubicBezTo>
                  <a:cubicBezTo>
                    <a:pt x="72" y="1119"/>
                    <a:pt x="155" y="1095"/>
                    <a:pt x="238" y="1000"/>
                  </a:cubicBezTo>
                  <a:cubicBezTo>
                    <a:pt x="334" y="929"/>
                    <a:pt x="429" y="798"/>
                    <a:pt x="476" y="631"/>
                  </a:cubicBezTo>
                  <a:cubicBezTo>
                    <a:pt x="524" y="464"/>
                    <a:pt x="488" y="298"/>
                    <a:pt x="453" y="191"/>
                  </a:cubicBezTo>
                  <a:cubicBezTo>
                    <a:pt x="417" y="83"/>
                    <a:pt x="357" y="0"/>
                    <a:pt x="35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5" name="Google Shape;17715;p57"/>
            <p:cNvSpPr/>
            <p:nvPr/>
          </p:nvSpPr>
          <p:spPr>
            <a:xfrm>
              <a:off x="3483750" y="2774875"/>
              <a:ext cx="16100" cy="23250"/>
            </a:xfrm>
            <a:custGeom>
              <a:avLst/>
              <a:gdLst/>
              <a:ahLst/>
              <a:cxnLst/>
              <a:rect l="l" t="t" r="r" b="b"/>
              <a:pathLst>
                <a:path w="644" h="930" extrusionOk="0">
                  <a:moveTo>
                    <a:pt x="477" y="1"/>
                  </a:moveTo>
                  <a:cubicBezTo>
                    <a:pt x="477" y="1"/>
                    <a:pt x="203" y="143"/>
                    <a:pt x="108" y="382"/>
                  </a:cubicBezTo>
                  <a:cubicBezTo>
                    <a:pt x="1" y="632"/>
                    <a:pt x="108" y="929"/>
                    <a:pt x="108" y="929"/>
                  </a:cubicBezTo>
                  <a:cubicBezTo>
                    <a:pt x="108" y="929"/>
                    <a:pt x="417" y="846"/>
                    <a:pt x="525" y="560"/>
                  </a:cubicBezTo>
                  <a:cubicBezTo>
                    <a:pt x="644" y="274"/>
                    <a:pt x="477" y="1"/>
                    <a:pt x="47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6" name="Google Shape;17716;p57"/>
            <p:cNvSpPr/>
            <p:nvPr/>
          </p:nvSpPr>
          <p:spPr>
            <a:xfrm>
              <a:off x="3460250" y="2009300"/>
              <a:ext cx="18775" cy="67000"/>
            </a:xfrm>
            <a:custGeom>
              <a:avLst/>
              <a:gdLst/>
              <a:ahLst/>
              <a:cxnLst/>
              <a:rect l="l" t="t" r="r" b="b"/>
              <a:pathLst>
                <a:path w="751" h="2680" extrusionOk="0">
                  <a:moveTo>
                    <a:pt x="643" y="1"/>
                  </a:moveTo>
                  <a:cubicBezTo>
                    <a:pt x="643" y="1"/>
                    <a:pt x="298" y="560"/>
                    <a:pt x="155" y="1298"/>
                  </a:cubicBezTo>
                  <a:cubicBezTo>
                    <a:pt x="0" y="2049"/>
                    <a:pt x="107" y="2680"/>
                    <a:pt x="107" y="2680"/>
                  </a:cubicBezTo>
                  <a:cubicBezTo>
                    <a:pt x="107" y="2680"/>
                    <a:pt x="429" y="2120"/>
                    <a:pt x="595" y="1394"/>
                  </a:cubicBezTo>
                  <a:cubicBezTo>
                    <a:pt x="750" y="644"/>
                    <a:pt x="643" y="1"/>
                    <a:pt x="64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7" name="Google Shape;17717;p57"/>
            <p:cNvSpPr/>
            <p:nvPr/>
          </p:nvSpPr>
          <p:spPr>
            <a:xfrm>
              <a:off x="3484650" y="2016750"/>
              <a:ext cx="13125" cy="25025"/>
            </a:xfrm>
            <a:custGeom>
              <a:avLst/>
              <a:gdLst/>
              <a:ahLst/>
              <a:cxnLst/>
              <a:rect l="l" t="t" r="r" b="b"/>
              <a:pathLst>
                <a:path w="525" h="1001" extrusionOk="0">
                  <a:moveTo>
                    <a:pt x="453" y="0"/>
                  </a:moveTo>
                  <a:cubicBezTo>
                    <a:pt x="453" y="0"/>
                    <a:pt x="381" y="12"/>
                    <a:pt x="286" y="96"/>
                  </a:cubicBezTo>
                  <a:cubicBezTo>
                    <a:pt x="191" y="167"/>
                    <a:pt x="96" y="286"/>
                    <a:pt x="48" y="429"/>
                  </a:cubicBezTo>
                  <a:cubicBezTo>
                    <a:pt x="0" y="584"/>
                    <a:pt x="48" y="727"/>
                    <a:pt x="96" y="834"/>
                  </a:cubicBezTo>
                  <a:cubicBezTo>
                    <a:pt x="143" y="941"/>
                    <a:pt x="203" y="1000"/>
                    <a:pt x="203" y="1000"/>
                  </a:cubicBezTo>
                  <a:cubicBezTo>
                    <a:pt x="203" y="1000"/>
                    <a:pt x="262" y="941"/>
                    <a:pt x="334" y="846"/>
                  </a:cubicBezTo>
                  <a:cubicBezTo>
                    <a:pt x="393" y="774"/>
                    <a:pt x="465" y="655"/>
                    <a:pt x="501" y="536"/>
                  </a:cubicBezTo>
                  <a:cubicBezTo>
                    <a:pt x="524" y="417"/>
                    <a:pt x="512" y="286"/>
                    <a:pt x="501" y="179"/>
                  </a:cubicBezTo>
                  <a:cubicBezTo>
                    <a:pt x="489" y="72"/>
                    <a:pt x="453" y="0"/>
                    <a:pt x="45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8" name="Google Shape;17718;p57"/>
            <p:cNvSpPr/>
            <p:nvPr/>
          </p:nvSpPr>
          <p:spPr>
            <a:xfrm>
              <a:off x="3177475" y="2730825"/>
              <a:ext cx="22050" cy="59250"/>
            </a:xfrm>
            <a:custGeom>
              <a:avLst/>
              <a:gdLst/>
              <a:ahLst/>
              <a:cxnLst/>
              <a:rect l="l" t="t" r="r" b="b"/>
              <a:pathLst>
                <a:path w="882" h="2370" extrusionOk="0">
                  <a:moveTo>
                    <a:pt x="834" y="0"/>
                  </a:moveTo>
                  <a:cubicBezTo>
                    <a:pt x="834" y="0"/>
                    <a:pt x="453" y="465"/>
                    <a:pt x="226" y="1120"/>
                  </a:cubicBezTo>
                  <a:cubicBezTo>
                    <a:pt x="0" y="1774"/>
                    <a:pt x="48" y="2370"/>
                    <a:pt x="48" y="2370"/>
                  </a:cubicBezTo>
                  <a:cubicBezTo>
                    <a:pt x="48" y="2370"/>
                    <a:pt x="429" y="1905"/>
                    <a:pt x="655" y="1251"/>
                  </a:cubicBezTo>
                  <a:cubicBezTo>
                    <a:pt x="881" y="596"/>
                    <a:pt x="834" y="1"/>
                    <a:pt x="83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9" name="Google Shape;17719;p57"/>
            <p:cNvSpPr/>
            <p:nvPr/>
          </p:nvSpPr>
          <p:spPr>
            <a:xfrm>
              <a:off x="3195625" y="2756125"/>
              <a:ext cx="17875" cy="33075"/>
            </a:xfrm>
            <a:custGeom>
              <a:avLst/>
              <a:gdLst/>
              <a:ahLst/>
              <a:cxnLst/>
              <a:rect l="l" t="t" r="r" b="b"/>
              <a:pathLst>
                <a:path w="715" h="1323" extrusionOk="0">
                  <a:moveTo>
                    <a:pt x="620" y="0"/>
                  </a:moveTo>
                  <a:lnTo>
                    <a:pt x="620" y="0"/>
                  </a:lnTo>
                  <a:cubicBezTo>
                    <a:pt x="620" y="0"/>
                    <a:pt x="286" y="215"/>
                    <a:pt x="155" y="584"/>
                  </a:cubicBezTo>
                  <a:cubicBezTo>
                    <a:pt x="1" y="953"/>
                    <a:pt x="108" y="1322"/>
                    <a:pt x="108" y="1322"/>
                  </a:cubicBezTo>
                  <a:cubicBezTo>
                    <a:pt x="108" y="1322"/>
                    <a:pt x="441" y="1108"/>
                    <a:pt x="572" y="751"/>
                  </a:cubicBezTo>
                  <a:cubicBezTo>
                    <a:pt x="715" y="370"/>
                    <a:pt x="620" y="0"/>
                    <a:pt x="62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0" name="Google Shape;17720;p57"/>
            <p:cNvSpPr/>
            <p:nvPr/>
          </p:nvSpPr>
          <p:spPr>
            <a:xfrm>
              <a:off x="4286525" y="3098125"/>
              <a:ext cx="568550" cy="11050"/>
            </a:xfrm>
            <a:custGeom>
              <a:avLst/>
              <a:gdLst/>
              <a:ahLst/>
              <a:cxnLst/>
              <a:rect l="l" t="t" r="r" b="b"/>
              <a:pathLst>
                <a:path w="22742" h="442" extrusionOk="0">
                  <a:moveTo>
                    <a:pt x="11829" y="0"/>
                  </a:moveTo>
                  <a:cubicBezTo>
                    <a:pt x="11677" y="0"/>
                    <a:pt x="11525" y="0"/>
                    <a:pt x="11371" y="1"/>
                  </a:cubicBezTo>
                  <a:cubicBezTo>
                    <a:pt x="5097" y="1"/>
                    <a:pt x="1" y="227"/>
                    <a:pt x="1" y="227"/>
                  </a:cubicBezTo>
                  <a:cubicBezTo>
                    <a:pt x="1" y="227"/>
                    <a:pt x="5097" y="441"/>
                    <a:pt x="11371" y="441"/>
                  </a:cubicBezTo>
                  <a:cubicBezTo>
                    <a:pt x="17658" y="441"/>
                    <a:pt x="22742" y="227"/>
                    <a:pt x="22742" y="227"/>
                  </a:cubicBezTo>
                  <a:cubicBezTo>
                    <a:pt x="22742" y="227"/>
                    <a:pt x="17903" y="0"/>
                    <a:pt x="1182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1" name="Google Shape;17721;p57"/>
            <p:cNvSpPr/>
            <p:nvPr/>
          </p:nvSpPr>
          <p:spPr>
            <a:xfrm>
              <a:off x="4874100" y="3096625"/>
              <a:ext cx="64025" cy="11050"/>
            </a:xfrm>
            <a:custGeom>
              <a:avLst/>
              <a:gdLst/>
              <a:ahLst/>
              <a:cxnLst/>
              <a:rect l="l" t="t" r="r" b="b"/>
              <a:pathLst>
                <a:path w="2561" h="442" extrusionOk="0">
                  <a:moveTo>
                    <a:pt x="1337" y="1"/>
                  </a:moveTo>
                  <a:cubicBezTo>
                    <a:pt x="1320" y="1"/>
                    <a:pt x="1304" y="1"/>
                    <a:pt x="1287" y="1"/>
                  </a:cubicBezTo>
                  <a:cubicBezTo>
                    <a:pt x="584" y="1"/>
                    <a:pt x="1" y="227"/>
                    <a:pt x="1" y="227"/>
                  </a:cubicBezTo>
                  <a:cubicBezTo>
                    <a:pt x="1" y="227"/>
                    <a:pt x="572" y="442"/>
                    <a:pt x="1287" y="442"/>
                  </a:cubicBezTo>
                  <a:cubicBezTo>
                    <a:pt x="1977" y="442"/>
                    <a:pt x="2561" y="227"/>
                    <a:pt x="2561" y="227"/>
                  </a:cubicBezTo>
                  <a:cubicBezTo>
                    <a:pt x="2561" y="227"/>
                    <a:pt x="2005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2" name="Google Shape;17722;p57"/>
            <p:cNvSpPr/>
            <p:nvPr/>
          </p:nvSpPr>
          <p:spPr>
            <a:xfrm>
              <a:off x="4958350" y="3093075"/>
              <a:ext cx="39300" cy="11325"/>
            </a:xfrm>
            <a:custGeom>
              <a:avLst/>
              <a:gdLst/>
              <a:ahLst/>
              <a:cxnLst/>
              <a:rect l="l" t="t" r="r" b="b"/>
              <a:pathLst>
                <a:path w="1572" h="453" extrusionOk="0">
                  <a:moveTo>
                    <a:pt x="786" y="0"/>
                  </a:moveTo>
                  <a:cubicBezTo>
                    <a:pt x="358" y="0"/>
                    <a:pt x="0" y="226"/>
                    <a:pt x="0" y="226"/>
                  </a:cubicBezTo>
                  <a:cubicBezTo>
                    <a:pt x="0" y="226"/>
                    <a:pt x="358" y="453"/>
                    <a:pt x="786" y="453"/>
                  </a:cubicBezTo>
                  <a:cubicBezTo>
                    <a:pt x="1215" y="453"/>
                    <a:pt x="1572" y="226"/>
                    <a:pt x="1572" y="226"/>
                  </a:cubicBezTo>
                  <a:cubicBezTo>
                    <a:pt x="1572" y="226"/>
                    <a:pt x="1215" y="0"/>
                    <a:pt x="78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3" name="Google Shape;17723;p57"/>
            <p:cNvSpPr/>
            <p:nvPr/>
          </p:nvSpPr>
          <p:spPr>
            <a:xfrm>
              <a:off x="5018175" y="3096625"/>
              <a:ext cx="32775" cy="11050"/>
            </a:xfrm>
            <a:custGeom>
              <a:avLst/>
              <a:gdLst/>
              <a:ahLst/>
              <a:cxnLst/>
              <a:rect l="l" t="t" r="r" b="b"/>
              <a:pathLst>
                <a:path w="1311" h="442" extrusionOk="0">
                  <a:moveTo>
                    <a:pt x="681" y="1"/>
                  </a:moveTo>
                  <a:cubicBezTo>
                    <a:pt x="673" y="1"/>
                    <a:pt x="664" y="1"/>
                    <a:pt x="655" y="1"/>
                  </a:cubicBezTo>
                  <a:cubicBezTo>
                    <a:pt x="298" y="1"/>
                    <a:pt x="0" y="227"/>
                    <a:pt x="0" y="227"/>
                  </a:cubicBezTo>
                  <a:cubicBezTo>
                    <a:pt x="0" y="227"/>
                    <a:pt x="298" y="442"/>
                    <a:pt x="655" y="442"/>
                  </a:cubicBezTo>
                  <a:cubicBezTo>
                    <a:pt x="1013" y="442"/>
                    <a:pt x="1310" y="227"/>
                    <a:pt x="1310" y="227"/>
                  </a:cubicBezTo>
                  <a:cubicBezTo>
                    <a:pt x="1310" y="227"/>
                    <a:pt x="1027" y="1"/>
                    <a:pt x="68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4" name="Google Shape;17724;p57"/>
            <p:cNvSpPr/>
            <p:nvPr/>
          </p:nvSpPr>
          <p:spPr>
            <a:xfrm>
              <a:off x="5094375" y="3096625"/>
              <a:ext cx="55100" cy="11050"/>
            </a:xfrm>
            <a:custGeom>
              <a:avLst/>
              <a:gdLst/>
              <a:ahLst/>
              <a:cxnLst/>
              <a:rect l="l" t="t" r="r" b="b"/>
              <a:pathLst>
                <a:path w="2204" h="442" extrusionOk="0">
                  <a:moveTo>
                    <a:pt x="1152" y="1"/>
                  </a:moveTo>
                  <a:cubicBezTo>
                    <a:pt x="1137" y="1"/>
                    <a:pt x="1123" y="1"/>
                    <a:pt x="1108" y="1"/>
                  </a:cubicBezTo>
                  <a:cubicBezTo>
                    <a:pt x="489" y="1"/>
                    <a:pt x="0" y="227"/>
                    <a:pt x="0" y="227"/>
                  </a:cubicBezTo>
                  <a:cubicBezTo>
                    <a:pt x="0" y="227"/>
                    <a:pt x="489" y="442"/>
                    <a:pt x="1108" y="442"/>
                  </a:cubicBezTo>
                  <a:cubicBezTo>
                    <a:pt x="1715" y="442"/>
                    <a:pt x="2203" y="227"/>
                    <a:pt x="2203" y="227"/>
                  </a:cubicBezTo>
                  <a:cubicBezTo>
                    <a:pt x="2203" y="227"/>
                    <a:pt x="1738" y="1"/>
                    <a:pt x="115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5" name="Google Shape;17725;p57"/>
            <p:cNvSpPr/>
            <p:nvPr/>
          </p:nvSpPr>
          <p:spPr>
            <a:xfrm>
              <a:off x="2982200" y="3102600"/>
              <a:ext cx="748625" cy="11075"/>
            </a:xfrm>
            <a:custGeom>
              <a:avLst/>
              <a:gdLst/>
              <a:ahLst/>
              <a:cxnLst/>
              <a:rect l="l" t="t" r="r" b="b"/>
              <a:pathLst>
                <a:path w="29945" h="443" extrusionOk="0">
                  <a:moveTo>
                    <a:pt x="14967" y="0"/>
                  </a:moveTo>
                  <a:cubicBezTo>
                    <a:pt x="6692" y="0"/>
                    <a:pt x="1" y="215"/>
                    <a:pt x="1" y="215"/>
                  </a:cubicBezTo>
                  <a:cubicBezTo>
                    <a:pt x="1" y="215"/>
                    <a:pt x="6098" y="442"/>
                    <a:pt x="13849" y="442"/>
                  </a:cubicBezTo>
                  <a:cubicBezTo>
                    <a:pt x="14218" y="442"/>
                    <a:pt x="14591" y="442"/>
                    <a:pt x="14967" y="441"/>
                  </a:cubicBezTo>
                  <a:cubicBezTo>
                    <a:pt x="23242" y="441"/>
                    <a:pt x="29945" y="215"/>
                    <a:pt x="29945" y="215"/>
                  </a:cubicBezTo>
                  <a:cubicBezTo>
                    <a:pt x="29945" y="215"/>
                    <a:pt x="23242" y="0"/>
                    <a:pt x="1496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6" name="Google Shape;17726;p57"/>
            <p:cNvSpPr/>
            <p:nvPr/>
          </p:nvSpPr>
          <p:spPr>
            <a:xfrm>
              <a:off x="2952750" y="3106700"/>
              <a:ext cx="11925" cy="9075"/>
            </a:xfrm>
            <a:custGeom>
              <a:avLst/>
              <a:gdLst/>
              <a:ahLst/>
              <a:cxnLst/>
              <a:rect l="l" t="t" r="r" b="b"/>
              <a:pathLst>
                <a:path w="477" h="363" extrusionOk="0">
                  <a:moveTo>
                    <a:pt x="327" y="0"/>
                  </a:moveTo>
                  <a:cubicBezTo>
                    <a:pt x="239" y="0"/>
                    <a:pt x="119" y="51"/>
                    <a:pt x="119" y="51"/>
                  </a:cubicBezTo>
                  <a:cubicBezTo>
                    <a:pt x="119" y="51"/>
                    <a:pt x="0" y="277"/>
                    <a:pt x="95" y="336"/>
                  </a:cubicBezTo>
                  <a:cubicBezTo>
                    <a:pt x="108" y="356"/>
                    <a:pt x="135" y="363"/>
                    <a:pt x="166" y="363"/>
                  </a:cubicBezTo>
                  <a:cubicBezTo>
                    <a:pt x="249" y="363"/>
                    <a:pt x="369" y="313"/>
                    <a:pt x="369" y="313"/>
                  </a:cubicBezTo>
                  <a:cubicBezTo>
                    <a:pt x="369" y="313"/>
                    <a:pt x="476" y="98"/>
                    <a:pt x="405" y="27"/>
                  </a:cubicBezTo>
                  <a:cubicBezTo>
                    <a:pt x="389" y="7"/>
                    <a:pt x="360" y="0"/>
                    <a:pt x="32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7" name="Google Shape;17727;p57"/>
            <p:cNvSpPr/>
            <p:nvPr/>
          </p:nvSpPr>
          <p:spPr>
            <a:xfrm>
              <a:off x="2814625" y="3105875"/>
              <a:ext cx="31275" cy="11325"/>
            </a:xfrm>
            <a:custGeom>
              <a:avLst/>
              <a:gdLst/>
              <a:ahLst/>
              <a:cxnLst/>
              <a:rect l="l" t="t" r="r" b="b"/>
              <a:pathLst>
                <a:path w="1251" h="453" extrusionOk="0">
                  <a:moveTo>
                    <a:pt x="632" y="0"/>
                  </a:moveTo>
                  <a:cubicBezTo>
                    <a:pt x="286" y="0"/>
                    <a:pt x="1" y="226"/>
                    <a:pt x="1" y="226"/>
                  </a:cubicBezTo>
                  <a:cubicBezTo>
                    <a:pt x="1" y="226"/>
                    <a:pt x="286" y="453"/>
                    <a:pt x="632" y="453"/>
                  </a:cubicBezTo>
                  <a:cubicBezTo>
                    <a:pt x="977" y="453"/>
                    <a:pt x="1251" y="226"/>
                    <a:pt x="1251" y="226"/>
                  </a:cubicBezTo>
                  <a:cubicBezTo>
                    <a:pt x="1251" y="226"/>
                    <a:pt x="977" y="0"/>
                    <a:pt x="63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8" name="Google Shape;17728;p57"/>
            <p:cNvSpPr/>
            <p:nvPr/>
          </p:nvSpPr>
          <p:spPr>
            <a:xfrm>
              <a:off x="4163000" y="3163900"/>
              <a:ext cx="410200" cy="11050"/>
            </a:xfrm>
            <a:custGeom>
              <a:avLst/>
              <a:gdLst/>
              <a:ahLst/>
              <a:cxnLst/>
              <a:rect l="l" t="t" r="r" b="b"/>
              <a:pathLst>
                <a:path w="16408" h="442" extrusionOk="0">
                  <a:moveTo>
                    <a:pt x="8204" y="1"/>
                  </a:moveTo>
                  <a:cubicBezTo>
                    <a:pt x="3680" y="1"/>
                    <a:pt x="1" y="227"/>
                    <a:pt x="1" y="227"/>
                  </a:cubicBezTo>
                  <a:cubicBezTo>
                    <a:pt x="1" y="227"/>
                    <a:pt x="3680" y="441"/>
                    <a:pt x="8204" y="441"/>
                  </a:cubicBezTo>
                  <a:cubicBezTo>
                    <a:pt x="12729" y="441"/>
                    <a:pt x="16408" y="227"/>
                    <a:pt x="16408" y="227"/>
                  </a:cubicBezTo>
                  <a:cubicBezTo>
                    <a:pt x="16408" y="227"/>
                    <a:pt x="12729" y="1"/>
                    <a:pt x="82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9" name="Google Shape;17729;p57"/>
            <p:cNvSpPr/>
            <p:nvPr/>
          </p:nvSpPr>
          <p:spPr>
            <a:xfrm>
              <a:off x="3923100" y="3180275"/>
              <a:ext cx="595325" cy="11350"/>
            </a:xfrm>
            <a:custGeom>
              <a:avLst/>
              <a:gdLst/>
              <a:ahLst/>
              <a:cxnLst/>
              <a:rect l="l" t="t" r="r" b="b"/>
              <a:pathLst>
                <a:path w="23813" h="454" extrusionOk="0">
                  <a:moveTo>
                    <a:pt x="11907" y="1"/>
                  </a:moveTo>
                  <a:cubicBezTo>
                    <a:pt x="5334" y="1"/>
                    <a:pt x="0" y="227"/>
                    <a:pt x="0" y="227"/>
                  </a:cubicBezTo>
                  <a:cubicBezTo>
                    <a:pt x="0" y="227"/>
                    <a:pt x="5334" y="453"/>
                    <a:pt x="11907" y="453"/>
                  </a:cubicBezTo>
                  <a:cubicBezTo>
                    <a:pt x="18491" y="453"/>
                    <a:pt x="23813" y="227"/>
                    <a:pt x="23813" y="227"/>
                  </a:cubicBezTo>
                  <a:cubicBezTo>
                    <a:pt x="23813" y="227"/>
                    <a:pt x="18467" y="1"/>
                    <a:pt x="1190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0" name="Google Shape;17730;p57"/>
            <p:cNvSpPr/>
            <p:nvPr/>
          </p:nvSpPr>
          <p:spPr>
            <a:xfrm>
              <a:off x="4106150" y="3215700"/>
              <a:ext cx="1046300" cy="11050"/>
            </a:xfrm>
            <a:custGeom>
              <a:avLst/>
              <a:gdLst/>
              <a:ahLst/>
              <a:cxnLst/>
              <a:rect l="l" t="t" r="r" b="b"/>
              <a:pathLst>
                <a:path w="41852" h="442" extrusionOk="0">
                  <a:moveTo>
                    <a:pt x="20932" y="1"/>
                  </a:moveTo>
                  <a:cubicBezTo>
                    <a:pt x="9383" y="1"/>
                    <a:pt x="1" y="227"/>
                    <a:pt x="1" y="227"/>
                  </a:cubicBezTo>
                  <a:cubicBezTo>
                    <a:pt x="1" y="227"/>
                    <a:pt x="9359" y="441"/>
                    <a:pt x="20932" y="441"/>
                  </a:cubicBezTo>
                  <a:cubicBezTo>
                    <a:pt x="32481" y="441"/>
                    <a:pt x="41851" y="227"/>
                    <a:pt x="41851" y="227"/>
                  </a:cubicBezTo>
                  <a:cubicBezTo>
                    <a:pt x="41851" y="227"/>
                    <a:pt x="32481" y="1"/>
                    <a:pt x="2093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1" name="Google Shape;17731;p57"/>
            <p:cNvSpPr/>
            <p:nvPr/>
          </p:nvSpPr>
          <p:spPr>
            <a:xfrm>
              <a:off x="3556675" y="3237725"/>
              <a:ext cx="1029925" cy="11050"/>
            </a:xfrm>
            <a:custGeom>
              <a:avLst/>
              <a:gdLst/>
              <a:ahLst/>
              <a:cxnLst/>
              <a:rect l="l" t="t" r="r" b="b"/>
              <a:pathLst>
                <a:path w="41197" h="442" extrusionOk="0">
                  <a:moveTo>
                    <a:pt x="20599" y="1"/>
                  </a:moveTo>
                  <a:cubicBezTo>
                    <a:pt x="9228" y="1"/>
                    <a:pt x="1" y="215"/>
                    <a:pt x="1" y="215"/>
                  </a:cubicBezTo>
                  <a:cubicBezTo>
                    <a:pt x="1" y="215"/>
                    <a:pt x="9228" y="441"/>
                    <a:pt x="20599" y="441"/>
                  </a:cubicBezTo>
                  <a:cubicBezTo>
                    <a:pt x="31969" y="441"/>
                    <a:pt x="41196" y="215"/>
                    <a:pt x="41196" y="215"/>
                  </a:cubicBezTo>
                  <a:cubicBezTo>
                    <a:pt x="41196" y="215"/>
                    <a:pt x="31969" y="1"/>
                    <a:pt x="2059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2" name="Google Shape;17732;p57"/>
            <p:cNvSpPr/>
            <p:nvPr/>
          </p:nvSpPr>
          <p:spPr>
            <a:xfrm>
              <a:off x="3589425" y="3213025"/>
              <a:ext cx="505150" cy="11325"/>
            </a:xfrm>
            <a:custGeom>
              <a:avLst/>
              <a:gdLst/>
              <a:ahLst/>
              <a:cxnLst/>
              <a:rect l="l" t="t" r="r" b="b"/>
              <a:pathLst>
                <a:path w="20206" h="453" extrusionOk="0">
                  <a:moveTo>
                    <a:pt x="10109" y="0"/>
                  </a:moveTo>
                  <a:cubicBezTo>
                    <a:pt x="4525" y="0"/>
                    <a:pt x="0" y="227"/>
                    <a:pt x="0" y="227"/>
                  </a:cubicBezTo>
                  <a:cubicBezTo>
                    <a:pt x="0" y="227"/>
                    <a:pt x="4525" y="453"/>
                    <a:pt x="10109" y="453"/>
                  </a:cubicBezTo>
                  <a:cubicBezTo>
                    <a:pt x="15681" y="453"/>
                    <a:pt x="20205" y="227"/>
                    <a:pt x="20205" y="227"/>
                  </a:cubicBezTo>
                  <a:cubicBezTo>
                    <a:pt x="20205" y="227"/>
                    <a:pt x="15681" y="0"/>
                    <a:pt x="1010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3" name="Google Shape;17733;p57"/>
            <p:cNvSpPr/>
            <p:nvPr/>
          </p:nvSpPr>
          <p:spPr>
            <a:xfrm>
              <a:off x="3272425" y="3163900"/>
              <a:ext cx="617650" cy="11050"/>
            </a:xfrm>
            <a:custGeom>
              <a:avLst/>
              <a:gdLst/>
              <a:ahLst/>
              <a:cxnLst/>
              <a:rect l="l" t="t" r="r" b="b"/>
              <a:pathLst>
                <a:path w="24706" h="442" extrusionOk="0">
                  <a:moveTo>
                    <a:pt x="12347" y="1"/>
                  </a:moveTo>
                  <a:cubicBezTo>
                    <a:pt x="5537" y="1"/>
                    <a:pt x="0" y="227"/>
                    <a:pt x="0" y="227"/>
                  </a:cubicBezTo>
                  <a:cubicBezTo>
                    <a:pt x="0" y="227"/>
                    <a:pt x="5537" y="441"/>
                    <a:pt x="12347" y="441"/>
                  </a:cubicBezTo>
                  <a:cubicBezTo>
                    <a:pt x="19169" y="441"/>
                    <a:pt x="24706" y="227"/>
                    <a:pt x="24706" y="227"/>
                  </a:cubicBezTo>
                  <a:cubicBezTo>
                    <a:pt x="24706" y="227"/>
                    <a:pt x="19169" y="1"/>
                    <a:pt x="1234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4" name="Google Shape;17734;p57"/>
            <p:cNvSpPr/>
            <p:nvPr/>
          </p:nvSpPr>
          <p:spPr>
            <a:xfrm>
              <a:off x="3613825" y="3180275"/>
              <a:ext cx="303650" cy="11350"/>
            </a:xfrm>
            <a:custGeom>
              <a:avLst/>
              <a:gdLst/>
              <a:ahLst/>
              <a:cxnLst/>
              <a:rect l="l" t="t" r="r" b="b"/>
              <a:pathLst>
                <a:path w="12146" h="454" extrusionOk="0">
                  <a:moveTo>
                    <a:pt x="6073" y="1"/>
                  </a:moveTo>
                  <a:cubicBezTo>
                    <a:pt x="2715" y="1"/>
                    <a:pt x="1" y="227"/>
                    <a:pt x="1" y="227"/>
                  </a:cubicBezTo>
                  <a:cubicBezTo>
                    <a:pt x="1" y="227"/>
                    <a:pt x="2715" y="453"/>
                    <a:pt x="6073" y="453"/>
                  </a:cubicBezTo>
                  <a:cubicBezTo>
                    <a:pt x="9442" y="453"/>
                    <a:pt x="12145" y="227"/>
                    <a:pt x="12145" y="227"/>
                  </a:cubicBezTo>
                  <a:cubicBezTo>
                    <a:pt x="12145" y="227"/>
                    <a:pt x="9419" y="1"/>
                    <a:pt x="607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5" name="Google Shape;17735;p57"/>
            <p:cNvSpPr/>
            <p:nvPr/>
          </p:nvSpPr>
          <p:spPr>
            <a:xfrm>
              <a:off x="2048150" y="3141875"/>
              <a:ext cx="951050" cy="11350"/>
            </a:xfrm>
            <a:custGeom>
              <a:avLst/>
              <a:gdLst/>
              <a:ahLst/>
              <a:cxnLst/>
              <a:rect l="l" t="t" r="r" b="b"/>
              <a:pathLst>
                <a:path w="38042" h="454" extrusionOk="0">
                  <a:moveTo>
                    <a:pt x="19027" y="1"/>
                  </a:moveTo>
                  <a:cubicBezTo>
                    <a:pt x="8514" y="1"/>
                    <a:pt x="1" y="227"/>
                    <a:pt x="1" y="227"/>
                  </a:cubicBezTo>
                  <a:cubicBezTo>
                    <a:pt x="1" y="227"/>
                    <a:pt x="8514" y="453"/>
                    <a:pt x="19027" y="453"/>
                  </a:cubicBezTo>
                  <a:cubicBezTo>
                    <a:pt x="29528" y="453"/>
                    <a:pt x="38041" y="227"/>
                    <a:pt x="38041" y="227"/>
                  </a:cubicBezTo>
                  <a:cubicBezTo>
                    <a:pt x="38041" y="227"/>
                    <a:pt x="29528" y="1"/>
                    <a:pt x="1902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6" name="Google Shape;17736;p57"/>
            <p:cNvSpPr/>
            <p:nvPr/>
          </p:nvSpPr>
          <p:spPr>
            <a:xfrm>
              <a:off x="2414275" y="3182950"/>
              <a:ext cx="639400" cy="11050"/>
            </a:xfrm>
            <a:custGeom>
              <a:avLst/>
              <a:gdLst/>
              <a:ahLst/>
              <a:cxnLst/>
              <a:rect l="l" t="t" r="r" b="b"/>
              <a:pathLst>
                <a:path w="25576" h="442" extrusionOk="0">
                  <a:moveTo>
                    <a:pt x="12788" y="1"/>
                  </a:moveTo>
                  <a:cubicBezTo>
                    <a:pt x="5739" y="1"/>
                    <a:pt x="1" y="227"/>
                    <a:pt x="1" y="227"/>
                  </a:cubicBezTo>
                  <a:cubicBezTo>
                    <a:pt x="1" y="227"/>
                    <a:pt x="5716" y="441"/>
                    <a:pt x="12788" y="441"/>
                  </a:cubicBezTo>
                  <a:cubicBezTo>
                    <a:pt x="19848" y="441"/>
                    <a:pt x="25575" y="227"/>
                    <a:pt x="25575" y="227"/>
                  </a:cubicBezTo>
                  <a:cubicBezTo>
                    <a:pt x="25575" y="227"/>
                    <a:pt x="19860" y="1"/>
                    <a:pt x="1278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7" name="Google Shape;17737;p57"/>
            <p:cNvSpPr/>
            <p:nvPr/>
          </p:nvSpPr>
          <p:spPr>
            <a:xfrm>
              <a:off x="2580675" y="3221350"/>
              <a:ext cx="320000" cy="11050"/>
            </a:xfrm>
            <a:custGeom>
              <a:avLst/>
              <a:gdLst/>
              <a:ahLst/>
              <a:cxnLst/>
              <a:rect l="l" t="t" r="r" b="b"/>
              <a:pathLst>
                <a:path w="12800" h="442" extrusionOk="0">
                  <a:moveTo>
                    <a:pt x="6406" y="1"/>
                  </a:moveTo>
                  <a:cubicBezTo>
                    <a:pt x="2858" y="1"/>
                    <a:pt x="0" y="215"/>
                    <a:pt x="0" y="215"/>
                  </a:cubicBezTo>
                  <a:cubicBezTo>
                    <a:pt x="0" y="215"/>
                    <a:pt x="2870" y="441"/>
                    <a:pt x="6406" y="441"/>
                  </a:cubicBezTo>
                  <a:cubicBezTo>
                    <a:pt x="9942" y="441"/>
                    <a:pt x="12799" y="215"/>
                    <a:pt x="12799" y="215"/>
                  </a:cubicBezTo>
                  <a:cubicBezTo>
                    <a:pt x="12799" y="215"/>
                    <a:pt x="9942" y="1"/>
                    <a:pt x="640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8" name="Google Shape;17738;p57"/>
            <p:cNvSpPr/>
            <p:nvPr/>
          </p:nvSpPr>
          <p:spPr>
            <a:xfrm>
              <a:off x="2750625" y="3248725"/>
              <a:ext cx="237550" cy="11350"/>
            </a:xfrm>
            <a:custGeom>
              <a:avLst/>
              <a:gdLst/>
              <a:ahLst/>
              <a:cxnLst/>
              <a:rect l="l" t="t" r="r" b="b"/>
              <a:pathLst>
                <a:path w="9502" h="454" extrusionOk="0">
                  <a:moveTo>
                    <a:pt x="4942" y="1"/>
                  </a:moveTo>
                  <a:cubicBezTo>
                    <a:pt x="4879" y="1"/>
                    <a:pt x="4815" y="1"/>
                    <a:pt x="4751" y="1"/>
                  </a:cubicBezTo>
                  <a:cubicBezTo>
                    <a:pt x="2132" y="1"/>
                    <a:pt x="1" y="227"/>
                    <a:pt x="1" y="227"/>
                  </a:cubicBezTo>
                  <a:cubicBezTo>
                    <a:pt x="1" y="227"/>
                    <a:pt x="2132" y="454"/>
                    <a:pt x="4751" y="454"/>
                  </a:cubicBezTo>
                  <a:cubicBezTo>
                    <a:pt x="7371" y="454"/>
                    <a:pt x="9502" y="227"/>
                    <a:pt x="9502" y="227"/>
                  </a:cubicBezTo>
                  <a:cubicBezTo>
                    <a:pt x="9502" y="227"/>
                    <a:pt x="7473" y="1"/>
                    <a:pt x="494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9" name="Google Shape;17739;p57"/>
            <p:cNvSpPr/>
            <p:nvPr/>
          </p:nvSpPr>
          <p:spPr>
            <a:xfrm>
              <a:off x="3095325" y="3229400"/>
              <a:ext cx="220875" cy="11325"/>
            </a:xfrm>
            <a:custGeom>
              <a:avLst/>
              <a:gdLst/>
              <a:ahLst/>
              <a:cxnLst/>
              <a:rect l="l" t="t" r="r" b="b"/>
              <a:pathLst>
                <a:path w="8835" h="453" extrusionOk="0">
                  <a:moveTo>
                    <a:pt x="4417" y="0"/>
                  </a:moveTo>
                  <a:cubicBezTo>
                    <a:pt x="1977" y="0"/>
                    <a:pt x="0" y="227"/>
                    <a:pt x="0" y="227"/>
                  </a:cubicBezTo>
                  <a:cubicBezTo>
                    <a:pt x="0" y="227"/>
                    <a:pt x="1977" y="453"/>
                    <a:pt x="4417" y="453"/>
                  </a:cubicBezTo>
                  <a:cubicBezTo>
                    <a:pt x="6858" y="453"/>
                    <a:pt x="8835" y="227"/>
                    <a:pt x="8835" y="227"/>
                  </a:cubicBezTo>
                  <a:cubicBezTo>
                    <a:pt x="8835" y="227"/>
                    <a:pt x="6858" y="0"/>
                    <a:pt x="441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0" name="Google Shape;17740;p57"/>
            <p:cNvSpPr/>
            <p:nvPr/>
          </p:nvSpPr>
          <p:spPr>
            <a:xfrm>
              <a:off x="3136100" y="3254100"/>
              <a:ext cx="212850" cy="11050"/>
            </a:xfrm>
            <a:custGeom>
              <a:avLst/>
              <a:gdLst/>
              <a:ahLst/>
              <a:cxnLst/>
              <a:rect l="l" t="t" r="r" b="b"/>
              <a:pathLst>
                <a:path w="8514" h="442" extrusionOk="0">
                  <a:moveTo>
                    <a:pt x="4263" y="1"/>
                  </a:moveTo>
                  <a:cubicBezTo>
                    <a:pt x="1905" y="1"/>
                    <a:pt x="0" y="215"/>
                    <a:pt x="0" y="215"/>
                  </a:cubicBezTo>
                  <a:cubicBezTo>
                    <a:pt x="0" y="215"/>
                    <a:pt x="1905" y="441"/>
                    <a:pt x="4263" y="441"/>
                  </a:cubicBezTo>
                  <a:cubicBezTo>
                    <a:pt x="6608" y="441"/>
                    <a:pt x="8513" y="215"/>
                    <a:pt x="8513" y="215"/>
                  </a:cubicBezTo>
                  <a:cubicBezTo>
                    <a:pt x="8513" y="215"/>
                    <a:pt x="6608" y="1"/>
                    <a:pt x="426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1" name="Google Shape;17741;p57"/>
            <p:cNvSpPr/>
            <p:nvPr/>
          </p:nvSpPr>
          <p:spPr>
            <a:xfrm>
              <a:off x="3181925" y="3270475"/>
              <a:ext cx="153325" cy="11025"/>
            </a:xfrm>
            <a:custGeom>
              <a:avLst/>
              <a:gdLst/>
              <a:ahLst/>
              <a:cxnLst/>
              <a:rect l="l" t="t" r="r" b="b"/>
              <a:pathLst>
                <a:path w="6133" h="441" extrusionOk="0">
                  <a:moveTo>
                    <a:pt x="3073" y="0"/>
                  </a:moveTo>
                  <a:cubicBezTo>
                    <a:pt x="1370" y="0"/>
                    <a:pt x="1" y="215"/>
                    <a:pt x="1" y="215"/>
                  </a:cubicBezTo>
                  <a:cubicBezTo>
                    <a:pt x="1" y="215"/>
                    <a:pt x="1370" y="441"/>
                    <a:pt x="3073" y="441"/>
                  </a:cubicBezTo>
                  <a:cubicBezTo>
                    <a:pt x="4763" y="441"/>
                    <a:pt x="6133" y="215"/>
                    <a:pt x="6133" y="215"/>
                  </a:cubicBezTo>
                  <a:cubicBezTo>
                    <a:pt x="6133" y="215"/>
                    <a:pt x="4763" y="0"/>
                    <a:pt x="307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2" name="Google Shape;17742;p57"/>
            <p:cNvSpPr/>
            <p:nvPr/>
          </p:nvSpPr>
          <p:spPr>
            <a:xfrm>
              <a:off x="3239375" y="3294875"/>
              <a:ext cx="104200" cy="11350"/>
            </a:xfrm>
            <a:custGeom>
              <a:avLst/>
              <a:gdLst/>
              <a:ahLst/>
              <a:cxnLst/>
              <a:rect l="l" t="t" r="r" b="b"/>
              <a:pathLst>
                <a:path w="4168" h="454" extrusionOk="0">
                  <a:moveTo>
                    <a:pt x="2084" y="1"/>
                  </a:moveTo>
                  <a:cubicBezTo>
                    <a:pt x="918" y="1"/>
                    <a:pt x="1" y="227"/>
                    <a:pt x="1" y="227"/>
                  </a:cubicBezTo>
                  <a:cubicBezTo>
                    <a:pt x="1" y="227"/>
                    <a:pt x="929" y="453"/>
                    <a:pt x="2084" y="453"/>
                  </a:cubicBezTo>
                  <a:cubicBezTo>
                    <a:pt x="3239" y="453"/>
                    <a:pt x="4168" y="227"/>
                    <a:pt x="4168" y="227"/>
                  </a:cubicBezTo>
                  <a:cubicBezTo>
                    <a:pt x="4168" y="227"/>
                    <a:pt x="3227" y="1"/>
                    <a:pt x="208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3" name="Google Shape;17743;p57"/>
            <p:cNvSpPr/>
            <p:nvPr/>
          </p:nvSpPr>
          <p:spPr>
            <a:xfrm>
              <a:off x="2302350" y="3117475"/>
              <a:ext cx="229225" cy="11050"/>
            </a:xfrm>
            <a:custGeom>
              <a:avLst/>
              <a:gdLst/>
              <a:ahLst/>
              <a:cxnLst/>
              <a:rect l="l" t="t" r="r" b="b"/>
              <a:pathLst>
                <a:path w="9169" h="442" extrusionOk="0">
                  <a:moveTo>
                    <a:pt x="4585" y="1"/>
                  </a:moveTo>
                  <a:cubicBezTo>
                    <a:pt x="2049" y="1"/>
                    <a:pt x="1" y="215"/>
                    <a:pt x="1" y="215"/>
                  </a:cubicBezTo>
                  <a:cubicBezTo>
                    <a:pt x="1" y="215"/>
                    <a:pt x="2061" y="441"/>
                    <a:pt x="4585" y="441"/>
                  </a:cubicBezTo>
                  <a:cubicBezTo>
                    <a:pt x="7109" y="441"/>
                    <a:pt x="9169" y="215"/>
                    <a:pt x="9169" y="215"/>
                  </a:cubicBezTo>
                  <a:cubicBezTo>
                    <a:pt x="9169" y="215"/>
                    <a:pt x="7109" y="1"/>
                    <a:pt x="458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4" name="Google Shape;17744;p57"/>
            <p:cNvSpPr/>
            <p:nvPr/>
          </p:nvSpPr>
          <p:spPr>
            <a:xfrm>
              <a:off x="2384225" y="3076400"/>
              <a:ext cx="106275" cy="11325"/>
            </a:xfrm>
            <a:custGeom>
              <a:avLst/>
              <a:gdLst/>
              <a:ahLst/>
              <a:cxnLst/>
              <a:rect l="l" t="t" r="r" b="b"/>
              <a:pathLst>
                <a:path w="4251" h="453" extrusionOk="0">
                  <a:moveTo>
                    <a:pt x="2131" y="1"/>
                  </a:moveTo>
                  <a:cubicBezTo>
                    <a:pt x="953" y="1"/>
                    <a:pt x="0" y="227"/>
                    <a:pt x="0" y="227"/>
                  </a:cubicBezTo>
                  <a:cubicBezTo>
                    <a:pt x="0" y="227"/>
                    <a:pt x="953" y="453"/>
                    <a:pt x="2131" y="453"/>
                  </a:cubicBezTo>
                  <a:cubicBezTo>
                    <a:pt x="3298" y="453"/>
                    <a:pt x="4251" y="227"/>
                    <a:pt x="4251" y="227"/>
                  </a:cubicBezTo>
                  <a:cubicBezTo>
                    <a:pt x="4251" y="227"/>
                    <a:pt x="3298" y="1"/>
                    <a:pt x="213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5" name="Google Shape;17745;p57"/>
            <p:cNvSpPr/>
            <p:nvPr/>
          </p:nvSpPr>
          <p:spPr>
            <a:xfrm>
              <a:off x="2436300" y="3057050"/>
              <a:ext cx="68500" cy="11350"/>
            </a:xfrm>
            <a:custGeom>
              <a:avLst/>
              <a:gdLst/>
              <a:ahLst/>
              <a:cxnLst/>
              <a:rect l="l" t="t" r="r" b="b"/>
              <a:pathLst>
                <a:path w="2740" h="454" extrusionOk="0">
                  <a:moveTo>
                    <a:pt x="1370" y="1"/>
                  </a:moveTo>
                  <a:cubicBezTo>
                    <a:pt x="608" y="1"/>
                    <a:pt x="1" y="227"/>
                    <a:pt x="1" y="227"/>
                  </a:cubicBezTo>
                  <a:cubicBezTo>
                    <a:pt x="1" y="227"/>
                    <a:pt x="579" y="453"/>
                    <a:pt x="1314" y="453"/>
                  </a:cubicBezTo>
                  <a:cubicBezTo>
                    <a:pt x="1333" y="453"/>
                    <a:pt x="1351" y="453"/>
                    <a:pt x="1370" y="453"/>
                  </a:cubicBezTo>
                  <a:cubicBezTo>
                    <a:pt x="2132" y="453"/>
                    <a:pt x="2739" y="227"/>
                    <a:pt x="2739" y="227"/>
                  </a:cubicBezTo>
                  <a:cubicBezTo>
                    <a:pt x="2739" y="227"/>
                    <a:pt x="2132" y="1"/>
                    <a:pt x="137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6" name="Google Shape;17746;p57"/>
            <p:cNvSpPr/>
            <p:nvPr/>
          </p:nvSpPr>
          <p:spPr>
            <a:xfrm>
              <a:off x="2266650" y="3032650"/>
              <a:ext cx="248550" cy="11075"/>
            </a:xfrm>
            <a:custGeom>
              <a:avLst/>
              <a:gdLst/>
              <a:ahLst/>
              <a:cxnLst/>
              <a:rect l="l" t="t" r="r" b="b"/>
              <a:pathLst>
                <a:path w="9942" h="443" extrusionOk="0">
                  <a:moveTo>
                    <a:pt x="4977" y="0"/>
                  </a:moveTo>
                  <a:cubicBezTo>
                    <a:pt x="2238" y="0"/>
                    <a:pt x="0" y="227"/>
                    <a:pt x="0" y="227"/>
                  </a:cubicBezTo>
                  <a:cubicBezTo>
                    <a:pt x="0" y="227"/>
                    <a:pt x="2030" y="443"/>
                    <a:pt x="4589" y="443"/>
                  </a:cubicBezTo>
                  <a:cubicBezTo>
                    <a:pt x="4717" y="443"/>
                    <a:pt x="4847" y="442"/>
                    <a:pt x="4977" y="441"/>
                  </a:cubicBezTo>
                  <a:cubicBezTo>
                    <a:pt x="7715" y="441"/>
                    <a:pt x="9942" y="227"/>
                    <a:pt x="9942" y="227"/>
                  </a:cubicBezTo>
                  <a:cubicBezTo>
                    <a:pt x="9942" y="227"/>
                    <a:pt x="7727" y="0"/>
                    <a:pt x="497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7" name="Google Shape;17747;p57"/>
            <p:cNvSpPr/>
            <p:nvPr/>
          </p:nvSpPr>
          <p:spPr>
            <a:xfrm>
              <a:off x="2461000" y="2994550"/>
              <a:ext cx="70575" cy="11325"/>
            </a:xfrm>
            <a:custGeom>
              <a:avLst/>
              <a:gdLst/>
              <a:ahLst/>
              <a:cxnLst/>
              <a:rect l="l" t="t" r="r" b="b"/>
              <a:pathLst>
                <a:path w="2823" h="453" extrusionOk="0">
                  <a:moveTo>
                    <a:pt x="1406" y="0"/>
                  </a:moveTo>
                  <a:cubicBezTo>
                    <a:pt x="632" y="0"/>
                    <a:pt x="1" y="227"/>
                    <a:pt x="1" y="227"/>
                  </a:cubicBezTo>
                  <a:cubicBezTo>
                    <a:pt x="1" y="227"/>
                    <a:pt x="632" y="453"/>
                    <a:pt x="1406" y="453"/>
                  </a:cubicBezTo>
                  <a:cubicBezTo>
                    <a:pt x="2180" y="453"/>
                    <a:pt x="2823" y="227"/>
                    <a:pt x="2823" y="227"/>
                  </a:cubicBezTo>
                  <a:cubicBezTo>
                    <a:pt x="2823" y="227"/>
                    <a:pt x="2192" y="0"/>
                    <a:pt x="140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8" name="Google Shape;17748;p57"/>
            <p:cNvSpPr/>
            <p:nvPr/>
          </p:nvSpPr>
          <p:spPr>
            <a:xfrm>
              <a:off x="4903575" y="2253975"/>
              <a:ext cx="341450" cy="11050"/>
            </a:xfrm>
            <a:custGeom>
              <a:avLst/>
              <a:gdLst/>
              <a:ahLst/>
              <a:cxnLst/>
              <a:rect l="l" t="t" r="r" b="b"/>
              <a:pathLst>
                <a:path w="13658" h="442" extrusionOk="0">
                  <a:moveTo>
                    <a:pt x="6835" y="1"/>
                  </a:moveTo>
                  <a:cubicBezTo>
                    <a:pt x="3060" y="1"/>
                    <a:pt x="1" y="215"/>
                    <a:pt x="1" y="215"/>
                  </a:cubicBezTo>
                  <a:cubicBezTo>
                    <a:pt x="1" y="215"/>
                    <a:pt x="3060" y="441"/>
                    <a:pt x="6835" y="441"/>
                  </a:cubicBezTo>
                  <a:cubicBezTo>
                    <a:pt x="10609" y="441"/>
                    <a:pt x="13657" y="215"/>
                    <a:pt x="13657" y="215"/>
                  </a:cubicBezTo>
                  <a:cubicBezTo>
                    <a:pt x="13657" y="215"/>
                    <a:pt x="10609" y="1"/>
                    <a:pt x="683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9" name="Google Shape;17749;p57"/>
            <p:cNvSpPr/>
            <p:nvPr/>
          </p:nvSpPr>
          <p:spPr>
            <a:xfrm>
              <a:off x="4975025" y="2286725"/>
              <a:ext cx="106275" cy="11025"/>
            </a:xfrm>
            <a:custGeom>
              <a:avLst/>
              <a:gdLst/>
              <a:ahLst/>
              <a:cxnLst/>
              <a:rect l="l" t="t" r="r" b="b"/>
              <a:pathLst>
                <a:path w="4251" h="441" extrusionOk="0">
                  <a:moveTo>
                    <a:pt x="2131" y="0"/>
                  </a:moveTo>
                  <a:cubicBezTo>
                    <a:pt x="953" y="0"/>
                    <a:pt x="0" y="215"/>
                    <a:pt x="0" y="215"/>
                  </a:cubicBezTo>
                  <a:cubicBezTo>
                    <a:pt x="0" y="215"/>
                    <a:pt x="953" y="441"/>
                    <a:pt x="2131" y="441"/>
                  </a:cubicBezTo>
                  <a:cubicBezTo>
                    <a:pt x="3298" y="441"/>
                    <a:pt x="4251" y="215"/>
                    <a:pt x="4251" y="215"/>
                  </a:cubicBezTo>
                  <a:cubicBezTo>
                    <a:pt x="4251" y="215"/>
                    <a:pt x="3298" y="0"/>
                    <a:pt x="213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0" name="Google Shape;17750;p57"/>
            <p:cNvSpPr/>
            <p:nvPr/>
          </p:nvSpPr>
          <p:spPr>
            <a:xfrm>
              <a:off x="5018175" y="2316775"/>
              <a:ext cx="104200" cy="11050"/>
            </a:xfrm>
            <a:custGeom>
              <a:avLst/>
              <a:gdLst/>
              <a:ahLst/>
              <a:cxnLst/>
              <a:rect l="l" t="t" r="r" b="b"/>
              <a:pathLst>
                <a:path w="4168" h="442" extrusionOk="0">
                  <a:moveTo>
                    <a:pt x="2084" y="1"/>
                  </a:moveTo>
                  <a:cubicBezTo>
                    <a:pt x="917" y="1"/>
                    <a:pt x="0" y="227"/>
                    <a:pt x="0" y="227"/>
                  </a:cubicBezTo>
                  <a:cubicBezTo>
                    <a:pt x="0" y="227"/>
                    <a:pt x="941" y="441"/>
                    <a:pt x="2084" y="441"/>
                  </a:cubicBezTo>
                  <a:cubicBezTo>
                    <a:pt x="3239" y="441"/>
                    <a:pt x="4168" y="227"/>
                    <a:pt x="4168" y="227"/>
                  </a:cubicBezTo>
                  <a:cubicBezTo>
                    <a:pt x="4168" y="227"/>
                    <a:pt x="3227" y="1"/>
                    <a:pt x="208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1" name="Google Shape;17751;p57"/>
            <p:cNvSpPr/>
            <p:nvPr/>
          </p:nvSpPr>
          <p:spPr>
            <a:xfrm>
              <a:off x="5058950" y="2344150"/>
              <a:ext cx="44075" cy="11350"/>
            </a:xfrm>
            <a:custGeom>
              <a:avLst/>
              <a:gdLst/>
              <a:ahLst/>
              <a:cxnLst/>
              <a:rect l="l" t="t" r="r" b="b"/>
              <a:pathLst>
                <a:path w="1763" h="454" extrusionOk="0">
                  <a:moveTo>
                    <a:pt x="917" y="1"/>
                  </a:moveTo>
                  <a:cubicBezTo>
                    <a:pt x="905" y="1"/>
                    <a:pt x="894" y="1"/>
                    <a:pt x="882" y="1"/>
                  </a:cubicBezTo>
                  <a:cubicBezTo>
                    <a:pt x="394" y="1"/>
                    <a:pt x="1" y="227"/>
                    <a:pt x="1" y="227"/>
                  </a:cubicBezTo>
                  <a:cubicBezTo>
                    <a:pt x="1" y="227"/>
                    <a:pt x="405" y="454"/>
                    <a:pt x="882" y="454"/>
                  </a:cubicBezTo>
                  <a:cubicBezTo>
                    <a:pt x="1370" y="454"/>
                    <a:pt x="1763" y="227"/>
                    <a:pt x="1763" y="227"/>
                  </a:cubicBezTo>
                  <a:cubicBezTo>
                    <a:pt x="1763" y="227"/>
                    <a:pt x="1389" y="1"/>
                    <a:pt x="91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2" name="Google Shape;17752;p57"/>
            <p:cNvSpPr/>
            <p:nvPr/>
          </p:nvSpPr>
          <p:spPr>
            <a:xfrm>
              <a:off x="5078900" y="2379600"/>
              <a:ext cx="49125" cy="11325"/>
            </a:xfrm>
            <a:custGeom>
              <a:avLst/>
              <a:gdLst/>
              <a:ahLst/>
              <a:cxnLst/>
              <a:rect l="l" t="t" r="r" b="b"/>
              <a:pathLst>
                <a:path w="1965" h="453" extrusionOk="0">
                  <a:moveTo>
                    <a:pt x="977" y="0"/>
                  </a:moveTo>
                  <a:cubicBezTo>
                    <a:pt x="441" y="0"/>
                    <a:pt x="0" y="226"/>
                    <a:pt x="0" y="226"/>
                  </a:cubicBezTo>
                  <a:cubicBezTo>
                    <a:pt x="0" y="226"/>
                    <a:pt x="429" y="452"/>
                    <a:pt x="977" y="452"/>
                  </a:cubicBezTo>
                  <a:cubicBezTo>
                    <a:pt x="1512" y="452"/>
                    <a:pt x="1965" y="226"/>
                    <a:pt x="1965" y="226"/>
                  </a:cubicBezTo>
                  <a:cubicBezTo>
                    <a:pt x="1965" y="226"/>
                    <a:pt x="1512" y="0"/>
                    <a:pt x="97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3" name="Google Shape;17753;p57"/>
            <p:cNvSpPr/>
            <p:nvPr/>
          </p:nvSpPr>
          <p:spPr>
            <a:xfrm>
              <a:off x="4758925" y="3158250"/>
              <a:ext cx="991800" cy="11350"/>
            </a:xfrm>
            <a:custGeom>
              <a:avLst/>
              <a:gdLst/>
              <a:ahLst/>
              <a:cxnLst/>
              <a:rect l="l" t="t" r="r" b="b"/>
              <a:pathLst>
                <a:path w="39672" h="454" extrusionOk="0">
                  <a:moveTo>
                    <a:pt x="19836" y="1"/>
                  </a:moveTo>
                  <a:cubicBezTo>
                    <a:pt x="8882" y="1"/>
                    <a:pt x="0" y="227"/>
                    <a:pt x="0" y="227"/>
                  </a:cubicBezTo>
                  <a:cubicBezTo>
                    <a:pt x="0" y="227"/>
                    <a:pt x="8882" y="453"/>
                    <a:pt x="19836" y="453"/>
                  </a:cubicBezTo>
                  <a:cubicBezTo>
                    <a:pt x="30790" y="453"/>
                    <a:pt x="39672" y="227"/>
                    <a:pt x="39672" y="227"/>
                  </a:cubicBezTo>
                  <a:cubicBezTo>
                    <a:pt x="39672" y="227"/>
                    <a:pt x="30790" y="1"/>
                    <a:pt x="1983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4" name="Google Shape;17754;p57"/>
            <p:cNvSpPr/>
            <p:nvPr/>
          </p:nvSpPr>
          <p:spPr>
            <a:xfrm>
              <a:off x="4580925" y="3147550"/>
              <a:ext cx="251525" cy="11325"/>
            </a:xfrm>
            <a:custGeom>
              <a:avLst/>
              <a:gdLst/>
              <a:ahLst/>
              <a:cxnLst/>
              <a:rect l="l" t="t" r="r" b="b"/>
              <a:pathLst>
                <a:path w="10061" h="453" extrusionOk="0">
                  <a:moveTo>
                    <a:pt x="5037" y="0"/>
                  </a:moveTo>
                  <a:cubicBezTo>
                    <a:pt x="2250" y="0"/>
                    <a:pt x="0" y="226"/>
                    <a:pt x="0" y="226"/>
                  </a:cubicBezTo>
                  <a:cubicBezTo>
                    <a:pt x="0" y="226"/>
                    <a:pt x="2250" y="453"/>
                    <a:pt x="5037" y="453"/>
                  </a:cubicBezTo>
                  <a:cubicBezTo>
                    <a:pt x="7811" y="453"/>
                    <a:pt x="10061" y="226"/>
                    <a:pt x="10061" y="226"/>
                  </a:cubicBezTo>
                  <a:cubicBezTo>
                    <a:pt x="10061" y="226"/>
                    <a:pt x="7811" y="0"/>
                    <a:pt x="503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5" name="Google Shape;17755;p57"/>
            <p:cNvSpPr/>
            <p:nvPr/>
          </p:nvSpPr>
          <p:spPr>
            <a:xfrm>
              <a:off x="4744925" y="3139500"/>
              <a:ext cx="183075" cy="11050"/>
            </a:xfrm>
            <a:custGeom>
              <a:avLst/>
              <a:gdLst/>
              <a:ahLst/>
              <a:cxnLst/>
              <a:rect l="l" t="t" r="r" b="b"/>
              <a:pathLst>
                <a:path w="7323" h="442" extrusionOk="0">
                  <a:moveTo>
                    <a:pt x="3668" y="1"/>
                  </a:moveTo>
                  <a:cubicBezTo>
                    <a:pt x="1644" y="1"/>
                    <a:pt x="1" y="215"/>
                    <a:pt x="1" y="215"/>
                  </a:cubicBezTo>
                  <a:cubicBezTo>
                    <a:pt x="1" y="215"/>
                    <a:pt x="1644" y="441"/>
                    <a:pt x="3668" y="441"/>
                  </a:cubicBezTo>
                  <a:cubicBezTo>
                    <a:pt x="5692" y="441"/>
                    <a:pt x="7323" y="215"/>
                    <a:pt x="7323" y="215"/>
                  </a:cubicBezTo>
                  <a:cubicBezTo>
                    <a:pt x="7323" y="215"/>
                    <a:pt x="5692" y="1"/>
                    <a:pt x="366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6" name="Google Shape;17756;p57"/>
            <p:cNvSpPr/>
            <p:nvPr/>
          </p:nvSpPr>
          <p:spPr>
            <a:xfrm>
              <a:off x="5160150" y="3133850"/>
              <a:ext cx="453950" cy="11025"/>
            </a:xfrm>
            <a:custGeom>
              <a:avLst/>
              <a:gdLst/>
              <a:ahLst/>
              <a:cxnLst/>
              <a:rect l="l" t="t" r="r" b="b"/>
              <a:pathLst>
                <a:path w="18158" h="441" extrusionOk="0">
                  <a:moveTo>
                    <a:pt x="9085" y="0"/>
                  </a:moveTo>
                  <a:cubicBezTo>
                    <a:pt x="4073" y="0"/>
                    <a:pt x="1" y="227"/>
                    <a:pt x="1" y="227"/>
                  </a:cubicBezTo>
                  <a:cubicBezTo>
                    <a:pt x="1" y="227"/>
                    <a:pt x="4073" y="441"/>
                    <a:pt x="9085" y="441"/>
                  </a:cubicBezTo>
                  <a:cubicBezTo>
                    <a:pt x="14098" y="441"/>
                    <a:pt x="18158" y="227"/>
                    <a:pt x="18158" y="227"/>
                  </a:cubicBezTo>
                  <a:cubicBezTo>
                    <a:pt x="18158" y="227"/>
                    <a:pt x="14098" y="0"/>
                    <a:pt x="908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7" name="Google Shape;17757;p57"/>
            <p:cNvSpPr/>
            <p:nvPr/>
          </p:nvSpPr>
          <p:spPr>
            <a:xfrm>
              <a:off x="5392325" y="3114800"/>
              <a:ext cx="112550" cy="11325"/>
            </a:xfrm>
            <a:custGeom>
              <a:avLst/>
              <a:gdLst/>
              <a:ahLst/>
              <a:cxnLst/>
              <a:rect l="l" t="t" r="r" b="b"/>
              <a:pathLst>
                <a:path w="4502" h="453" extrusionOk="0">
                  <a:moveTo>
                    <a:pt x="2342" y="0"/>
                  </a:moveTo>
                  <a:cubicBezTo>
                    <a:pt x="2312" y="0"/>
                    <a:pt x="2281" y="0"/>
                    <a:pt x="2251" y="0"/>
                  </a:cubicBezTo>
                  <a:cubicBezTo>
                    <a:pt x="1001" y="0"/>
                    <a:pt x="1" y="227"/>
                    <a:pt x="1" y="227"/>
                  </a:cubicBezTo>
                  <a:cubicBezTo>
                    <a:pt x="1" y="227"/>
                    <a:pt x="1013" y="453"/>
                    <a:pt x="2251" y="453"/>
                  </a:cubicBezTo>
                  <a:cubicBezTo>
                    <a:pt x="3501" y="453"/>
                    <a:pt x="4501" y="227"/>
                    <a:pt x="4501" y="227"/>
                  </a:cubicBezTo>
                  <a:cubicBezTo>
                    <a:pt x="4501" y="227"/>
                    <a:pt x="3549" y="0"/>
                    <a:pt x="234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8" name="Google Shape;17758;p57"/>
            <p:cNvSpPr/>
            <p:nvPr/>
          </p:nvSpPr>
          <p:spPr>
            <a:xfrm>
              <a:off x="5403925" y="3084725"/>
              <a:ext cx="81900" cy="11050"/>
            </a:xfrm>
            <a:custGeom>
              <a:avLst/>
              <a:gdLst/>
              <a:ahLst/>
              <a:cxnLst/>
              <a:rect l="l" t="t" r="r" b="b"/>
              <a:pathLst>
                <a:path w="3276" h="442" extrusionOk="0">
                  <a:moveTo>
                    <a:pt x="1644" y="1"/>
                  </a:moveTo>
                  <a:cubicBezTo>
                    <a:pt x="727" y="1"/>
                    <a:pt x="1" y="227"/>
                    <a:pt x="1" y="227"/>
                  </a:cubicBezTo>
                  <a:cubicBezTo>
                    <a:pt x="1" y="227"/>
                    <a:pt x="727" y="441"/>
                    <a:pt x="1644" y="441"/>
                  </a:cubicBezTo>
                  <a:cubicBezTo>
                    <a:pt x="2549" y="441"/>
                    <a:pt x="3275" y="227"/>
                    <a:pt x="3275" y="227"/>
                  </a:cubicBezTo>
                  <a:cubicBezTo>
                    <a:pt x="3275" y="227"/>
                    <a:pt x="2537" y="1"/>
                    <a:pt x="164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9" name="Google Shape;17759;p57"/>
            <p:cNvSpPr/>
            <p:nvPr/>
          </p:nvSpPr>
          <p:spPr>
            <a:xfrm>
              <a:off x="5390250" y="3060025"/>
              <a:ext cx="81875" cy="11350"/>
            </a:xfrm>
            <a:custGeom>
              <a:avLst/>
              <a:gdLst/>
              <a:ahLst/>
              <a:cxnLst/>
              <a:rect l="l" t="t" r="r" b="b"/>
              <a:pathLst>
                <a:path w="3275" h="454" extrusionOk="0">
                  <a:moveTo>
                    <a:pt x="1631" y="1"/>
                  </a:moveTo>
                  <a:cubicBezTo>
                    <a:pt x="727" y="1"/>
                    <a:pt x="0" y="227"/>
                    <a:pt x="0" y="227"/>
                  </a:cubicBezTo>
                  <a:cubicBezTo>
                    <a:pt x="0" y="227"/>
                    <a:pt x="727" y="453"/>
                    <a:pt x="1631" y="453"/>
                  </a:cubicBezTo>
                  <a:cubicBezTo>
                    <a:pt x="2548" y="453"/>
                    <a:pt x="3275" y="227"/>
                    <a:pt x="3275" y="227"/>
                  </a:cubicBezTo>
                  <a:cubicBezTo>
                    <a:pt x="3275" y="227"/>
                    <a:pt x="2548" y="1"/>
                    <a:pt x="163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0" name="Google Shape;17760;p57"/>
            <p:cNvSpPr/>
            <p:nvPr/>
          </p:nvSpPr>
          <p:spPr>
            <a:xfrm>
              <a:off x="5384875" y="3024300"/>
              <a:ext cx="78925" cy="11350"/>
            </a:xfrm>
            <a:custGeom>
              <a:avLst/>
              <a:gdLst/>
              <a:ahLst/>
              <a:cxnLst/>
              <a:rect l="l" t="t" r="r" b="b"/>
              <a:pathLst>
                <a:path w="3157" h="454" extrusionOk="0">
                  <a:moveTo>
                    <a:pt x="1585" y="1"/>
                  </a:moveTo>
                  <a:cubicBezTo>
                    <a:pt x="715" y="1"/>
                    <a:pt x="1" y="227"/>
                    <a:pt x="1" y="227"/>
                  </a:cubicBezTo>
                  <a:cubicBezTo>
                    <a:pt x="1" y="227"/>
                    <a:pt x="703" y="453"/>
                    <a:pt x="1585" y="453"/>
                  </a:cubicBezTo>
                  <a:cubicBezTo>
                    <a:pt x="2442" y="453"/>
                    <a:pt x="3156" y="227"/>
                    <a:pt x="3156" y="227"/>
                  </a:cubicBezTo>
                  <a:cubicBezTo>
                    <a:pt x="3156" y="227"/>
                    <a:pt x="2442" y="1"/>
                    <a:pt x="158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1" name="Google Shape;17761;p57"/>
            <p:cNvSpPr/>
            <p:nvPr/>
          </p:nvSpPr>
          <p:spPr>
            <a:xfrm>
              <a:off x="5256600" y="2737675"/>
              <a:ext cx="404250" cy="11025"/>
            </a:xfrm>
            <a:custGeom>
              <a:avLst/>
              <a:gdLst/>
              <a:ahLst/>
              <a:cxnLst/>
              <a:rect l="l" t="t" r="r" b="b"/>
              <a:pathLst>
                <a:path w="16170" h="441" extrusionOk="0">
                  <a:moveTo>
                    <a:pt x="8085" y="0"/>
                  </a:moveTo>
                  <a:cubicBezTo>
                    <a:pt x="3620" y="0"/>
                    <a:pt x="0" y="215"/>
                    <a:pt x="0" y="215"/>
                  </a:cubicBezTo>
                  <a:cubicBezTo>
                    <a:pt x="0" y="215"/>
                    <a:pt x="3620" y="441"/>
                    <a:pt x="8085" y="441"/>
                  </a:cubicBezTo>
                  <a:cubicBezTo>
                    <a:pt x="12550" y="441"/>
                    <a:pt x="16169" y="215"/>
                    <a:pt x="16169" y="215"/>
                  </a:cubicBezTo>
                  <a:cubicBezTo>
                    <a:pt x="16169" y="215"/>
                    <a:pt x="12538" y="0"/>
                    <a:pt x="808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2" name="Google Shape;17762;p57"/>
            <p:cNvSpPr/>
            <p:nvPr/>
          </p:nvSpPr>
          <p:spPr>
            <a:xfrm>
              <a:off x="5264050" y="2693900"/>
              <a:ext cx="87825" cy="11350"/>
            </a:xfrm>
            <a:custGeom>
              <a:avLst/>
              <a:gdLst/>
              <a:ahLst/>
              <a:cxnLst/>
              <a:rect l="l" t="t" r="r" b="b"/>
              <a:pathLst>
                <a:path w="3513" h="454" extrusionOk="0">
                  <a:moveTo>
                    <a:pt x="1832" y="1"/>
                  </a:moveTo>
                  <a:cubicBezTo>
                    <a:pt x="1809" y="1"/>
                    <a:pt x="1786" y="1"/>
                    <a:pt x="1762" y="1"/>
                  </a:cubicBezTo>
                  <a:cubicBezTo>
                    <a:pt x="786" y="1"/>
                    <a:pt x="0" y="227"/>
                    <a:pt x="0" y="227"/>
                  </a:cubicBezTo>
                  <a:cubicBezTo>
                    <a:pt x="0" y="227"/>
                    <a:pt x="786" y="453"/>
                    <a:pt x="1762" y="453"/>
                  </a:cubicBezTo>
                  <a:cubicBezTo>
                    <a:pt x="2727" y="453"/>
                    <a:pt x="3512" y="227"/>
                    <a:pt x="3512" y="227"/>
                  </a:cubicBezTo>
                  <a:cubicBezTo>
                    <a:pt x="3512" y="227"/>
                    <a:pt x="2764" y="1"/>
                    <a:pt x="183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3" name="Google Shape;17763;p57"/>
            <p:cNvSpPr/>
            <p:nvPr/>
          </p:nvSpPr>
          <p:spPr>
            <a:xfrm>
              <a:off x="5226525" y="2653125"/>
              <a:ext cx="78900" cy="11050"/>
            </a:xfrm>
            <a:custGeom>
              <a:avLst/>
              <a:gdLst/>
              <a:ahLst/>
              <a:cxnLst/>
              <a:rect l="l" t="t" r="r" b="b"/>
              <a:pathLst>
                <a:path w="3156" h="442" extrusionOk="0">
                  <a:moveTo>
                    <a:pt x="1636" y="0"/>
                  </a:moveTo>
                  <a:cubicBezTo>
                    <a:pt x="1615" y="0"/>
                    <a:pt x="1594" y="1"/>
                    <a:pt x="1572" y="1"/>
                  </a:cubicBezTo>
                  <a:cubicBezTo>
                    <a:pt x="715" y="1"/>
                    <a:pt x="1" y="227"/>
                    <a:pt x="1" y="227"/>
                  </a:cubicBezTo>
                  <a:cubicBezTo>
                    <a:pt x="1" y="227"/>
                    <a:pt x="703" y="441"/>
                    <a:pt x="1572" y="441"/>
                  </a:cubicBezTo>
                  <a:cubicBezTo>
                    <a:pt x="2442" y="441"/>
                    <a:pt x="3156" y="227"/>
                    <a:pt x="3156" y="227"/>
                  </a:cubicBezTo>
                  <a:cubicBezTo>
                    <a:pt x="3156" y="227"/>
                    <a:pt x="2476" y="0"/>
                    <a:pt x="163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4" name="Google Shape;17764;p57"/>
            <p:cNvSpPr/>
            <p:nvPr/>
          </p:nvSpPr>
          <p:spPr>
            <a:xfrm>
              <a:off x="5209275" y="2614725"/>
              <a:ext cx="60450" cy="11350"/>
            </a:xfrm>
            <a:custGeom>
              <a:avLst/>
              <a:gdLst/>
              <a:ahLst/>
              <a:cxnLst/>
              <a:rect l="l" t="t" r="r" b="b"/>
              <a:pathLst>
                <a:path w="2418" h="454" extrusionOk="0">
                  <a:moveTo>
                    <a:pt x="1263" y="1"/>
                  </a:moveTo>
                  <a:cubicBezTo>
                    <a:pt x="1247" y="1"/>
                    <a:pt x="1231" y="1"/>
                    <a:pt x="1215" y="1"/>
                  </a:cubicBezTo>
                  <a:cubicBezTo>
                    <a:pt x="536" y="1"/>
                    <a:pt x="0" y="227"/>
                    <a:pt x="0" y="227"/>
                  </a:cubicBezTo>
                  <a:cubicBezTo>
                    <a:pt x="0" y="227"/>
                    <a:pt x="536" y="453"/>
                    <a:pt x="1215" y="453"/>
                  </a:cubicBezTo>
                  <a:cubicBezTo>
                    <a:pt x="1881" y="453"/>
                    <a:pt x="2417" y="227"/>
                    <a:pt x="2417" y="227"/>
                  </a:cubicBezTo>
                  <a:cubicBezTo>
                    <a:pt x="2417" y="227"/>
                    <a:pt x="1907" y="1"/>
                    <a:pt x="126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5" name="Google Shape;17765;p57"/>
            <p:cNvSpPr/>
            <p:nvPr/>
          </p:nvSpPr>
          <p:spPr>
            <a:xfrm>
              <a:off x="5168200" y="2578900"/>
              <a:ext cx="12225" cy="8975"/>
            </a:xfrm>
            <a:custGeom>
              <a:avLst/>
              <a:gdLst/>
              <a:ahLst/>
              <a:cxnLst/>
              <a:rect l="l" t="t" r="r" b="b"/>
              <a:pathLst>
                <a:path w="489" h="359" extrusionOk="0">
                  <a:moveTo>
                    <a:pt x="220" y="1"/>
                  </a:moveTo>
                  <a:cubicBezTo>
                    <a:pt x="156" y="1"/>
                    <a:pt x="88" y="14"/>
                    <a:pt x="60" y="65"/>
                  </a:cubicBezTo>
                  <a:cubicBezTo>
                    <a:pt x="0" y="160"/>
                    <a:pt x="131" y="351"/>
                    <a:pt x="131" y="351"/>
                  </a:cubicBezTo>
                  <a:cubicBezTo>
                    <a:pt x="131" y="351"/>
                    <a:pt x="182" y="358"/>
                    <a:pt x="242" y="358"/>
                  </a:cubicBezTo>
                  <a:cubicBezTo>
                    <a:pt x="313" y="358"/>
                    <a:pt x="397" y="348"/>
                    <a:pt x="429" y="303"/>
                  </a:cubicBezTo>
                  <a:cubicBezTo>
                    <a:pt x="488" y="220"/>
                    <a:pt x="357" y="17"/>
                    <a:pt x="357" y="17"/>
                  </a:cubicBezTo>
                  <a:cubicBezTo>
                    <a:pt x="357" y="17"/>
                    <a:pt x="291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6" name="Google Shape;17766;p57"/>
            <p:cNvSpPr/>
            <p:nvPr/>
          </p:nvSpPr>
          <p:spPr>
            <a:xfrm>
              <a:off x="2535425" y="2872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7" name="Google Shape;17767;p57"/>
            <p:cNvSpPr/>
            <p:nvPr/>
          </p:nvSpPr>
          <p:spPr>
            <a:xfrm>
              <a:off x="2461300" y="2798700"/>
              <a:ext cx="84875" cy="11025"/>
            </a:xfrm>
            <a:custGeom>
              <a:avLst/>
              <a:gdLst/>
              <a:ahLst/>
              <a:cxnLst/>
              <a:rect l="l" t="t" r="r" b="b"/>
              <a:pathLst>
                <a:path w="3395" h="441" extrusionOk="0">
                  <a:moveTo>
                    <a:pt x="1691" y="0"/>
                  </a:moveTo>
                  <a:cubicBezTo>
                    <a:pt x="763" y="0"/>
                    <a:pt x="1" y="214"/>
                    <a:pt x="1" y="214"/>
                  </a:cubicBezTo>
                  <a:cubicBezTo>
                    <a:pt x="1" y="214"/>
                    <a:pt x="775" y="441"/>
                    <a:pt x="1691" y="441"/>
                  </a:cubicBezTo>
                  <a:cubicBezTo>
                    <a:pt x="2632" y="441"/>
                    <a:pt x="3394" y="214"/>
                    <a:pt x="3394" y="214"/>
                  </a:cubicBezTo>
                  <a:cubicBezTo>
                    <a:pt x="3394" y="214"/>
                    <a:pt x="2632" y="0"/>
                    <a:pt x="169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8" name="Google Shape;17768;p57"/>
            <p:cNvSpPr/>
            <p:nvPr/>
          </p:nvSpPr>
          <p:spPr>
            <a:xfrm>
              <a:off x="2501200" y="2843925"/>
              <a:ext cx="62525" cy="11075"/>
            </a:xfrm>
            <a:custGeom>
              <a:avLst/>
              <a:gdLst/>
              <a:ahLst/>
              <a:cxnLst/>
              <a:rect l="l" t="t" r="r" b="b"/>
              <a:pathLst>
                <a:path w="2501" h="443" extrusionOk="0">
                  <a:moveTo>
                    <a:pt x="1250" y="1"/>
                  </a:moveTo>
                  <a:cubicBezTo>
                    <a:pt x="560" y="1"/>
                    <a:pt x="0" y="227"/>
                    <a:pt x="0" y="227"/>
                  </a:cubicBezTo>
                  <a:cubicBezTo>
                    <a:pt x="0" y="227"/>
                    <a:pt x="508" y="443"/>
                    <a:pt x="1153" y="443"/>
                  </a:cubicBezTo>
                  <a:cubicBezTo>
                    <a:pt x="1185" y="443"/>
                    <a:pt x="1217" y="442"/>
                    <a:pt x="1250" y="441"/>
                  </a:cubicBezTo>
                  <a:cubicBezTo>
                    <a:pt x="1929" y="441"/>
                    <a:pt x="2501" y="227"/>
                    <a:pt x="2501" y="227"/>
                  </a:cubicBezTo>
                  <a:cubicBezTo>
                    <a:pt x="2501" y="227"/>
                    <a:pt x="1929" y="1"/>
                    <a:pt x="125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9" name="Google Shape;17769;p57"/>
            <p:cNvSpPr/>
            <p:nvPr/>
          </p:nvSpPr>
          <p:spPr>
            <a:xfrm>
              <a:off x="2512500" y="2810000"/>
              <a:ext cx="73850" cy="11325"/>
            </a:xfrm>
            <a:custGeom>
              <a:avLst/>
              <a:gdLst/>
              <a:ahLst/>
              <a:cxnLst/>
              <a:rect l="l" t="t" r="r" b="b"/>
              <a:pathLst>
                <a:path w="2954" h="453" extrusionOk="0">
                  <a:moveTo>
                    <a:pt x="1477" y="0"/>
                  </a:moveTo>
                  <a:cubicBezTo>
                    <a:pt x="656" y="0"/>
                    <a:pt x="1" y="227"/>
                    <a:pt x="1" y="227"/>
                  </a:cubicBezTo>
                  <a:cubicBezTo>
                    <a:pt x="1" y="227"/>
                    <a:pt x="656" y="453"/>
                    <a:pt x="1477" y="453"/>
                  </a:cubicBezTo>
                  <a:cubicBezTo>
                    <a:pt x="2299" y="453"/>
                    <a:pt x="2953" y="227"/>
                    <a:pt x="2953" y="227"/>
                  </a:cubicBezTo>
                  <a:cubicBezTo>
                    <a:pt x="2953" y="227"/>
                    <a:pt x="2299" y="0"/>
                    <a:pt x="147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0" name="Google Shape;17770;p57"/>
            <p:cNvSpPr/>
            <p:nvPr/>
          </p:nvSpPr>
          <p:spPr>
            <a:xfrm>
              <a:off x="2268125" y="2758800"/>
              <a:ext cx="351850" cy="11625"/>
            </a:xfrm>
            <a:custGeom>
              <a:avLst/>
              <a:gdLst/>
              <a:ahLst/>
              <a:cxnLst/>
              <a:rect l="l" t="t" r="r" b="b"/>
              <a:pathLst>
                <a:path w="14074" h="465" extrusionOk="0">
                  <a:moveTo>
                    <a:pt x="7037" y="1"/>
                  </a:moveTo>
                  <a:cubicBezTo>
                    <a:pt x="3156" y="1"/>
                    <a:pt x="1" y="227"/>
                    <a:pt x="1" y="227"/>
                  </a:cubicBezTo>
                  <a:cubicBezTo>
                    <a:pt x="1" y="227"/>
                    <a:pt x="3156" y="465"/>
                    <a:pt x="7061" y="465"/>
                  </a:cubicBezTo>
                  <a:cubicBezTo>
                    <a:pt x="10942" y="465"/>
                    <a:pt x="14074" y="227"/>
                    <a:pt x="14074" y="227"/>
                  </a:cubicBezTo>
                  <a:cubicBezTo>
                    <a:pt x="14074" y="227"/>
                    <a:pt x="10931" y="1"/>
                    <a:pt x="703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1" name="Google Shape;17771;p57"/>
            <p:cNvSpPr/>
            <p:nvPr/>
          </p:nvSpPr>
          <p:spPr>
            <a:xfrm>
              <a:off x="2313375" y="2673675"/>
              <a:ext cx="352150" cy="11025"/>
            </a:xfrm>
            <a:custGeom>
              <a:avLst/>
              <a:gdLst/>
              <a:ahLst/>
              <a:cxnLst/>
              <a:rect l="l" t="t" r="r" b="b"/>
              <a:pathLst>
                <a:path w="14086" h="441" extrusionOk="0">
                  <a:moveTo>
                    <a:pt x="7049" y="0"/>
                  </a:moveTo>
                  <a:cubicBezTo>
                    <a:pt x="3167" y="0"/>
                    <a:pt x="0" y="215"/>
                    <a:pt x="0" y="215"/>
                  </a:cubicBezTo>
                  <a:cubicBezTo>
                    <a:pt x="0" y="215"/>
                    <a:pt x="3167" y="441"/>
                    <a:pt x="7049" y="441"/>
                  </a:cubicBezTo>
                  <a:cubicBezTo>
                    <a:pt x="10930" y="441"/>
                    <a:pt x="14085" y="215"/>
                    <a:pt x="14085" y="215"/>
                  </a:cubicBezTo>
                  <a:cubicBezTo>
                    <a:pt x="14085" y="215"/>
                    <a:pt x="10930" y="0"/>
                    <a:pt x="704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2" name="Google Shape;17772;p57"/>
            <p:cNvSpPr/>
            <p:nvPr/>
          </p:nvSpPr>
          <p:spPr>
            <a:xfrm>
              <a:off x="2580675" y="2639750"/>
              <a:ext cx="102125" cy="11025"/>
            </a:xfrm>
            <a:custGeom>
              <a:avLst/>
              <a:gdLst/>
              <a:ahLst/>
              <a:cxnLst/>
              <a:rect l="l" t="t" r="r" b="b"/>
              <a:pathLst>
                <a:path w="4085" h="441" extrusionOk="0">
                  <a:moveTo>
                    <a:pt x="2036" y="0"/>
                  </a:moveTo>
                  <a:cubicBezTo>
                    <a:pt x="929" y="0"/>
                    <a:pt x="0" y="226"/>
                    <a:pt x="0" y="226"/>
                  </a:cubicBezTo>
                  <a:cubicBezTo>
                    <a:pt x="0" y="226"/>
                    <a:pt x="905" y="441"/>
                    <a:pt x="2036" y="441"/>
                  </a:cubicBezTo>
                  <a:cubicBezTo>
                    <a:pt x="3155" y="441"/>
                    <a:pt x="4084" y="226"/>
                    <a:pt x="4084" y="226"/>
                  </a:cubicBezTo>
                  <a:cubicBezTo>
                    <a:pt x="4084" y="226"/>
                    <a:pt x="3167" y="0"/>
                    <a:pt x="203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3" name="Google Shape;17773;p57"/>
            <p:cNvSpPr/>
            <p:nvPr/>
          </p:nvSpPr>
          <p:spPr>
            <a:xfrm>
              <a:off x="2625900" y="2605500"/>
              <a:ext cx="68800" cy="11050"/>
            </a:xfrm>
            <a:custGeom>
              <a:avLst/>
              <a:gdLst/>
              <a:ahLst/>
              <a:cxnLst/>
              <a:rect l="l" t="t" r="r" b="b"/>
              <a:pathLst>
                <a:path w="2752" h="442" extrusionOk="0">
                  <a:moveTo>
                    <a:pt x="1382" y="1"/>
                  </a:moveTo>
                  <a:cubicBezTo>
                    <a:pt x="620" y="1"/>
                    <a:pt x="1" y="227"/>
                    <a:pt x="1" y="227"/>
                  </a:cubicBezTo>
                  <a:cubicBezTo>
                    <a:pt x="1" y="227"/>
                    <a:pt x="620" y="441"/>
                    <a:pt x="1382" y="441"/>
                  </a:cubicBezTo>
                  <a:cubicBezTo>
                    <a:pt x="2132" y="441"/>
                    <a:pt x="2751" y="227"/>
                    <a:pt x="2751" y="227"/>
                  </a:cubicBezTo>
                  <a:cubicBezTo>
                    <a:pt x="2751" y="227"/>
                    <a:pt x="2132" y="1"/>
                    <a:pt x="138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4" name="Google Shape;17774;p57"/>
            <p:cNvSpPr/>
            <p:nvPr/>
          </p:nvSpPr>
          <p:spPr>
            <a:xfrm>
              <a:off x="2671450" y="2571575"/>
              <a:ext cx="39325" cy="11350"/>
            </a:xfrm>
            <a:custGeom>
              <a:avLst/>
              <a:gdLst/>
              <a:ahLst/>
              <a:cxnLst/>
              <a:rect l="l" t="t" r="r" b="b"/>
              <a:pathLst>
                <a:path w="1573" h="454" extrusionOk="0">
                  <a:moveTo>
                    <a:pt x="786" y="1"/>
                  </a:moveTo>
                  <a:cubicBezTo>
                    <a:pt x="358" y="1"/>
                    <a:pt x="1" y="227"/>
                    <a:pt x="1" y="227"/>
                  </a:cubicBezTo>
                  <a:cubicBezTo>
                    <a:pt x="1" y="227"/>
                    <a:pt x="358" y="453"/>
                    <a:pt x="786" y="453"/>
                  </a:cubicBezTo>
                  <a:cubicBezTo>
                    <a:pt x="1227" y="453"/>
                    <a:pt x="1572" y="227"/>
                    <a:pt x="1572" y="227"/>
                  </a:cubicBezTo>
                  <a:cubicBezTo>
                    <a:pt x="1572" y="227"/>
                    <a:pt x="1239" y="1"/>
                    <a:pt x="78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5" name="Google Shape;17775;p57"/>
            <p:cNvSpPr/>
            <p:nvPr/>
          </p:nvSpPr>
          <p:spPr>
            <a:xfrm>
              <a:off x="2711350" y="2577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6" name="Google Shape;17776;p57"/>
            <p:cNvSpPr/>
            <p:nvPr/>
          </p:nvSpPr>
          <p:spPr>
            <a:xfrm>
              <a:off x="2705675" y="2509075"/>
              <a:ext cx="39625" cy="11325"/>
            </a:xfrm>
            <a:custGeom>
              <a:avLst/>
              <a:gdLst/>
              <a:ahLst/>
              <a:cxnLst/>
              <a:rect l="l" t="t" r="r" b="b"/>
              <a:pathLst>
                <a:path w="1585" h="453" extrusionOk="0">
                  <a:moveTo>
                    <a:pt x="787" y="0"/>
                  </a:moveTo>
                  <a:cubicBezTo>
                    <a:pt x="358" y="0"/>
                    <a:pt x="1" y="226"/>
                    <a:pt x="1" y="226"/>
                  </a:cubicBezTo>
                  <a:cubicBezTo>
                    <a:pt x="1" y="226"/>
                    <a:pt x="358" y="453"/>
                    <a:pt x="787" y="453"/>
                  </a:cubicBezTo>
                  <a:cubicBezTo>
                    <a:pt x="1227" y="453"/>
                    <a:pt x="1584" y="226"/>
                    <a:pt x="1584" y="226"/>
                  </a:cubicBezTo>
                  <a:cubicBezTo>
                    <a:pt x="1584" y="226"/>
                    <a:pt x="1239" y="0"/>
                    <a:pt x="78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7" name="Google Shape;17777;p57"/>
            <p:cNvSpPr/>
            <p:nvPr/>
          </p:nvSpPr>
          <p:spPr>
            <a:xfrm>
              <a:off x="2739625" y="2492100"/>
              <a:ext cx="28300" cy="11050"/>
            </a:xfrm>
            <a:custGeom>
              <a:avLst/>
              <a:gdLst/>
              <a:ahLst/>
              <a:cxnLst/>
              <a:rect l="l" t="t" r="r" b="b"/>
              <a:pathLst>
                <a:path w="1132" h="442" extrusionOk="0">
                  <a:moveTo>
                    <a:pt x="560" y="1"/>
                  </a:moveTo>
                  <a:cubicBezTo>
                    <a:pt x="250" y="1"/>
                    <a:pt x="0" y="215"/>
                    <a:pt x="0" y="215"/>
                  </a:cubicBezTo>
                  <a:cubicBezTo>
                    <a:pt x="0" y="215"/>
                    <a:pt x="250" y="441"/>
                    <a:pt x="560" y="441"/>
                  </a:cubicBezTo>
                  <a:cubicBezTo>
                    <a:pt x="869" y="441"/>
                    <a:pt x="1131" y="215"/>
                    <a:pt x="1131" y="215"/>
                  </a:cubicBezTo>
                  <a:cubicBezTo>
                    <a:pt x="1131" y="215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8" name="Google Shape;17778;p57"/>
            <p:cNvSpPr/>
            <p:nvPr/>
          </p:nvSpPr>
          <p:spPr>
            <a:xfrm>
              <a:off x="2404750" y="2417975"/>
              <a:ext cx="431625" cy="11100"/>
            </a:xfrm>
            <a:custGeom>
              <a:avLst/>
              <a:gdLst/>
              <a:ahLst/>
              <a:cxnLst/>
              <a:rect l="l" t="t" r="r" b="b"/>
              <a:pathLst>
                <a:path w="17265" h="444" extrusionOk="0">
                  <a:moveTo>
                    <a:pt x="8633" y="1"/>
                  </a:moveTo>
                  <a:cubicBezTo>
                    <a:pt x="3870" y="1"/>
                    <a:pt x="1" y="227"/>
                    <a:pt x="1" y="227"/>
                  </a:cubicBezTo>
                  <a:cubicBezTo>
                    <a:pt x="1" y="227"/>
                    <a:pt x="3500" y="443"/>
                    <a:pt x="7957" y="443"/>
                  </a:cubicBezTo>
                  <a:cubicBezTo>
                    <a:pt x="8180" y="443"/>
                    <a:pt x="8405" y="443"/>
                    <a:pt x="8633" y="441"/>
                  </a:cubicBezTo>
                  <a:cubicBezTo>
                    <a:pt x="13395" y="441"/>
                    <a:pt x="17265" y="227"/>
                    <a:pt x="17265" y="227"/>
                  </a:cubicBezTo>
                  <a:cubicBezTo>
                    <a:pt x="17265" y="227"/>
                    <a:pt x="13395" y="1"/>
                    <a:pt x="863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9" name="Google Shape;17779;p57"/>
            <p:cNvSpPr/>
            <p:nvPr/>
          </p:nvSpPr>
          <p:spPr>
            <a:xfrm>
              <a:off x="2625900" y="2361425"/>
              <a:ext cx="193225" cy="11050"/>
            </a:xfrm>
            <a:custGeom>
              <a:avLst/>
              <a:gdLst/>
              <a:ahLst/>
              <a:cxnLst/>
              <a:rect l="l" t="t" r="r" b="b"/>
              <a:pathLst>
                <a:path w="7729" h="442" extrusionOk="0">
                  <a:moveTo>
                    <a:pt x="3882" y="1"/>
                  </a:moveTo>
                  <a:cubicBezTo>
                    <a:pt x="1739" y="1"/>
                    <a:pt x="1" y="227"/>
                    <a:pt x="1" y="227"/>
                  </a:cubicBezTo>
                  <a:cubicBezTo>
                    <a:pt x="1" y="227"/>
                    <a:pt x="1739" y="441"/>
                    <a:pt x="3882" y="441"/>
                  </a:cubicBezTo>
                  <a:cubicBezTo>
                    <a:pt x="6002" y="441"/>
                    <a:pt x="7728" y="227"/>
                    <a:pt x="7728" y="227"/>
                  </a:cubicBezTo>
                  <a:cubicBezTo>
                    <a:pt x="7728" y="227"/>
                    <a:pt x="6002" y="1"/>
                    <a:pt x="388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0" name="Google Shape;17780;p57"/>
            <p:cNvSpPr/>
            <p:nvPr/>
          </p:nvSpPr>
          <p:spPr>
            <a:xfrm>
              <a:off x="2620550" y="2344175"/>
              <a:ext cx="221775" cy="11325"/>
            </a:xfrm>
            <a:custGeom>
              <a:avLst/>
              <a:gdLst/>
              <a:ahLst/>
              <a:cxnLst/>
              <a:rect l="l" t="t" r="r" b="b"/>
              <a:pathLst>
                <a:path w="8871" h="453" extrusionOk="0">
                  <a:moveTo>
                    <a:pt x="4430" y="0"/>
                  </a:moveTo>
                  <a:cubicBezTo>
                    <a:pt x="1977" y="0"/>
                    <a:pt x="1" y="226"/>
                    <a:pt x="1" y="226"/>
                  </a:cubicBezTo>
                  <a:cubicBezTo>
                    <a:pt x="1" y="226"/>
                    <a:pt x="1977" y="453"/>
                    <a:pt x="4430" y="453"/>
                  </a:cubicBezTo>
                  <a:cubicBezTo>
                    <a:pt x="6882" y="453"/>
                    <a:pt x="8871" y="226"/>
                    <a:pt x="8871" y="226"/>
                  </a:cubicBezTo>
                  <a:cubicBezTo>
                    <a:pt x="8871" y="226"/>
                    <a:pt x="6871" y="0"/>
                    <a:pt x="443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1" name="Google Shape;17781;p57"/>
            <p:cNvSpPr/>
            <p:nvPr/>
          </p:nvSpPr>
          <p:spPr>
            <a:xfrm>
              <a:off x="2694075" y="2219150"/>
              <a:ext cx="352150" cy="11350"/>
            </a:xfrm>
            <a:custGeom>
              <a:avLst/>
              <a:gdLst/>
              <a:ahLst/>
              <a:cxnLst/>
              <a:rect l="l" t="t" r="r" b="b"/>
              <a:pathLst>
                <a:path w="14086" h="454" extrusionOk="0">
                  <a:moveTo>
                    <a:pt x="7049" y="1"/>
                  </a:moveTo>
                  <a:cubicBezTo>
                    <a:pt x="3156" y="1"/>
                    <a:pt x="0" y="227"/>
                    <a:pt x="0" y="227"/>
                  </a:cubicBezTo>
                  <a:cubicBezTo>
                    <a:pt x="0" y="227"/>
                    <a:pt x="3156" y="453"/>
                    <a:pt x="7049" y="453"/>
                  </a:cubicBezTo>
                  <a:cubicBezTo>
                    <a:pt x="10930" y="453"/>
                    <a:pt x="14086" y="227"/>
                    <a:pt x="14086" y="227"/>
                  </a:cubicBezTo>
                  <a:cubicBezTo>
                    <a:pt x="14086" y="227"/>
                    <a:pt x="10930" y="1"/>
                    <a:pt x="704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2" name="Google Shape;17782;p57"/>
            <p:cNvSpPr/>
            <p:nvPr/>
          </p:nvSpPr>
          <p:spPr>
            <a:xfrm>
              <a:off x="2909875" y="2173900"/>
              <a:ext cx="142300" cy="11050"/>
            </a:xfrm>
            <a:custGeom>
              <a:avLst/>
              <a:gdLst/>
              <a:ahLst/>
              <a:cxnLst/>
              <a:rect l="l" t="t" r="r" b="b"/>
              <a:pathLst>
                <a:path w="5692" h="442" extrusionOk="0">
                  <a:moveTo>
                    <a:pt x="2846" y="1"/>
                  </a:moveTo>
                  <a:cubicBezTo>
                    <a:pt x="1274" y="1"/>
                    <a:pt x="1" y="227"/>
                    <a:pt x="1" y="227"/>
                  </a:cubicBezTo>
                  <a:cubicBezTo>
                    <a:pt x="1" y="227"/>
                    <a:pt x="1286" y="441"/>
                    <a:pt x="2846" y="441"/>
                  </a:cubicBezTo>
                  <a:cubicBezTo>
                    <a:pt x="4430" y="441"/>
                    <a:pt x="5692" y="227"/>
                    <a:pt x="5692" y="227"/>
                  </a:cubicBezTo>
                  <a:cubicBezTo>
                    <a:pt x="5692" y="227"/>
                    <a:pt x="4406" y="1"/>
                    <a:pt x="284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4" name="Google Shape;17784;p57"/>
          <p:cNvGrpSpPr/>
          <p:nvPr/>
        </p:nvGrpSpPr>
        <p:grpSpPr>
          <a:xfrm>
            <a:off x="7382400" y="75539"/>
            <a:ext cx="1622001" cy="1758665"/>
            <a:chOff x="3779925" y="1751900"/>
            <a:chExt cx="1395150" cy="1512700"/>
          </a:xfrm>
        </p:grpSpPr>
        <p:sp>
          <p:nvSpPr>
            <p:cNvPr id="17785" name="Google Shape;17785;p57"/>
            <p:cNvSpPr/>
            <p:nvPr/>
          </p:nvSpPr>
          <p:spPr>
            <a:xfrm>
              <a:off x="3779925" y="1751900"/>
              <a:ext cx="1395150" cy="1512700"/>
            </a:xfrm>
            <a:custGeom>
              <a:avLst/>
              <a:gdLst/>
              <a:ahLst/>
              <a:cxnLst/>
              <a:rect l="l" t="t" r="r" b="b"/>
              <a:pathLst>
                <a:path w="55806" h="60508" extrusionOk="0">
                  <a:moveTo>
                    <a:pt x="35362" y="1284"/>
                  </a:moveTo>
                  <a:cubicBezTo>
                    <a:pt x="35362" y="1391"/>
                    <a:pt x="35362" y="1474"/>
                    <a:pt x="35374" y="1581"/>
                  </a:cubicBezTo>
                  <a:cubicBezTo>
                    <a:pt x="35326" y="1593"/>
                    <a:pt x="35267" y="1593"/>
                    <a:pt x="35219" y="1605"/>
                  </a:cubicBezTo>
                  <a:lnTo>
                    <a:pt x="35219" y="1296"/>
                  </a:lnTo>
                  <a:cubicBezTo>
                    <a:pt x="35267" y="1296"/>
                    <a:pt x="35314" y="1284"/>
                    <a:pt x="35362" y="1284"/>
                  </a:cubicBezTo>
                  <a:close/>
                  <a:moveTo>
                    <a:pt x="35803" y="1391"/>
                  </a:moveTo>
                  <a:cubicBezTo>
                    <a:pt x="35898" y="1427"/>
                    <a:pt x="35969" y="1522"/>
                    <a:pt x="36017" y="1653"/>
                  </a:cubicBezTo>
                  <a:cubicBezTo>
                    <a:pt x="35957" y="1605"/>
                    <a:pt x="35898" y="1581"/>
                    <a:pt x="35826" y="1569"/>
                  </a:cubicBezTo>
                  <a:cubicBezTo>
                    <a:pt x="35826" y="1510"/>
                    <a:pt x="35803" y="1450"/>
                    <a:pt x="35803" y="1391"/>
                  </a:cubicBezTo>
                  <a:close/>
                  <a:moveTo>
                    <a:pt x="34838" y="1403"/>
                  </a:moveTo>
                  <a:lnTo>
                    <a:pt x="34838" y="1403"/>
                  </a:lnTo>
                  <a:cubicBezTo>
                    <a:pt x="34826" y="1510"/>
                    <a:pt x="34814" y="1629"/>
                    <a:pt x="34791" y="1748"/>
                  </a:cubicBezTo>
                  <a:cubicBezTo>
                    <a:pt x="34731" y="1760"/>
                    <a:pt x="34695" y="1784"/>
                    <a:pt x="34636" y="1819"/>
                  </a:cubicBezTo>
                  <a:lnTo>
                    <a:pt x="34636" y="1462"/>
                  </a:lnTo>
                  <a:cubicBezTo>
                    <a:pt x="34707" y="1427"/>
                    <a:pt x="34767" y="1415"/>
                    <a:pt x="34838" y="1403"/>
                  </a:cubicBezTo>
                  <a:close/>
                  <a:moveTo>
                    <a:pt x="34279" y="1593"/>
                  </a:moveTo>
                  <a:lnTo>
                    <a:pt x="34231" y="1998"/>
                  </a:lnTo>
                  <a:cubicBezTo>
                    <a:pt x="34124" y="2046"/>
                    <a:pt x="34040" y="2081"/>
                    <a:pt x="33933" y="2141"/>
                  </a:cubicBezTo>
                  <a:cubicBezTo>
                    <a:pt x="33921" y="2046"/>
                    <a:pt x="33921" y="1939"/>
                    <a:pt x="33898" y="1831"/>
                  </a:cubicBezTo>
                  <a:cubicBezTo>
                    <a:pt x="33898" y="1808"/>
                    <a:pt x="33886" y="1784"/>
                    <a:pt x="33874" y="1772"/>
                  </a:cubicBezTo>
                  <a:lnTo>
                    <a:pt x="34279" y="1593"/>
                  </a:lnTo>
                  <a:close/>
                  <a:moveTo>
                    <a:pt x="33624" y="1891"/>
                  </a:moveTo>
                  <a:cubicBezTo>
                    <a:pt x="33588" y="2058"/>
                    <a:pt x="33576" y="2189"/>
                    <a:pt x="33564" y="2343"/>
                  </a:cubicBezTo>
                  <a:cubicBezTo>
                    <a:pt x="33481" y="2379"/>
                    <a:pt x="33409" y="2427"/>
                    <a:pt x="33350" y="2462"/>
                  </a:cubicBezTo>
                  <a:cubicBezTo>
                    <a:pt x="33338" y="2367"/>
                    <a:pt x="33338" y="2284"/>
                    <a:pt x="33326" y="2177"/>
                  </a:cubicBezTo>
                  <a:cubicBezTo>
                    <a:pt x="33326" y="2129"/>
                    <a:pt x="33290" y="2105"/>
                    <a:pt x="33255" y="2081"/>
                  </a:cubicBezTo>
                  <a:cubicBezTo>
                    <a:pt x="33374" y="2022"/>
                    <a:pt x="33493" y="1950"/>
                    <a:pt x="33624" y="1891"/>
                  </a:cubicBezTo>
                  <a:close/>
                  <a:moveTo>
                    <a:pt x="33040" y="2224"/>
                  </a:moveTo>
                  <a:lnTo>
                    <a:pt x="33040" y="2224"/>
                  </a:lnTo>
                  <a:cubicBezTo>
                    <a:pt x="33028" y="2367"/>
                    <a:pt x="33005" y="2522"/>
                    <a:pt x="32993" y="2653"/>
                  </a:cubicBezTo>
                  <a:cubicBezTo>
                    <a:pt x="32981" y="2653"/>
                    <a:pt x="32969" y="2665"/>
                    <a:pt x="32969" y="2665"/>
                  </a:cubicBezTo>
                  <a:cubicBezTo>
                    <a:pt x="32909" y="2689"/>
                    <a:pt x="32862" y="2712"/>
                    <a:pt x="32802" y="2736"/>
                  </a:cubicBezTo>
                  <a:cubicBezTo>
                    <a:pt x="32814" y="2653"/>
                    <a:pt x="32814" y="2558"/>
                    <a:pt x="32826" y="2474"/>
                  </a:cubicBezTo>
                  <a:cubicBezTo>
                    <a:pt x="32826" y="2415"/>
                    <a:pt x="32814" y="2379"/>
                    <a:pt x="32766" y="2355"/>
                  </a:cubicBezTo>
                  <a:cubicBezTo>
                    <a:pt x="32874" y="2308"/>
                    <a:pt x="32969" y="2260"/>
                    <a:pt x="33040" y="2224"/>
                  </a:cubicBezTo>
                  <a:close/>
                  <a:moveTo>
                    <a:pt x="37279" y="2236"/>
                  </a:moveTo>
                  <a:lnTo>
                    <a:pt x="37279" y="2236"/>
                  </a:lnTo>
                  <a:cubicBezTo>
                    <a:pt x="36969" y="2396"/>
                    <a:pt x="36650" y="2566"/>
                    <a:pt x="36347" y="2737"/>
                  </a:cubicBezTo>
                  <a:lnTo>
                    <a:pt x="36347" y="2737"/>
                  </a:lnTo>
                  <a:cubicBezTo>
                    <a:pt x="36443" y="2680"/>
                    <a:pt x="36540" y="2619"/>
                    <a:pt x="36636" y="2558"/>
                  </a:cubicBezTo>
                  <a:cubicBezTo>
                    <a:pt x="36731" y="2498"/>
                    <a:pt x="36743" y="2415"/>
                    <a:pt x="36731" y="2343"/>
                  </a:cubicBezTo>
                  <a:cubicBezTo>
                    <a:pt x="36838" y="2320"/>
                    <a:pt x="36934" y="2296"/>
                    <a:pt x="37041" y="2284"/>
                  </a:cubicBezTo>
                  <a:cubicBezTo>
                    <a:pt x="37112" y="2260"/>
                    <a:pt x="37196" y="2248"/>
                    <a:pt x="37279" y="2236"/>
                  </a:cubicBezTo>
                  <a:close/>
                  <a:moveTo>
                    <a:pt x="32481" y="2546"/>
                  </a:moveTo>
                  <a:lnTo>
                    <a:pt x="32481" y="2546"/>
                  </a:lnTo>
                  <a:cubicBezTo>
                    <a:pt x="32457" y="2665"/>
                    <a:pt x="32445" y="2796"/>
                    <a:pt x="32433" y="2939"/>
                  </a:cubicBezTo>
                  <a:cubicBezTo>
                    <a:pt x="32314" y="2986"/>
                    <a:pt x="32195" y="3058"/>
                    <a:pt x="32064" y="3093"/>
                  </a:cubicBezTo>
                  <a:cubicBezTo>
                    <a:pt x="32064" y="3022"/>
                    <a:pt x="32052" y="2951"/>
                    <a:pt x="32028" y="2879"/>
                  </a:cubicBezTo>
                  <a:cubicBezTo>
                    <a:pt x="32028" y="2855"/>
                    <a:pt x="32016" y="2843"/>
                    <a:pt x="31993" y="2843"/>
                  </a:cubicBezTo>
                  <a:cubicBezTo>
                    <a:pt x="32159" y="2736"/>
                    <a:pt x="32326" y="2653"/>
                    <a:pt x="32481" y="2546"/>
                  </a:cubicBezTo>
                  <a:close/>
                  <a:moveTo>
                    <a:pt x="32969" y="3284"/>
                  </a:moveTo>
                  <a:cubicBezTo>
                    <a:pt x="32921" y="3332"/>
                    <a:pt x="32862" y="3367"/>
                    <a:pt x="32814" y="3391"/>
                  </a:cubicBezTo>
                  <a:lnTo>
                    <a:pt x="32814" y="3367"/>
                  </a:lnTo>
                  <a:cubicBezTo>
                    <a:pt x="32862" y="3332"/>
                    <a:pt x="32909" y="3320"/>
                    <a:pt x="32969" y="3284"/>
                  </a:cubicBezTo>
                  <a:close/>
                  <a:moveTo>
                    <a:pt x="31790" y="2974"/>
                  </a:moveTo>
                  <a:lnTo>
                    <a:pt x="31790" y="2974"/>
                  </a:lnTo>
                  <a:cubicBezTo>
                    <a:pt x="31743" y="3070"/>
                    <a:pt x="31743" y="3153"/>
                    <a:pt x="31743" y="3260"/>
                  </a:cubicBezTo>
                  <a:cubicBezTo>
                    <a:pt x="31623" y="3320"/>
                    <a:pt x="31504" y="3379"/>
                    <a:pt x="31373" y="3439"/>
                  </a:cubicBezTo>
                  <a:lnTo>
                    <a:pt x="31373" y="3260"/>
                  </a:lnTo>
                  <a:lnTo>
                    <a:pt x="31373" y="3248"/>
                  </a:lnTo>
                  <a:cubicBezTo>
                    <a:pt x="31504" y="3153"/>
                    <a:pt x="31635" y="3070"/>
                    <a:pt x="31790" y="2974"/>
                  </a:cubicBezTo>
                  <a:close/>
                  <a:moveTo>
                    <a:pt x="31064" y="3439"/>
                  </a:moveTo>
                  <a:lnTo>
                    <a:pt x="31052" y="3582"/>
                  </a:lnTo>
                  <a:cubicBezTo>
                    <a:pt x="30957" y="3629"/>
                    <a:pt x="30850" y="3689"/>
                    <a:pt x="30742" y="3736"/>
                  </a:cubicBezTo>
                  <a:lnTo>
                    <a:pt x="30742" y="3724"/>
                  </a:lnTo>
                  <a:cubicBezTo>
                    <a:pt x="30742" y="3689"/>
                    <a:pt x="30742" y="3677"/>
                    <a:pt x="30731" y="3641"/>
                  </a:cubicBezTo>
                  <a:cubicBezTo>
                    <a:pt x="30838" y="3570"/>
                    <a:pt x="30945" y="3510"/>
                    <a:pt x="31064" y="3439"/>
                  </a:cubicBezTo>
                  <a:close/>
                  <a:moveTo>
                    <a:pt x="32338" y="3570"/>
                  </a:moveTo>
                  <a:lnTo>
                    <a:pt x="32338" y="3594"/>
                  </a:lnTo>
                  <a:lnTo>
                    <a:pt x="32338" y="3629"/>
                  </a:lnTo>
                  <a:cubicBezTo>
                    <a:pt x="32255" y="3677"/>
                    <a:pt x="32147" y="3736"/>
                    <a:pt x="32052" y="3784"/>
                  </a:cubicBezTo>
                  <a:lnTo>
                    <a:pt x="32052" y="3677"/>
                  </a:lnTo>
                  <a:cubicBezTo>
                    <a:pt x="32147" y="3653"/>
                    <a:pt x="32231" y="3617"/>
                    <a:pt x="32338" y="3570"/>
                  </a:cubicBezTo>
                  <a:close/>
                  <a:moveTo>
                    <a:pt x="30385" y="3867"/>
                  </a:moveTo>
                  <a:lnTo>
                    <a:pt x="30385" y="3903"/>
                  </a:lnTo>
                  <a:cubicBezTo>
                    <a:pt x="30350" y="3927"/>
                    <a:pt x="30278" y="3951"/>
                    <a:pt x="30242" y="3975"/>
                  </a:cubicBezTo>
                  <a:cubicBezTo>
                    <a:pt x="30278" y="3951"/>
                    <a:pt x="30350" y="3915"/>
                    <a:pt x="30385" y="3867"/>
                  </a:cubicBezTo>
                  <a:close/>
                  <a:moveTo>
                    <a:pt x="40470" y="2165"/>
                  </a:moveTo>
                  <a:lnTo>
                    <a:pt x="40470" y="2165"/>
                  </a:lnTo>
                  <a:cubicBezTo>
                    <a:pt x="40720" y="2177"/>
                    <a:pt x="40958" y="2189"/>
                    <a:pt x="41208" y="2189"/>
                  </a:cubicBezTo>
                  <a:cubicBezTo>
                    <a:pt x="40303" y="2760"/>
                    <a:pt x="39422" y="3367"/>
                    <a:pt x="38577" y="4010"/>
                  </a:cubicBezTo>
                  <a:cubicBezTo>
                    <a:pt x="39196" y="3463"/>
                    <a:pt x="39803" y="2915"/>
                    <a:pt x="40422" y="2367"/>
                  </a:cubicBezTo>
                  <a:cubicBezTo>
                    <a:pt x="40494" y="2308"/>
                    <a:pt x="40494" y="2224"/>
                    <a:pt x="40470" y="2165"/>
                  </a:cubicBezTo>
                  <a:close/>
                  <a:moveTo>
                    <a:pt x="39172" y="2129"/>
                  </a:moveTo>
                  <a:cubicBezTo>
                    <a:pt x="38362" y="2772"/>
                    <a:pt x="37565" y="3391"/>
                    <a:pt x="36755" y="4022"/>
                  </a:cubicBezTo>
                  <a:cubicBezTo>
                    <a:pt x="37446" y="3415"/>
                    <a:pt x="38100" y="2772"/>
                    <a:pt x="38755" y="2129"/>
                  </a:cubicBezTo>
                  <a:close/>
                  <a:moveTo>
                    <a:pt x="31695" y="3855"/>
                  </a:moveTo>
                  <a:cubicBezTo>
                    <a:pt x="31695" y="3903"/>
                    <a:pt x="31695" y="3951"/>
                    <a:pt x="31683" y="3986"/>
                  </a:cubicBezTo>
                  <a:cubicBezTo>
                    <a:pt x="31576" y="4046"/>
                    <a:pt x="31457" y="4105"/>
                    <a:pt x="31350" y="4165"/>
                  </a:cubicBezTo>
                  <a:cubicBezTo>
                    <a:pt x="31350" y="4153"/>
                    <a:pt x="31373" y="4153"/>
                    <a:pt x="31373" y="4141"/>
                  </a:cubicBezTo>
                  <a:cubicBezTo>
                    <a:pt x="31373" y="4094"/>
                    <a:pt x="31385" y="4034"/>
                    <a:pt x="31385" y="3986"/>
                  </a:cubicBezTo>
                  <a:lnTo>
                    <a:pt x="31695" y="3855"/>
                  </a:lnTo>
                  <a:close/>
                  <a:moveTo>
                    <a:pt x="31052" y="4141"/>
                  </a:moveTo>
                  <a:cubicBezTo>
                    <a:pt x="31052" y="4213"/>
                    <a:pt x="31123" y="4260"/>
                    <a:pt x="31159" y="4272"/>
                  </a:cubicBezTo>
                  <a:cubicBezTo>
                    <a:pt x="31016" y="4367"/>
                    <a:pt x="30861" y="4451"/>
                    <a:pt x="30707" y="4522"/>
                  </a:cubicBezTo>
                  <a:cubicBezTo>
                    <a:pt x="30719" y="4451"/>
                    <a:pt x="30731" y="4356"/>
                    <a:pt x="30731" y="4272"/>
                  </a:cubicBezTo>
                  <a:cubicBezTo>
                    <a:pt x="30850" y="4248"/>
                    <a:pt x="30957" y="4201"/>
                    <a:pt x="31052" y="4141"/>
                  </a:cubicBezTo>
                  <a:close/>
                  <a:moveTo>
                    <a:pt x="30326" y="4475"/>
                  </a:moveTo>
                  <a:cubicBezTo>
                    <a:pt x="30326" y="4570"/>
                    <a:pt x="30326" y="4641"/>
                    <a:pt x="30361" y="4725"/>
                  </a:cubicBezTo>
                  <a:cubicBezTo>
                    <a:pt x="30302" y="4760"/>
                    <a:pt x="30230" y="4808"/>
                    <a:pt x="30171" y="4856"/>
                  </a:cubicBezTo>
                  <a:cubicBezTo>
                    <a:pt x="30183" y="4748"/>
                    <a:pt x="30195" y="4653"/>
                    <a:pt x="30195" y="4534"/>
                  </a:cubicBezTo>
                  <a:cubicBezTo>
                    <a:pt x="30242" y="4522"/>
                    <a:pt x="30290" y="4498"/>
                    <a:pt x="30326" y="4475"/>
                  </a:cubicBezTo>
                  <a:close/>
                  <a:moveTo>
                    <a:pt x="29778" y="4737"/>
                  </a:moveTo>
                  <a:lnTo>
                    <a:pt x="29778" y="4737"/>
                  </a:lnTo>
                  <a:cubicBezTo>
                    <a:pt x="29766" y="4856"/>
                    <a:pt x="29754" y="4963"/>
                    <a:pt x="29766" y="5082"/>
                  </a:cubicBezTo>
                  <a:cubicBezTo>
                    <a:pt x="29588" y="5177"/>
                    <a:pt x="29409" y="5284"/>
                    <a:pt x="29242" y="5391"/>
                  </a:cubicBezTo>
                  <a:cubicBezTo>
                    <a:pt x="29254" y="5320"/>
                    <a:pt x="29254" y="5237"/>
                    <a:pt x="29254" y="5165"/>
                  </a:cubicBezTo>
                  <a:cubicBezTo>
                    <a:pt x="29254" y="5106"/>
                    <a:pt x="29266" y="5034"/>
                    <a:pt x="29266" y="4975"/>
                  </a:cubicBezTo>
                  <a:cubicBezTo>
                    <a:pt x="29421" y="4879"/>
                    <a:pt x="29599" y="4808"/>
                    <a:pt x="29778" y="4737"/>
                  </a:cubicBezTo>
                  <a:close/>
                  <a:moveTo>
                    <a:pt x="28956" y="5106"/>
                  </a:moveTo>
                  <a:lnTo>
                    <a:pt x="28956" y="5106"/>
                  </a:lnTo>
                  <a:cubicBezTo>
                    <a:pt x="28933" y="5260"/>
                    <a:pt x="28945" y="5403"/>
                    <a:pt x="28992" y="5522"/>
                  </a:cubicBezTo>
                  <a:cubicBezTo>
                    <a:pt x="28873" y="5594"/>
                    <a:pt x="28754" y="5653"/>
                    <a:pt x="28635" y="5725"/>
                  </a:cubicBezTo>
                  <a:cubicBezTo>
                    <a:pt x="28671" y="5582"/>
                    <a:pt x="28671" y="5403"/>
                    <a:pt x="28659" y="5237"/>
                  </a:cubicBezTo>
                  <a:cubicBezTo>
                    <a:pt x="28754" y="5189"/>
                    <a:pt x="28861" y="5153"/>
                    <a:pt x="28956" y="5106"/>
                  </a:cubicBezTo>
                  <a:close/>
                  <a:moveTo>
                    <a:pt x="28349" y="5391"/>
                  </a:moveTo>
                  <a:cubicBezTo>
                    <a:pt x="28349" y="5558"/>
                    <a:pt x="28361" y="5701"/>
                    <a:pt x="28421" y="5820"/>
                  </a:cubicBezTo>
                  <a:cubicBezTo>
                    <a:pt x="28421" y="5832"/>
                    <a:pt x="28445" y="5832"/>
                    <a:pt x="28456" y="5832"/>
                  </a:cubicBezTo>
                  <a:cubicBezTo>
                    <a:pt x="28278" y="5939"/>
                    <a:pt x="28099" y="6046"/>
                    <a:pt x="27921" y="6165"/>
                  </a:cubicBezTo>
                  <a:cubicBezTo>
                    <a:pt x="27992" y="5987"/>
                    <a:pt x="28004" y="5760"/>
                    <a:pt x="28004" y="5546"/>
                  </a:cubicBezTo>
                  <a:cubicBezTo>
                    <a:pt x="28052" y="5534"/>
                    <a:pt x="28111" y="5510"/>
                    <a:pt x="28171" y="5475"/>
                  </a:cubicBezTo>
                  <a:lnTo>
                    <a:pt x="28349" y="5391"/>
                  </a:lnTo>
                  <a:close/>
                  <a:moveTo>
                    <a:pt x="45066" y="5963"/>
                  </a:moveTo>
                  <a:lnTo>
                    <a:pt x="45066" y="6284"/>
                  </a:lnTo>
                  <a:lnTo>
                    <a:pt x="45018" y="6332"/>
                  </a:lnTo>
                  <a:lnTo>
                    <a:pt x="45066" y="5963"/>
                  </a:lnTo>
                  <a:close/>
                  <a:moveTo>
                    <a:pt x="44970" y="6653"/>
                  </a:moveTo>
                  <a:cubicBezTo>
                    <a:pt x="44970" y="6665"/>
                    <a:pt x="44970" y="6689"/>
                    <a:pt x="44982" y="6701"/>
                  </a:cubicBezTo>
                  <a:cubicBezTo>
                    <a:pt x="44970" y="6713"/>
                    <a:pt x="44970" y="6749"/>
                    <a:pt x="44958" y="6761"/>
                  </a:cubicBezTo>
                  <a:cubicBezTo>
                    <a:pt x="44958" y="6725"/>
                    <a:pt x="44958" y="6689"/>
                    <a:pt x="44970" y="6653"/>
                  </a:cubicBezTo>
                  <a:close/>
                  <a:moveTo>
                    <a:pt x="27706" y="5737"/>
                  </a:moveTo>
                  <a:cubicBezTo>
                    <a:pt x="27694" y="5891"/>
                    <a:pt x="27694" y="6058"/>
                    <a:pt x="27742" y="6213"/>
                  </a:cubicBezTo>
                  <a:cubicBezTo>
                    <a:pt x="27754" y="6237"/>
                    <a:pt x="27766" y="6249"/>
                    <a:pt x="27802" y="6261"/>
                  </a:cubicBezTo>
                  <a:cubicBezTo>
                    <a:pt x="27373" y="6522"/>
                    <a:pt x="26932" y="6784"/>
                    <a:pt x="26504" y="7058"/>
                  </a:cubicBezTo>
                  <a:cubicBezTo>
                    <a:pt x="26563" y="6820"/>
                    <a:pt x="26575" y="6558"/>
                    <a:pt x="26575" y="6308"/>
                  </a:cubicBezTo>
                  <a:cubicBezTo>
                    <a:pt x="26718" y="6213"/>
                    <a:pt x="26861" y="6130"/>
                    <a:pt x="27028" y="6058"/>
                  </a:cubicBezTo>
                  <a:lnTo>
                    <a:pt x="27028" y="6058"/>
                  </a:lnTo>
                  <a:cubicBezTo>
                    <a:pt x="27016" y="6189"/>
                    <a:pt x="27016" y="6332"/>
                    <a:pt x="27040" y="6463"/>
                  </a:cubicBezTo>
                  <a:cubicBezTo>
                    <a:pt x="27045" y="6519"/>
                    <a:pt x="27088" y="6544"/>
                    <a:pt x="27135" y="6544"/>
                  </a:cubicBezTo>
                  <a:cubicBezTo>
                    <a:pt x="27188" y="6544"/>
                    <a:pt x="27247" y="6513"/>
                    <a:pt x="27266" y="6463"/>
                  </a:cubicBezTo>
                  <a:cubicBezTo>
                    <a:pt x="27302" y="6284"/>
                    <a:pt x="27325" y="6106"/>
                    <a:pt x="27337" y="5915"/>
                  </a:cubicBezTo>
                  <a:cubicBezTo>
                    <a:pt x="27456" y="5856"/>
                    <a:pt x="27587" y="5796"/>
                    <a:pt x="27706" y="5737"/>
                  </a:cubicBezTo>
                  <a:close/>
                  <a:moveTo>
                    <a:pt x="26278" y="6415"/>
                  </a:moveTo>
                  <a:lnTo>
                    <a:pt x="26278" y="6415"/>
                  </a:lnTo>
                  <a:cubicBezTo>
                    <a:pt x="26254" y="6642"/>
                    <a:pt x="26242" y="6880"/>
                    <a:pt x="26266" y="7106"/>
                  </a:cubicBezTo>
                  <a:cubicBezTo>
                    <a:pt x="26266" y="7118"/>
                    <a:pt x="26278" y="7130"/>
                    <a:pt x="26301" y="7142"/>
                  </a:cubicBezTo>
                  <a:cubicBezTo>
                    <a:pt x="26182" y="7225"/>
                    <a:pt x="26063" y="7296"/>
                    <a:pt x="25920" y="7368"/>
                  </a:cubicBezTo>
                  <a:cubicBezTo>
                    <a:pt x="25956" y="7249"/>
                    <a:pt x="25908" y="7142"/>
                    <a:pt x="25908" y="7023"/>
                  </a:cubicBezTo>
                  <a:cubicBezTo>
                    <a:pt x="25897" y="6892"/>
                    <a:pt x="25897" y="6749"/>
                    <a:pt x="25908" y="6606"/>
                  </a:cubicBezTo>
                  <a:cubicBezTo>
                    <a:pt x="26039" y="6546"/>
                    <a:pt x="26159" y="6475"/>
                    <a:pt x="26278" y="6415"/>
                  </a:cubicBezTo>
                  <a:close/>
                  <a:moveTo>
                    <a:pt x="25647" y="6749"/>
                  </a:moveTo>
                  <a:lnTo>
                    <a:pt x="25647" y="6749"/>
                  </a:lnTo>
                  <a:cubicBezTo>
                    <a:pt x="25611" y="6999"/>
                    <a:pt x="25611" y="7296"/>
                    <a:pt x="25766" y="7475"/>
                  </a:cubicBezTo>
                  <a:cubicBezTo>
                    <a:pt x="25647" y="7558"/>
                    <a:pt x="25504" y="7642"/>
                    <a:pt x="25385" y="7713"/>
                  </a:cubicBezTo>
                  <a:cubicBezTo>
                    <a:pt x="25373" y="7642"/>
                    <a:pt x="25361" y="7558"/>
                    <a:pt x="25361" y="7475"/>
                  </a:cubicBezTo>
                  <a:cubicBezTo>
                    <a:pt x="25325" y="7296"/>
                    <a:pt x="25301" y="7106"/>
                    <a:pt x="25266" y="6927"/>
                  </a:cubicBezTo>
                  <a:cubicBezTo>
                    <a:pt x="25385" y="6868"/>
                    <a:pt x="25527" y="6808"/>
                    <a:pt x="25647" y="6749"/>
                  </a:cubicBezTo>
                  <a:close/>
                  <a:moveTo>
                    <a:pt x="25004" y="7058"/>
                  </a:moveTo>
                  <a:cubicBezTo>
                    <a:pt x="25016" y="7201"/>
                    <a:pt x="25016" y="7368"/>
                    <a:pt x="25027" y="7523"/>
                  </a:cubicBezTo>
                  <a:cubicBezTo>
                    <a:pt x="25051" y="7654"/>
                    <a:pt x="25051" y="7773"/>
                    <a:pt x="25075" y="7892"/>
                  </a:cubicBezTo>
                  <a:cubicBezTo>
                    <a:pt x="24968" y="7951"/>
                    <a:pt x="24873" y="8023"/>
                    <a:pt x="24765" y="8082"/>
                  </a:cubicBezTo>
                  <a:cubicBezTo>
                    <a:pt x="24754" y="7975"/>
                    <a:pt x="24718" y="7856"/>
                    <a:pt x="24694" y="7737"/>
                  </a:cubicBezTo>
                  <a:cubicBezTo>
                    <a:pt x="24658" y="7582"/>
                    <a:pt x="24658" y="7427"/>
                    <a:pt x="24670" y="7261"/>
                  </a:cubicBezTo>
                  <a:cubicBezTo>
                    <a:pt x="24670" y="7249"/>
                    <a:pt x="24658" y="7237"/>
                    <a:pt x="24658" y="7225"/>
                  </a:cubicBezTo>
                  <a:cubicBezTo>
                    <a:pt x="24777" y="7165"/>
                    <a:pt x="24896" y="7118"/>
                    <a:pt x="25004" y="7058"/>
                  </a:cubicBezTo>
                  <a:close/>
                  <a:moveTo>
                    <a:pt x="23301" y="7880"/>
                  </a:moveTo>
                  <a:cubicBezTo>
                    <a:pt x="23301" y="7892"/>
                    <a:pt x="23289" y="7904"/>
                    <a:pt x="23289" y="7915"/>
                  </a:cubicBezTo>
                  <a:cubicBezTo>
                    <a:pt x="23289" y="7975"/>
                    <a:pt x="23289" y="8035"/>
                    <a:pt x="23301" y="8094"/>
                  </a:cubicBezTo>
                  <a:cubicBezTo>
                    <a:pt x="23241" y="8046"/>
                    <a:pt x="23170" y="7999"/>
                    <a:pt x="23099" y="7963"/>
                  </a:cubicBezTo>
                  <a:cubicBezTo>
                    <a:pt x="23170" y="7939"/>
                    <a:pt x="23230" y="7904"/>
                    <a:pt x="23301" y="7880"/>
                  </a:cubicBezTo>
                  <a:close/>
                  <a:moveTo>
                    <a:pt x="47328" y="7463"/>
                  </a:moveTo>
                  <a:cubicBezTo>
                    <a:pt x="47352" y="7582"/>
                    <a:pt x="47387" y="7725"/>
                    <a:pt x="47387" y="7892"/>
                  </a:cubicBezTo>
                  <a:cubicBezTo>
                    <a:pt x="47399" y="7951"/>
                    <a:pt x="47423" y="7999"/>
                    <a:pt x="47471" y="8023"/>
                  </a:cubicBezTo>
                  <a:cubicBezTo>
                    <a:pt x="47435" y="8046"/>
                    <a:pt x="47399" y="8082"/>
                    <a:pt x="47352" y="8118"/>
                  </a:cubicBezTo>
                  <a:cubicBezTo>
                    <a:pt x="47316" y="8142"/>
                    <a:pt x="47268" y="8154"/>
                    <a:pt x="47221" y="8189"/>
                  </a:cubicBezTo>
                  <a:cubicBezTo>
                    <a:pt x="47268" y="7951"/>
                    <a:pt x="47316" y="7701"/>
                    <a:pt x="47328" y="7463"/>
                  </a:cubicBezTo>
                  <a:close/>
                  <a:moveTo>
                    <a:pt x="22789" y="8106"/>
                  </a:moveTo>
                  <a:cubicBezTo>
                    <a:pt x="22789" y="8130"/>
                    <a:pt x="22813" y="8130"/>
                    <a:pt x="22849" y="8130"/>
                  </a:cubicBezTo>
                  <a:cubicBezTo>
                    <a:pt x="22860" y="8142"/>
                    <a:pt x="22860" y="8154"/>
                    <a:pt x="22872" y="8154"/>
                  </a:cubicBezTo>
                  <a:cubicBezTo>
                    <a:pt x="22825" y="8154"/>
                    <a:pt x="22801" y="8189"/>
                    <a:pt x="22789" y="8225"/>
                  </a:cubicBezTo>
                  <a:lnTo>
                    <a:pt x="22706" y="8154"/>
                  </a:lnTo>
                  <a:cubicBezTo>
                    <a:pt x="22741" y="8142"/>
                    <a:pt x="22753" y="8130"/>
                    <a:pt x="22789" y="8106"/>
                  </a:cubicBezTo>
                  <a:close/>
                  <a:moveTo>
                    <a:pt x="23134" y="8225"/>
                  </a:moveTo>
                  <a:cubicBezTo>
                    <a:pt x="23170" y="8249"/>
                    <a:pt x="23218" y="8261"/>
                    <a:pt x="23241" y="8273"/>
                  </a:cubicBezTo>
                  <a:cubicBezTo>
                    <a:pt x="23253" y="8281"/>
                    <a:pt x="23264" y="8283"/>
                    <a:pt x="23273" y="8283"/>
                  </a:cubicBezTo>
                  <a:cubicBezTo>
                    <a:pt x="23292" y="8283"/>
                    <a:pt x="23305" y="8273"/>
                    <a:pt x="23313" y="8273"/>
                  </a:cubicBezTo>
                  <a:cubicBezTo>
                    <a:pt x="23313" y="8320"/>
                    <a:pt x="23337" y="8344"/>
                    <a:pt x="23349" y="8392"/>
                  </a:cubicBezTo>
                  <a:cubicBezTo>
                    <a:pt x="23277" y="8332"/>
                    <a:pt x="23218" y="8296"/>
                    <a:pt x="23134" y="8225"/>
                  </a:cubicBezTo>
                  <a:close/>
                  <a:moveTo>
                    <a:pt x="23682" y="7713"/>
                  </a:moveTo>
                  <a:cubicBezTo>
                    <a:pt x="23658" y="7975"/>
                    <a:pt x="23658" y="8296"/>
                    <a:pt x="23718" y="8570"/>
                  </a:cubicBezTo>
                  <a:cubicBezTo>
                    <a:pt x="23682" y="8558"/>
                    <a:pt x="23634" y="8523"/>
                    <a:pt x="23587" y="8511"/>
                  </a:cubicBezTo>
                  <a:cubicBezTo>
                    <a:pt x="23551" y="8320"/>
                    <a:pt x="23515" y="8130"/>
                    <a:pt x="23503" y="7915"/>
                  </a:cubicBezTo>
                  <a:cubicBezTo>
                    <a:pt x="23503" y="7856"/>
                    <a:pt x="23456" y="7832"/>
                    <a:pt x="23408" y="7832"/>
                  </a:cubicBezTo>
                  <a:cubicBezTo>
                    <a:pt x="23503" y="7785"/>
                    <a:pt x="23587" y="7737"/>
                    <a:pt x="23682" y="7713"/>
                  </a:cubicBezTo>
                  <a:close/>
                  <a:moveTo>
                    <a:pt x="24432" y="7344"/>
                  </a:moveTo>
                  <a:lnTo>
                    <a:pt x="24432" y="7344"/>
                  </a:lnTo>
                  <a:cubicBezTo>
                    <a:pt x="24396" y="7642"/>
                    <a:pt x="24396" y="7999"/>
                    <a:pt x="24527" y="8261"/>
                  </a:cubicBezTo>
                  <a:cubicBezTo>
                    <a:pt x="24468" y="8296"/>
                    <a:pt x="24408" y="8332"/>
                    <a:pt x="24361" y="8368"/>
                  </a:cubicBezTo>
                  <a:cubicBezTo>
                    <a:pt x="24373" y="8237"/>
                    <a:pt x="24349" y="8142"/>
                    <a:pt x="24325" y="8011"/>
                  </a:cubicBezTo>
                  <a:cubicBezTo>
                    <a:pt x="24313" y="7844"/>
                    <a:pt x="24313" y="7701"/>
                    <a:pt x="24325" y="7534"/>
                  </a:cubicBezTo>
                  <a:cubicBezTo>
                    <a:pt x="24325" y="7481"/>
                    <a:pt x="24289" y="7454"/>
                    <a:pt x="24252" y="7454"/>
                  </a:cubicBezTo>
                  <a:cubicBezTo>
                    <a:pt x="24215" y="7454"/>
                    <a:pt x="24176" y="7481"/>
                    <a:pt x="24170" y="7534"/>
                  </a:cubicBezTo>
                  <a:cubicBezTo>
                    <a:pt x="24134" y="7796"/>
                    <a:pt x="24075" y="8177"/>
                    <a:pt x="24230" y="8416"/>
                  </a:cubicBezTo>
                  <a:cubicBezTo>
                    <a:pt x="24230" y="8427"/>
                    <a:pt x="24242" y="8427"/>
                    <a:pt x="24254" y="8439"/>
                  </a:cubicBezTo>
                  <a:cubicBezTo>
                    <a:pt x="24170" y="8499"/>
                    <a:pt x="24075" y="8558"/>
                    <a:pt x="23992" y="8606"/>
                  </a:cubicBezTo>
                  <a:cubicBezTo>
                    <a:pt x="23956" y="8475"/>
                    <a:pt x="23932" y="8320"/>
                    <a:pt x="23920" y="8189"/>
                  </a:cubicBezTo>
                  <a:cubicBezTo>
                    <a:pt x="23896" y="7999"/>
                    <a:pt x="23884" y="7796"/>
                    <a:pt x="23896" y="7606"/>
                  </a:cubicBezTo>
                  <a:cubicBezTo>
                    <a:pt x="24063" y="7523"/>
                    <a:pt x="24242" y="7427"/>
                    <a:pt x="24432" y="7344"/>
                  </a:cubicBezTo>
                  <a:close/>
                  <a:moveTo>
                    <a:pt x="21896" y="8535"/>
                  </a:moveTo>
                  <a:lnTo>
                    <a:pt x="21896" y="8535"/>
                  </a:lnTo>
                  <a:cubicBezTo>
                    <a:pt x="21860" y="8606"/>
                    <a:pt x="21848" y="8666"/>
                    <a:pt x="21825" y="8749"/>
                  </a:cubicBezTo>
                  <a:lnTo>
                    <a:pt x="21825" y="8606"/>
                  </a:lnTo>
                  <a:cubicBezTo>
                    <a:pt x="21825" y="8570"/>
                    <a:pt x="21860" y="8547"/>
                    <a:pt x="21896" y="8535"/>
                  </a:cubicBezTo>
                  <a:close/>
                  <a:moveTo>
                    <a:pt x="26099" y="7665"/>
                  </a:moveTo>
                  <a:cubicBezTo>
                    <a:pt x="25539" y="8046"/>
                    <a:pt x="25004" y="8463"/>
                    <a:pt x="24468" y="8880"/>
                  </a:cubicBezTo>
                  <a:cubicBezTo>
                    <a:pt x="24337" y="8832"/>
                    <a:pt x="24182" y="8785"/>
                    <a:pt x="24051" y="8725"/>
                  </a:cubicBezTo>
                  <a:cubicBezTo>
                    <a:pt x="24730" y="8380"/>
                    <a:pt x="25420" y="8023"/>
                    <a:pt x="26099" y="7665"/>
                  </a:cubicBezTo>
                  <a:close/>
                  <a:moveTo>
                    <a:pt x="39767" y="2141"/>
                  </a:moveTo>
                  <a:cubicBezTo>
                    <a:pt x="39886" y="2141"/>
                    <a:pt x="39982" y="2141"/>
                    <a:pt x="40101" y="2153"/>
                  </a:cubicBezTo>
                  <a:cubicBezTo>
                    <a:pt x="37303" y="4558"/>
                    <a:pt x="34374" y="6749"/>
                    <a:pt x="31433" y="8939"/>
                  </a:cubicBezTo>
                  <a:cubicBezTo>
                    <a:pt x="31326" y="8963"/>
                    <a:pt x="31219" y="8987"/>
                    <a:pt x="31123" y="8999"/>
                  </a:cubicBezTo>
                  <a:cubicBezTo>
                    <a:pt x="31016" y="9023"/>
                    <a:pt x="30921" y="9023"/>
                    <a:pt x="30826" y="9035"/>
                  </a:cubicBezTo>
                  <a:cubicBezTo>
                    <a:pt x="33945" y="7070"/>
                    <a:pt x="36898" y="4748"/>
                    <a:pt x="39684" y="2379"/>
                  </a:cubicBezTo>
                  <a:cubicBezTo>
                    <a:pt x="39779" y="2308"/>
                    <a:pt x="39791" y="2212"/>
                    <a:pt x="39767" y="2141"/>
                  </a:cubicBezTo>
                  <a:close/>
                  <a:moveTo>
                    <a:pt x="33743" y="3796"/>
                  </a:moveTo>
                  <a:lnTo>
                    <a:pt x="33743" y="3796"/>
                  </a:lnTo>
                  <a:cubicBezTo>
                    <a:pt x="30861" y="5475"/>
                    <a:pt x="27992" y="7225"/>
                    <a:pt x="25313" y="9166"/>
                  </a:cubicBezTo>
                  <a:cubicBezTo>
                    <a:pt x="25099" y="9106"/>
                    <a:pt x="24885" y="9035"/>
                    <a:pt x="24670" y="8963"/>
                  </a:cubicBezTo>
                  <a:cubicBezTo>
                    <a:pt x="27647" y="7106"/>
                    <a:pt x="30659" y="5415"/>
                    <a:pt x="33743" y="3796"/>
                  </a:cubicBezTo>
                  <a:close/>
                  <a:moveTo>
                    <a:pt x="38303" y="2141"/>
                  </a:moveTo>
                  <a:cubicBezTo>
                    <a:pt x="35291" y="4570"/>
                    <a:pt x="32266" y="6963"/>
                    <a:pt x="29159" y="9261"/>
                  </a:cubicBezTo>
                  <a:cubicBezTo>
                    <a:pt x="28587" y="9332"/>
                    <a:pt x="28004" y="9392"/>
                    <a:pt x="27444" y="9404"/>
                  </a:cubicBezTo>
                  <a:cubicBezTo>
                    <a:pt x="30909" y="7118"/>
                    <a:pt x="34660" y="4927"/>
                    <a:pt x="37743" y="2189"/>
                  </a:cubicBezTo>
                  <a:cubicBezTo>
                    <a:pt x="37934" y="2165"/>
                    <a:pt x="38124" y="2141"/>
                    <a:pt x="38303" y="2141"/>
                  </a:cubicBezTo>
                  <a:close/>
                  <a:moveTo>
                    <a:pt x="34469" y="3879"/>
                  </a:moveTo>
                  <a:lnTo>
                    <a:pt x="34469" y="3879"/>
                  </a:lnTo>
                  <a:cubicBezTo>
                    <a:pt x="31754" y="5618"/>
                    <a:pt x="29171" y="7618"/>
                    <a:pt x="26575" y="9428"/>
                  </a:cubicBezTo>
                  <a:lnTo>
                    <a:pt x="26420" y="9428"/>
                  </a:lnTo>
                  <a:cubicBezTo>
                    <a:pt x="26159" y="9380"/>
                    <a:pt x="25897" y="9320"/>
                    <a:pt x="25647" y="9261"/>
                  </a:cubicBezTo>
                  <a:cubicBezTo>
                    <a:pt x="28635" y="7582"/>
                    <a:pt x="31540" y="5701"/>
                    <a:pt x="34469" y="3879"/>
                  </a:cubicBezTo>
                  <a:close/>
                  <a:moveTo>
                    <a:pt x="46695" y="6854"/>
                  </a:moveTo>
                  <a:cubicBezTo>
                    <a:pt x="46825" y="6854"/>
                    <a:pt x="46938" y="6889"/>
                    <a:pt x="47042" y="6951"/>
                  </a:cubicBezTo>
                  <a:cubicBezTo>
                    <a:pt x="47018" y="7118"/>
                    <a:pt x="46994" y="7284"/>
                    <a:pt x="47018" y="7427"/>
                  </a:cubicBezTo>
                  <a:cubicBezTo>
                    <a:pt x="47018" y="7451"/>
                    <a:pt x="47030" y="7475"/>
                    <a:pt x="47042" y="7499"/>
                  </a:cubicBezTo>
                  <a:cubicBezTo>
                    <a:pt x="46983" y="7773"/>
                    <a:pt x="46935" y="8023"/>
                    <a:pt x="46923" y="8296"/>
                  </a:cubicBezTo>
                  <a:cubicBezTo>
                    <a:pt x="46923" y="8320"/>
                    <a:pt x="46935" y="8332"/>
                    <a:pt x="46935" y="8344"/>
                  </a:cubicBezTo>
                  <a:cubicBezTo>
                    <a:pt x="46744" y="8475"/>
                    <a:pt x="46554" y="8606"/>
                    <a:pt x="46352" y="8773"/>
                  </a:cubicBezTo>
                  <a:cubicBezTo>
                    <a:pt x="45828" y="9189"/>
                    <a:pt x="45280" y="9582"/>
                    <a:pt x="44732" y="9975"/>
                  </a:cubicBezTo>
                  <a:lnTo>
                    <a:pt x="44720" y="9963"/>
                  </a:lnTo>
                  <a:cubicBezTo>
                    <a:pt x="44828" y="9320"/>
                    <a:pt x="44887" y="8677"/>
                    <a:pt x="44958" y="8035"/>
                  </a:cubicBezTo>
                  <a:cubicBezTo>
                    <a:pt x="44970" y="7951"/>
                    <a:pt x="44899" y="7904"/>
                    <a:pt x="44828" y="7892"/>
                  </a:cubicBezTo>
                  <a:cubicBezTo>
                    <a:pt x="45006" y="7737"/>
                    <a:pt x="45197" y="7594"/>
                    <a:pt x="45387" y="7439"/>
                  </a:cubicBezTo>
                  <a:lnTo>
                    <a:pt x="45387" y="7439"/>
                  </a:lnTo>
                  <a:cubicBezTo>
                    <a:pt x="45256" y="8058"/>
                    <a:pt x="45125" y="8666"/>
                    <a:pt x="45018" y="9273"/>
                  </a:cubicBezTo>
                  <a:cubicBezTo>
                    <a:pt x="44989" y="9424"/>
                    <a:pt x="45109" y="9527"/>
                    <a:pt x="45228" y="9527"/>
                  </a:cubicBezTo>
                  <a:cubicBezTo>
                    <a:pt x="45307" y="9527"/>
                    <a:pt x="45385" y="9483"/>
                    <a:pt x="45423" y="9380"/>
                  </a:cubicBezTo>
                  <a:cubicBezTo>
                    <a:pt x="45435" y="9320"/>
                    <a:pt x="45459" y="9249"/>
                    <a:pt x="45482" y="9189"/>
                  </a:cubicBezTo>
                  <a:cubicBezTo>
                    <a:pt x="45494" y="9142"/>
                    <a:pt x="45482" y="9094"/>
                    <a:pt x="45459" y="9070"/>
                  </a:cubicBezTo>
                  <a:cubicBezTo>
                    <a:pt x="45554" y="8475"/>
                    <a:pt x="45625" y="7880"/>
                    <a:pt x="45697" y="7284"/>
                  </a:cubicBezTo>
                  <a:cubicBezTo>
                    <a:pt x="45697" y="7261"/>
                    <a:pt x="45685" y="7249"/>
                    <a:pt x="45685" y="7237"/>
                  </a:cubicBezTo>
                  <a:cubicBezTo>
                    <a:pt x="45756" y="7189"/>
                    <a:pt x="45840" y="7142"/>
                    <a:pt x="45923" y="7106"/>
                  </a:cubicBezTo>
                  <a:lnTo>
                    <a:pt x="45923" y="7106"/>
                  </a:lnTo>
                  <a:cubicBezTo>
                    <a:pt x="45804" y="7665"/>
                    <a:pt x="45685" y="8249"/>
                    <a:pt x="45601" y="8832"/>
                  </a:cubicBezTo>
                  <a:cubicBezTo>
                    <a:pt x="45580" y="8963"/>
                    <a:pt x="45686" y="9053"/>
                    <a:pt x="45791" y="9053"/>
                  </a:cubicBezTo>
                  <a:cubicBezTo>
                    <a:pt x="45859" y="9053"/>
                    <a:pt x="45926" y="9016"/>
                    <a:pt x="45959" y="8928"/>
                  </a:cubicBezTo>
                  <a:cubicBezTo>
                    <a:pt x="45994" y="8797"/>
                    <a:pt x="46030" y="8666"/>
                    <a:pt x="46078" y="8535"/>
                  </a:cubicBezTo>
                  <a:cubicBezTo>
                    <a:pt x="46090" y="8487"/>
                    <a:pt x="46078" y="8439"/>
                    <a:pt x="46042" y="8416"/>
                  </a:cubicBezTo>
                  <a:cubicBezTo>
                    <a:pt x="46113" y="7951"/>
                    <a:pt x="46173" y="7475"/>
                    <a:pt x="46256" y="7011"/>
                  </a:cubicBezTo>
                  <a:lnTo>
                    <a:pt x="46256" y="6963"/>
                  </a:lnTo>
                  <a:cubicBezTo>
                    <a:pt x="46316" y="6939"/>
                    <a:pt x="46375" y="6927"/>
                    <a:pt x="46435" y="6903"/>
                  </a:cubicBezTo>
                  <a:lnTo>
                    <a:pt x="46435" y="6903"/>
                  </a:lnTo>
                  <a:cubicBezTo>
                    <a:pt x="46435" y="7142"/>
                    <a:pt x="46435" y="7404"/>
                    <a:pt x="46399" y="7642"/>
                  </a:cubicBezTo>
                  <a:cubicBezTo>
                    <a:pt x="46375" y="7915"/>
                    <a:pt x="46256" y="8213"/>
                    <a:pt x="46280" y="8487"/>
                  </a:cubicBezTo>
                  <a:cubicBezTo>
                    <a:pt x="46287" y="8554"/>
                    <a:pt x="46341" y="8593"/>
                    <a:pt x="46397" y="8593"/>
                  </a:cubicBezTo>
                  <a:cubicBezTo>
                    <a:pt x="46432" y="8593"/>
                    <a:pt x="46467" y="8578"/>
                    <a:pt x="46494" y="8547"/>
                  </a:cubicBezTo>
                  <a:cubicBezTo>
                    <a:pt x="46649" y="8320"/>
                    <a:pt x="46649" y="7963"/>
                    <a:pt x="46685" y="7701"/>
                  </a:cubicBezTo>
                  <a:cubicBezTo>
                    <a:pt x="46697" y="7415"/>
                    <a:pt x="46685" y="7142"/>
                    <a:pt x="46637" y="6856"/>
                  </a:cubicBezTo>
                  <a:cubicBezTo>
                    <a:pt x="46657" y="6854"/>
                    <a:pt x="46676" y="6854"/>
                    <a:pt x="46695" y="6854"/>
                  </a:cubicBezTo>
                  <a:close/>
                  <a:moveTo>
                    <a:pt x="47471" y="8630"/>
                  </a:moveTo>
                  <a:cubicBezTo>
                    <a:pt x="46661" y="9154"/>
                    <a:pt x="45851" y="9701"/>
                    <a:pt x="45054" y="10273"/>
                  </a:cubicBezTo>
                  <a:cubicBezTo>
                    <a:pt x="45590" y="9868"/>
                    <a:pt x="46101" y="9451"/>
                    <a:pt x="46673" y="9094"/>
                  </a:cubicBezTo>
                  <a:cubicBezTo>
                    <a:pt x="46935" y="8916"/>
                    <a:pt x="47209" y="8749"/>
                    <a:pt x="47471" y="8630"/>
                  </a:cubicBezTo>
                  <a:close/>
                  <a:moveTo>
                    <a:pt x="43042" y="9404"/>
                  </a:moveTo>
                  <a:lnTo>
                    <a:pt x="43042" y="9404"/>
                  </a:lnTo>
                  <a:cubicBezTo>
                    <a:pt x="42982" y="9725"/>
                    <a:pt x="42923" y="10047"/>
                    <a:pt x="42875" y="10380"/>
                  </a:cubicBezTo>
                  <a:lnTo>
                    <a:pt x="42827" y="9570"/>
                  </a:lnTo>
                  <a:cubicBezTo>
                    <a:pt x="42911" y="9511"/>
                    <a:pt x="42982" y="9463"/>
                    <a:pt x="43042" y="9404"/>
                  </a:cubicBezTo>
                  <a:close/>
                  <a:moveTo>
                    <a:pt x="44673" y="8023"/>
                  </a:moveTo>
                  <a:lnTo>
                    <a:pt x="44673" y="8023"/>
                  </a:lnTo>
                  <a:cubicBezTo>
                    <a:pt x="44554" y="8725"/>
                    <a:pt x="44399" y="9439"/>
                    <a:pt x="44316" y="10154"/>
                  </a:cubicBezTo>
                  <a:cubicBezTo>
                    <a:pt x="44316" y="10201"/>
                    <a:pt x="44316" y="10225"/>
                    <a:pt x="44339" y="10261"/>
                  </a:cubicBezTo>
                  <a:lnTo>
                    <a:pt x="43625" y="10749"/>
                  </a:lnTo>
                  <a:lnTo>
                    <a:pt x="43625" y="10713"/>
                  </a:lnTo>
                  <a:lnTo>
                    <a:pt x="43625" y="10690"/>
                  </a:lnTo>
                  <a:cubicBezTo>
                    <a:pt x="43708" y="10154"/>
                    <a:pt x="43780" y="9606"/>
                    <a:pt x="43851" y="9070"/>
                  </a:cubicBezTo>
                  <a:cubicBezTo>
                    <a:pt x="43871" y="8970"/>
                    <a:pt x="43790" y="8895"/>
                    <a:pt x="43714" y="8895"/>
                  </a:cubicBezTo>
                  <a:cubicBezTo>
                    <a:pt x="43700" y="8895"/>
                    <a:pt x="43686" y="8898"/>
                    <a:pt x="43673" y="8904"/>
                  </a:cubicBezTo>
                  <a:cubicBezTo>
                    <a:pt x="43768" y="8808"/>
                    <a:pt x="43887" y="8725"/>
                    <a:pt x="44006" y="8606"/>
                  </a:cubicBezTo>
                  <a:lnTo>
                    <a:pt x="44006" y="8606"/>
                  </a:lnTo>
                  <a:cubicBezTo>
                    <a:pt x="43958" y="8916"/>
                    <a:pt x="43899" y="9213"/>
                    <a:pt x="43851" y="9523"/>
                  </a:cubicBezTo>
                  <a:cubicBezTo>
                    <a:pt x="43815" y="9820"/>
                    <a:pt x="43720" y="10118"/>
                    <a:pt x="43768" y="10440"/>
                  </a:cubicBezTo>
                  <a:cubicBezTo>
                    <a:pt x="43774" y="10486"/>
                    <a:pt x="43822" y="10510"/>
                    <a:pt x="43869" y="10510"/>
                  </a:cubicBezTo>
                  <a:cubicBezTo>
                    <a:pt x="43906" y="10510"/>
                    <a:pt x="43943" y="10495"/>
                    <a:pt x="43958" y="10463"/>
                  </a:cubicBezTo>
                  <a:cubicBezTo>
                    <a:pt x="44101" y="10178"/>
                    <a:pt x="44101" y="9868"/>
                    <a:pt x="44125" y="9570"/>
                  </a:cubicBezTo>
                  <a:cubicBezTo>
                    <a:pt x="44173" y="9189"/>
                    <a:pt x="44208" y="8808"/>
                    <a:pt x="44268" y="8427"/>
                  </a:cubicBezTo>
                  <a:cubicBezTo>
                    <a:pt x="44268" y="8416"/>
                    <a:pt x="44256" y="8416"/>
                    <a:pt x="44256" y="8392"/>
                  </a:cubicBezTo>
                  <a:cubicBezTo>
                    <a:pt x="44399" y="8273"/>
                    <a:pt x="44530" y="8154"/>
                    <a:pt x="44673" y="8023"/>
                  </a:cubicBezTo>
                  <a:close/>
                  <a:moveTo>
                    <a:pt x="20836" y="9737"/>
                  </a:moveTo>
                  <a:cubicBezTo>
                    <a:pt x="20860" y="9761"/>
                    <a:pt x="20848" y="9797"/>
                    <a:pt x="20836" y="9832"/>
                  </a:cubicBezTo>
                  <a:cubicBezTo>
                    <a:pt x="20801" y="10130"/>
                    <a:pt x="20717" y="10487"/>
                    <a:pt x="20777" y="10785"/>
                  </a:cubicBezTo>
                  <a:lnTo>
                    <a:pt x="20682" y="10832"/>
                  </a:lnTo>
                  <a:cubicBezTo>
                    <a:pt x="20682" y="10809"/>
                    <a:pt x="20670" y="10785"/>
                    <a:pt x="20658" y="10761"/>
                  </a:cubicBezTo>
                  <a:cubicBezTo>
                    <a:pt x="20670" y="10511"/>
                    <a:pt x="20682" y="10273"/>
                    <a:pt x="20670" y="10011"/>
                  </a:cubicBezTo>
                  <a:cubicBezTo>
                    <a:pt x="20670" y="9940"/>
                    <a:pt x="20634" y="9892"/>
                    <a:pt x="20598" y="9856"/>
                  </a:cubicBezTo>
                  <a:cubicBezTo>
                    <a:pt x="20670" y="9809"/>
                    <a:pt x="20753" y="9773"/>
                    <a:pt x="20836" y="9737"/>
                  </a:cubicBezTo>
                  <a:close/>
                  <a:moveTo>
                    <a:pt x="43601" y="8983"/>
                  </a:moveTo>
                  <a:cubicBezTo>
                    <a:pt x="43601" y="8984"/>
                    <a:pt x="43601" y="8986"/>
                    <a:pt x="43601" y="8987"/>
                  </a:cubicBezTo>
                  <a:cubicBezTo>
                    <a:pt x="43482" y="9606"/>
                    <a:pt x="43351" y="10201"/>
                    <a:pt x="43232" y="10809"/>
                  </a:cubicBezTo>
                  <a:cubicBezTo>
                    <a:pt x="43220" y="10868"/>
                    <a:pt x="43244" y="10928"/>
                    <a:pt x="43280" y="10975"/>
                  </a:cubicBezTo>
                  <a:cubicBezTo>
                    <a:pt x="43220" y="11011"/>
                    <a:pt x="43161" y="11047"/>
                    <a:pt x="43101" y="11094"/>
                  </a:cubicBezTo>
                  <a:cubicBezTo>
                    <a:pt x="43101" y="11071"/>
                    <a:pt x="43113" y="11071"/>
                    <a:pt x="43113" y="11059"/>
                  </a:cubicBezTo>
                  <a:cubicBezTo>
                    <a:pt x="43125" y="10987"/>
                    <a:pt x="43077" y="10940"/>
                    <a:pt x="43030" y="10940"/>
                  </a:cubicBezTo>
                  <a:cubicBezTo>
                    <a:pt x="43089" y="10380"/>
                    <a:pt x="43161" y="9809"/>
                    <a:pt x="43244" y="9261"/>
                  </a:cubicBezTo>
                  <a:cubicBezTo>
                    <a:pt x="43351" y="9166"/>
                    <a:pt x="43458" y="9094"/>
                    <a:pt x="43554" y="9023"/>
                  </a:cubicBezTo>
                  <a:cubicBezTo>
                    <a:pt x="43575" y="9009"/>
                    <a:pt x="43587" y="8995"/>
                    <a:pt x="43601" y="8983"/>
                  </a:cubicBezTo>
                  <a:close/>
                  <a:moveTo>
                    <a:pt x="42208" y="10047"/>
                  </a:moveTo>
                  <a:lnTo>
                    <a:pt x="42208" y="10047"/>
                  </a:lnTo>
                  <a:cubicBezTo>
                    <a:pt x="42137" y="10428"/>
                    <a:pt x="42053" y="10821"/>
                    <a:pt x="42053" y="11213"/>
                  </a:cubicBezTo>
                  <a:cubicBezTo>
                    <a:pt x="42018" y="10892"/>
                    <a:pt x="41970" y="10582"/>
                    <a:pt x="41899" y="10273"/>
                  </a:cubicBezTo>
                  <a:lnTo>
                    <a:pt x="42208" y="10047"/>
                  </a:lnTo>
                  <a:close/>
                  <a:moveTo>
                    <a:pt x="20205" y="10035"/>
                  </a:moveTo>
                  <a:cubicBezTo>
                    <a:pt x="20205" y="10380"/>
                    <a:pt x="20182" y="10702"/>
                    <a:pt x="20134" y="11023"/>
                  </a:cubicBezTo>
                  <a:cubicBezTo>
                    <a:pt x="20122" y="11071"/>
                    <a:pt x="20134" y="11118"/>
                    <a:pt x="20134" y="11154"/>
                  </a:cubicBezTo>
                  <a:cubicBezTo>
                    <a:pt x="20015" y="11225"/>
                    <a:pt x="19896" y="11297"/>
                    <a:pt x="19789" y="11356"/>
                  </a:cubicBezTo>
                  <a:cubicBezTo>
                    <a:pt x="19812" y="11023"/>
                    <a:pt x="19789" y="10702"/>
                    <a:pt x="19789" y="10368"/>
                  </a:cubicBezTo>
                  <a:cubicBezTo>
                    <a:pt x="19789" y="10332"/>
                    <a:pt x="19777" y="10297"/>
                    <a:pt x="19765" y="10249"/>
                  </a:cubicBezTo>
                  <a:lnTo>
                    <a:pt x="20205" y="10035"/>
                  </a:lnTo>
                  <a:close/>
                  <a:moveTo>
                    <a:pt x="42577" y="9749"/>
                  </a:moveTo>
                  <a:cubicBezTo>
                    <a:pt x="42565" y="10035"/>
                    <a:pt x="42553" y="10297"/>
                    <a:pt x="42530" y="10582"/>
                  </a:cubicBezTo>
                  <a:cubicBezTo>
                    <a:pt x="42530" y="10868"/>
                    <a:pt x="42506" y="11166"/>
                    <a:pt x="42565" y="11428"/>
                  </a:cubicBezTo>
                  <a:cubicBezTo>
                    <a:pt x="42411" y="11523"/>
                    <a:pt x="42268" y="11630"/>
                    <a:pt x="42113" y="11714"/>
                  </a:cubicBezTo>
                  <a:cubicBezTo>
                    <a:pt x="42101" y="11594"/>
                    <a:pt x="42101" y="11487"/>
                    <a:pt x="42089" y="11368"/>
                  </a:cubicBezTo>
                  <a:lnTo>
                    <a:pt x="42089" y="11368"/>
                  </a:lnTo>
                  <a:cubicBezTo>
                    <a:pt x="42113" y="11416"/>
                    <a:pt x="42158" y="11443"/>
                    <a:pt x="42199" y="11443"/>
                  </a:cubicBezTo>
                  <a:cubicBezTo>
                    <a:pt x="42241" y="11443"/>
                    <a:pt x="42280" y="11416"/>
                    <a:pt x="42291" y="11356"/>
                  </a:cubicBezTo>
                  <a:cubicBezTo>
                    <a:pt x="42446" y="10880"/>
                    <a:pt x="42446" y="10332"/>
                    <a:pt x="42470" y="9820"/>
                  </a:cubicBezTo>
                  <a:cubicBezTo>
                    <a:pt x="42506" y="9797"/>
                    <a:pt x="42553" y="9761"/>
                    <a:pt x="42577" y="9749"/>
                  </a:cubicBezTo>
                  <a:close/>
                  <a:moveTo>
                    <a:pt x="19301" y="10511"/>
                  </a:moveTo>
                  <a:cubicBezTo>
                    <a:pt x="19289" y="10856"/>
                    <a:pt x="19241" y="11213"/>
                    <a:pt x="19253" y="11571"/>
                  </a:cubicBezTo>
                  <a:cubicBezTo>
                    <a:pt x="19253" y="11606"/>
                    <a:pt x="19265" y="11654"/>
                    <a:pt x="19289" y="11690"/>
                  </a:cubicBezTo>
                  <a:cubicBezTo>
                    <a:pt x="19217" y="11725"/>
                    <a:pt x="19122" y="11785"/>
                    <a:pt x="19050" y="11833"/>
                  </a:cubicBezTo>
                  <a:lnTo>
                    <a:pt x="19050" y="11702"/>
                  </a:lnTo>
                  <a:lnTo>
                    <a:pt x="19050" y="10880"/>
                  </a:lnTo>
                  <a:cubicBezTo>
                    <a:pt x="19050" y="10773"/>
                    <a:pt x="19003" y="10713"/>
                    <a:pt x="18931" y="10690"/>
                  </a:cubicBezTo>
                  <a:cubicBezTo>
                    <a:pt x="19050" y="10630"/>
                    <a:pt x="19181" y="10571"/>
                    <a:pt x="19301" y="10511"/>
                  </a:cubicBezTo>
                  <a:close/>
                  <a:moveTo>
                    <a:pt x="18598" y="10832"/>
                  </a:moveTo>
                  <a:lnTo>
                    <a:pt x="18598" y="10868"/>
                  </a:lnTo>
                  <a:cubicBezTo>
                    <a:pt x="18586" y="11130"/>
                    <a:pt x="18562" y="11416"/>
                    <a:pt x="18539" y="11690"/>
                  </a:cubicBezTo>
                  <a:cubicBezTo>
                    <a:pt x="18527" y="11868"/>
                    <a:pt x="18503" y="12023"/>
                    <a:pt x="18539" y="12166"/>
                  </a:cubicBezTo>
                  <a:cubicBezTo>
                    <a:pt x="18455" y="12214"/>
                    <a:pt x="18360" y="12285"/>
                    <a:pt x="18253" y="12345"/>
                  </a:cubicBezTo>
                  <a:cubicBezTo>
                    <a:pt x="18288" y="12214"/>
                    <a:pt x="18288" y="12083"/>
                    <a:pt x="18288" y="11952"/>
                  </a:cubicBezTo>
                  <a:cubicBezTo>
                    <a:pt x="18300" y="11654"/>
                    <a:pt x="18324" y="11344"/>
                    <a:pt x="18336" y="11047"/>
                  </a:cubicBezTo>
                  <a:cubicBezTo>
                    <a:pt x="18336" y="11011"/>
                    <a:pt x="18336" y="10987"/>
                    <a:pt x="18324" y="10963"/>
                  </a:cubicBezTo>
                  <a:cubicBezTo>
                    <a:pt x="18408" y="10928"/>
                    <a:pt x="18503" y="10880"/>
                    <a:pt x="18598" y="10832"/>
                  </a:cubicBezTo>
                  <a:close/>
                  <a:moveTo>
                    <a:pt x="41696" y="10428"/>
                  </a:moveTo>
                  <a:cubicBezTo>
                    <a:pt x="41744" y="10940"/>
                    <a:pt x="41768" y="11452"/>
                    <a:pt x="41768" y="11952"/>
                  </a:cubicBezTo>
                  <a:cubicBezTo>
                    <a:pt x="41494" y="12130"/>
                    <a:pt x="41196" y="12321"/>
                    <a:pt x="40910" y="12499"/>
                  </a:cubicBezTo>
                  <a:cubicBezTo>
                    <a:pt x="40946" y="12440"/>
                    <a:pt x="40958" y="12368"/>
                    <a:pt x="40982" y="12309"/>
                  </a:cubicBezTo>
                  <a:cubicBezTo>
                    <a:pt x="40994" y="12261"/>
                    <a:pt x="40982" y="12237"/>
                    <a:pt x="40970" y="12214"/>
                  </a:cubicBezTo>
                  <a:cubicBezTo>
                    <a:pt x="41041" y="11773"/>
                    <a:pt x="41125" y="11309"/>
                    <a:pt x="41148" y="10868"/>
                  </a:cubicBezTo>
                  <a:cubicBezTo>
                    <a:pt x="41220" y="10809"/>
                    <a:pt x="41303" y="10761"/>
                    <a:pt x="41375" y="10702"/>
                  </a:cubicBezTo>
                  <a:lnTo>
                    <a:pt x="41375" y="10702"/>
                  </a:lnTo>
                  <a:lnTo>
                    <a:pt x="41279" y="11368"/>
                  </a:lnTo>
                  <a:cubicBezTo>
                    <a:pt x="41208" y="11594"/>
                    <a:pt x="41101" y="11868"/>
                    <a:pt x="41208" y="12106"/>
                  </a:cubicBezTo>
                  <a:cubicBezTo>
                    <a:pt x="41235" y="12160"/>
                    <a:pt x="41280" y="12191"/>
                    <a:pt x="41328" y="12191"/>
                  </a:cubicBezTo>
                  <a:cubicBezTo>
                    <a:pt x="41365" y="12191"/>
                    <a:pt x="41403" y="12172"/>
                    <a:pt x="41434" y="12130"/>
                  </a:cubicBezTo>
                  <a:cubicBezTo>
                    <a:pt x="41577" y="11928"/>
                    <a:pt x="41553" y="11642"/>
                    <a:pt x="41577" y="11404"/>
                  </a:cubicBezTo>
                  <a:cubicBezTo>
                    <a:pt x="41613" y="11106"/>
                    <a:pt x="41637" y="10797"/>
                    <a:pt x="41684" y="10499"/>
                  </a:cubicBezTo>
                  <a:lnTo>
                    <a:pt x="41684" y="10451"/>
                  </a:lnTo>
                  <a:lnTo>
                    <a:pt x="41696" y="10428"/>
                  </a:lnTo>
                  <a:close/>
                  <a:moveTo>
                    <a:pt x="50769" y="8118"/>
                  </a:moveTo>
                  <a:cubicBezTo>
                    <a:pt x="51031" y="8142"/>
                    <a:pt x="51316" y="8189"/>
                    <a:pt x="51590" y="8237"/>
                  </a:cubicBezTo>
                  <a:cubicBezTo>
                    <a:pt x="49498" y="9583"/>
                    <a:pt x="47495" y="11101"/>
                    <a:pt x="45549" y="12685"/>
                  </a:cubicBezTo>
                  <a:lnTo>
                    <a:pt x="45549" y="12685"/>
                  </a:lnTo>
                  <a:cubicBezTo>
                    <a:pt x="47341" y="11198"/>
                    <a:pt x="49083" y="9640"/>
                    <a:pt x="50769" y="8118"/>
                  </a:cubicBezTo>
                  <a:close/>
                  <a:moveTo>
                    <a:pt x="21420" y="12702"/>
                  </a:moveTo>
                  <a:lnTo>
                    <a:pt x="21420" y="12916"/>
                  </a:lnTo>
                  <a:cubicBezTo>
                    <a:pt x="21420" y="12857"/>
                    <a:pt x="21384" y="12797"/>
                    <a:pt x="21336" y="12761"/>
                  </a:cubicBezTo>
                  <a:cubicBezTo>
                    <a:pt x="21372" y="12737"/>
                    <a:pt x="21396" y="12714"/>
                    <a:pt x="21420" y="12702"/>
                  </a:cubicBezTo>
                  <a:close/>
                  <a:moveTo>
                    <a:pt x="40779" y="11106"/>
                  </a:moveTo>
                  <a:cubicBezTo>
                    <a:pt x="40732" y="11535"/>
                    <a:pt x="40660" y="11964"/>
                    <a:pt x="40553" y="12416"/>
                  </a:cubicBezTo>
                  <a:cubicBezTo>
                    <a:pt x="40529" y="12535"/>
                    <a:pt x="40613" y="12607"/>
                    <a:pt x="40684" y="12618"/>
                  </a:cubicBezTo>
                  <a:cubicBezTo>
                    <a:pt x="40529" y="12726"/>
                    <a:pt x="40351" y="12833"/>
                    <a:pt x="40184" y="12940"/>
                  </a:cubicBezTo>
                  <a:cubicBezTo>
                    <a:pt x="40303" y="12714"/>
                    <a:pt x="40303" y="12464"/>
                    <a:pt x="40327" y="12202"/>
                  </a:cubicBezTo>
                  <a:cubicBezTo>
                    <a:pt x="40375" y="11904"/>
                    <a:pt x="40410" y="11606"/>
                    <a:pt x="40446" y="11333"/>
                  </a:cubicBezTo>
                  <a:cubicBezTo>
                    <a:pt x="40553" y="11249"/>
                    <a:pt x="40672" y="11178"/>
                    <a:pt x="40779" y="11106"/>
                  </a:cubicBezTo>
                  <a:close/>
                  <a:moveTo>
                    <a:pt x="40148" y="11523"/>
                  </a:moveTo>
                  <a:lnTo>
                    <a:pt x="40148" y="11523"/>
                  </a:lnTo>
                  <a:cubicBezTo>
                    <a:pt x="40125" y="11725"/>
                    <a:pt x="40089" y="11940"/>
                    <a:pt x="40041" y="12142"/>
                  </a:cubicBezTo>
                  <a:cubicBezTo>
                    <a:pt x="40017" y="12404"/>
                    <a:pt x="39934" y="12654"/>
                    <a:pt x="39982" y="12892"/>
                  </a:cubicBezTo>
                  <a:cubicBezTo>
                    <a:pt x="40002" y="12942"/>
                    <a:pt x="40046" y="12967"/>
                    <a:pt x="40095" y="12967"/>
                  </a:cubicBezTo>
                  <a:cubicBezTo>
                    <a:pt x="40105" y="12967"/>
                    <a:pt x="40115" y="12966"/>
                    <a:pt x="40125" y="12964"/>
                  </a:cubicBezTo>
                  <a:lnTo>
                    <a:pt x="40125" y="12964"/>
                  </a:lnTo>
                  <a:cubicBezTo>
                    <a:pt x="39958" y="13071"/>
                    <a:pt x="39815" y="13154"/>
                    <a:pt x="39648" y="13261"/>
                  </a:cubicBezTo>
                  <a:lnTo>
                    <a:pt x="39648" y="13238"/>
                  </a:lnTo>
                  <a:cubicBezTo>
                    <a:pt x="39601" y="13035"/>
                    <a:pt x="39708" y="12702"/>
                    <a:pt x="39720" y="12499"/>
                  </a:cubicBezTo>
                  <a:cubicBezTo>
                    <a:pt x="39755" y="12249"/>
                    <a:pt x="39779" y="12011"/>
                    <a:pt x="39803" y="11761"/>
                  </a:cubicBezTo>
                  <a:cubicBezTo>
                    <a:pt x="39922" y="11690"/>
                    <a:pt x="40029" y="11594"/>
                    <a:pt x="40148" y="11523"/>
                  </a:cubicBezTo>
                  <a:close/>
                  <a:moveTo>
                    <a:pt x="13728" y="12976"/>
                  </a:moveTo>
                  <a:cubicBezTo>
                    <a:pt x="13490" y="13118"/>
                    <a:pt x="13240" y="13249"/>
                    <a:pt x="13002" y="13392"/>
                  </a:cubicBezTo>
                  <a:cubicBezTo>
                    <a:pt x="13002" y="13380"/>
                    <a:pt x="12990" y="13369"/>
                    <a:pt x="12978" y="13357"/>
                  </a:cubicBezTo>
                  <a:cubicBezTo>
                    <a:pt x="13228" y="13238"/>
                    <a:pt x="13478" y="13095"/>
                    <a:pt x="13728" y="12976"/>
                  </a:cubicBezTo>
                  <a:close/>
                  <a:moveTo>
                    <a:pt x="17848" y="11202"/>
                  </a:moveTo>
                  <a:lnTo>
                    <a:pt x="17848" y="11202"/>
                  </a:lnTo>
                  <a:cubicBezTo>
                    <a:pt x="17812" y="11452"/>
                    <a:pt x="17800" y="11666"/>
                    <a:pt x="17765" y="11904"/>
                  </a:cubicBezTo>
                  <a:cubicBezTo>
                    <a:pt x="17741" y="12142"/>
                    <a:pt x="17669" y="12392"/>
                    <a:pt x="17860" y="12571"/>
                  </a:cubicBezTo>
                  <a:cubicBezTo>
                    <a:pt x="17872" y="12595"/>
                    <a:pt x="17872" y="12595"/>
                    <a:pt x="17884" y="12595"/>
                  </a:cubicBezTo>
                  <a:cubicBezTo>
                    <a:pt x="17765" y="12666"/>
                    <a:pt x="17634" y="12761"/>
                    <a:pt x="17515" y="12833"/>
                  </a:cubicBezTo>
                  <a:lnTo>
                    <a:pt x="16574" y="13416"/>
                  </a:lnTo>
                  <a:cubicBezTo>
                    <a:pt x="16657" y="13166"/>
                    <a:pt x="16634" y="12904"/>
                    <a:pt x="16657" y="12666"/>
                  </a:cubicBezTo>
                  <a:cubicBezTo>
                    <a:pt x="16669" y="12368"/>
                    <a:pt x="16681" y="12071"/>
                    <a:pt x="16717" y="11785"/>
                  </a:cubicBezTo>
                  <a:cubicBezTo>
                    <a:pt x="16848" y="11714"/>
                    <a:pt x="16979" y="11654"/>
                    <a:pt x="17134" y="11583"/>
                  </a:cubicBezTo>
                  <a:lnTo>
                    <a:pt x="17134" y="11583"/>
                  </a:lnTo>
                  <a:cubicBezTo>
                    <a:pt x="17110" y="11809"/>
                    <a:pt x="17098" y="12023"/>
                    <a:pt x="17086" y="12261"/>
                  </a:cubicBezTo>
                  <a:cubicBezTo>
                    <a:pt x="17038" y="12476"/>
                    <a:pt x="16979" y="12702"/>
                    <a:pt x="17110" y="12892"/>
                  </a:cubicBezTo>
                  <a:cubicBezTo>
                    <a:pt x="17138" y="12935"/>
                    <a:pt x="17193" y="12969"/>
                    <a:pt x="17247" y="12969"/>
                  </a:cubicBezTo>
                  <a:cubicBezTo>
                    <a:pt x="17283" y="12969"/>
                    <a:pt x="17319" y="12954"/>
                    <a:pt x="17348" y="12916"/>
                  </a:cubicBezTo>
                  <a:cubicBezTo>
                    <a:pt x="17503" y="12726"/>
                    <a:pt x="17467" y="12535"/>
                    <a:pt x="17455" y="12297"/>
                  </a:cubicBezTo>
                  <a:cubicBezTo>
                    <a:pt x="17455" y="12023"/>
                    <a:pt x="17443" y="11749"/>
                    <a:pt x="17443" y="11475"/>
                  </a:cubicBezTo>
                  <a:cubicBezTo>
                    <a:pt x="17443" y="11452"/>
                    <a:pt x="17443" y="11428"/>
                    <a:pt x="17431" y="11404"/>
                  </a:cubicBezTo>
                  <a:cubicBezTo>
                    <a:pt x="17562" y="11344"/>
                    <a:pt x="17693" y="11273"/>
                    <a:pt x="17848" y="11202"/>
                  </a:cubicBezTo>
                  <a:close/>
                  <a:moveTo>
                    <a:pt x="39482" y="11999"/>
                  </a:moveTo>
                  <a:cubicBezTo>
                    <a:pt x="39422" y="12285"/>
                    <a:pt x="39374" y="12559"/>
                    <a:pt x="39339" y="12845"/>
                  </a:cubicBezTo>
                  <a:cubicBezTo>
                    <a:pt x="39303" y="13035"/>
                    <a:pt x="39196" y="13297"/>
                    <a:pt x="39398" y="13428"/>
                  </a:cubicBezTo>
                  <a:cubicBezTo>
                    <a:pt x="39303" y="13488"/>
                    <a:pt x="39196" y="13547"/>
                    <a:pt x="39113" y="13607"/>
                  </a:cubicBezTo>
                  <a:cubicBezTo>
                    <a:pt x="39184" y="13416"/>
                    <a:pt x="39184" y="13202"/>
                    <a:pt x="39220" y="12999"/>
                  </a:cubicBezTo>
                  <a:cubicBezTo>
                    <a:pt x="39255" y="12702"/>
                    <a:pt x="39291" y="12392"/>
                    <a:pt x="39339" y="12095"/>
                  </a:cubicBezTo>
                  <a:cubicBezTo>
                    <a:pt x="39374" y="12071"/>
                    <a:pt x="39434" y="12023"/>
                    <a:pt x="39482" y="11999"/>
                  </a:cubicBezTo>
                  <a:close/>
                  <a:moveTo>
                    <a:pt x="16288" y="11975"/>
                  </a:moveTo>
                  <a:cubicBezTo>
                    <a:pt x="16276" y="12202"/>
                    <a:pt x="16253" y="12440"/>
                    <a:pt x="16229" y="12666"/>
                  </a:cubicBezTo>
                  <a:cubicBezTo>
                    <a:pt x="16205" y="12940"/>
                    <a:pt x="16145" y="13202"/>
                    <a:pt x="16205" y="13476"/>
                  </a:cubicBezTo>
                  <a:cubicBezTo>
                    <a:pt x="16217" y="13535"/>
                    <a:pt x="16253" y="13559"/>
                    <a:pt x="16288" y="13571"/>
                  </a:cubicBezTo>
                  <a:cubicBezTo>
                    <a:pt x="16110" y="13678"/>
                    <a:pt x="15931" y="13785"/>
                    <a:pt x="15764" y="13904"/>
                  </a:cubicBezTo>
                  <a:cubicBezTo>
                    <a:pt x="15836" y="13678"/>
                    <a:pt x="15800" y="13428"/>
                    <a:pt x="15800" y="13202"/>
                  </a:cubicBezTo>
                  <a:cubicBezTo>
                    <a:pt x="15800" y="12880"/>
                    <a:pt x="15812" y="12547"/>
                    <a:pt x="15812" y="12214"/>
                  </a:cubicBezTo>
                  <a:cubicBezTo>
                    <a:pt x="15979" y="12142"/>
                    <a:pt x="16133" y="12071"/>
                    <a:pt x="16288" y="11975"/>
                  </a:cubicBezTo>
                  <a:close/>
                  <a:moveTo>
                    <a:pt x="39005" y="12309"/>
                  </a:moveTo>
                  <a:cubicBezTo>
                    <a:pt x="38993" y="12511"/>
                    <a:pt x="38958" y="12737"/>
                    <a:pt x="38922" y="12952"/>
                  </a:cubicBezTo>
                  <a:cubicBezTo>
                    <a:pt x="38886" y="13190"/>
                    <a:pt x="38803" y="13452"/>
                    <a:pt x="38874" y="13690"/>
                  </a:cubicBezTo>
                  <a:cubicBezTo>
                    <a:pt x="38874" y="13714"/>
                    <a:pt x="38886" y="13726"/>
                    <a:pt x="38898" y="13738"/>
                  </a:cubicBezTo>
                  <a:cubicBezTo>
                    <a:pt x="38779" y="13809"/>
                    <a:pt x="38660" y="13892"/>
                    <a:pt x="38529" y="13964"/>
                  </a:cubicBezTo>
                  <a:cubicBezTo>
                    <a:pt x="38624" y="13547"/>
                    <a:pt x="38648" y="13118"/>
                    <a:pt x="38708" y="12714"/>
                  </a:cubicBezTo>
                  <a:cubicBezTo>
                    <a:pt x="38720" y="12642"/>
                    <a:pt x="38684" y="12595"/>
                    <a:pt x="38624" y="12559"/>
                  </a:cubicBezTo>
                  <a:cubicBezTo>
                    <a:pt x="38755" y="12476"/>
                    <a:pt x="38874" y="12404"/>
                    <a:pt x="39005" y="12309"/>
                  </a:cubicBezTo>
                  <a:close/>
                  <a:moveTo>
                    <a:pt x="22420" y="8320"/>
                  </a:moveTo>
                  <a:cubicBezTo>
                    <a:pt x="22634" y="8594"/>
                    <a:pt x="22872" y="8844"/>
                    <a:pt x="23158" y="9035"/>
                  </a:cubicBezTo>
                  <a:cubicBezTo>
                    <a:pt x="22884" y="8892"/>
                    <a:pt x="22670" y="8689"/>
                    <a:pt x="22503" y="8451"/>
                  </a:cubicBezTo>
                  <a:cubicBezTo>
                    <a:pt x="22474" y="8415"/>
                    <a:pt x="22435" y="8400"/>
                    <a:pt x="22397" y="8400"/>
                  </a:cubicBezTo>
                  <a:cubicBezTo>
                    <a:pt x="22311" y="8400"/>
                    <a:pt x="22231" y="8479"/>
                    <a:pt x="22289" y="8570"/>
                  </a:cubicBezTo>
                  <a:cubicBezTo>
                    <a:pt x="23051" y="9856"/>
                    <a:pt x="24623" y="9928"/>
                    <a:pt x="25980" y="10106"/>
                  </a:cubicBezTo>
                  <a:cubicBezTo>
                    <a:pt x="26755" y="10199"/>
                    <a:pt x="27544" y="10272"/>
                    <a:pt x="28325" y="10272"/>
                  </a:cubicBezTo>
                  <a:cubicBezTo>
                    <a:pt x="29152" y="10272"/>
                    <a:pt x="29971" y="10190"/>
                    <a:pt x="30754" y="9963"/>
                  </a:cubicBezTo>
                  <a:cubicBezTo>
                    <a:pt x="30774" y="9967"/>
                    <a:pt x="30794" y="9970"/>
                    <a:pt x="30815" y="9970"/>
                  </a:cubicBezTo>
                  <a:cubicBezTo>
                    <a:pt x="30856" y="9970"/>
                    <a:pt x="30901" y="9959"/>
                    <a:pt x="30957" y="9928"/>
                  </a:cubicBezTo>
                  <a:cubicBezTo>
                    <a:pt x="30981" y="9916"/>
                    <a:pt x="30992" y="9904"/>
                    <a:pt x="31028" y="9868"/>
                  </a:cubicBezTo>
                  <a:cubicBezTo>
                    <a:pt x="31397" y="9737"/>
                    <a:pt x="31766" y="9570"/>
                    <a:pt x="32124" y="9380"/>
                  </a:cubicBezTo>
                  <a:cubicBezTo>
                    <a:pt x="32141" y="9386"/>
                    <a:pt x="32153" y="9389"/>
                    <a:pt x="32165" y="9389"/>
                  </a:cubicBezTo>
                  <a:cubicBezTo>
                    <a:pt x="32177" y="9389"/>
                    <a:pt x="32189" y="9386"/>
                    <a:pt x="32207" y="9380"/>
                  </a:cubicBezTo>
                  <a:cubicBezTo>
                    <a:pt x="32231" y="9368"/>
                    <a:pt x="32243" y="9344"/>
                    <a:pt x="32278" y="9320"/>
                  </a:cubicBezTo>
                  <a:lnTo>
                    <a:pt x="32278" y="9320"/>
                  </a:lnTo>
                  <a:cubicBezTo>
                    <a:pt x="32207" y="10356"/>
                    <a:pt x="32159" y="11404"/>
                    <a:pt x="32112" y="12464"/>
                  </a:cubicBezTo>
                  <a:cubicBezTo>
                    <a:pt x="32100" y="12440"/>
                    <a:pt x="32088" y="12428"/>
                    <a:pt x="32052" y="12428"/>
                  </a:cubicBezTo>
                  <a:cubicBezTo>
                    <a:pt x="31862" y="12428"/>
                    <a:pt x="31862" y="12726"/>
                    <a:pt x="32052" y="12726"/>
                  </a:cubicBezTo>
                  <a:cubicBezTo>
                    <a:pt x="32064" y="12726"/>
                    <a:pt x="32088" y="12714"/>
                    <a:pt x="32100" y="12714"/>
                  </a:cubicBezTo>
                  <a:cubicBezTo>
                    <a:pt x="32088" y="13071"/>
                    <a:pt x="32064" y="13428"/>
                    <a:pt x="32064" y="13785"/>
                  </a:cubicBezTo>
                  <a:cubicBezTo>
                    <a:pt x="32044" y="13726"/>
                    <a:pt x="32001" y="13684"/>
                    <a:pt x="31933" y="13684"/>
                  </a:cubicBezTo>
                  <a:cubicBezTo>
                    <a:pt x="31918" y="13684"/>
                    <a:pt x="31902" y="13686"/>
                    <a:pt x="31885" y="13690"/>
                  </a:cubicBezTo>
                  <a:cubicBezTo>
                    <a:pt x="30971" y="13997"/>
                    <a:pt x="29963" y="14118"/>
                    <a:pt x="28920" y="14118"/>
                  </a:cubicBezTo>
                  <a:cubicBezTo>
                    <a:pt x="26570" y="14118"/>
                    <a:pt x="24037" y="13505"/>
                    <a:pt x="21968" y="13035"/>
                  </a:cubicBezTo>
                  <a:cubicBezTo>
                    <a:pt x="21968" y="12797"/>
                    <a:pt x="21944" y="12571"/>
                    <a:pt x="21944" y="12345"/>
                  </a:cubicBezTo>
                  <a:cubicBezTo>
                    <a:pt x="21991" y="12309"/>
                    <a:pt x="22051" y="12261"/>
                    <a:pt x="22098" y="12237"/>
                  </a:cubicBezTo>
                  <a:cubicBezTo>
                    <a:pt x="22122" y="12214"/>
                    <a:pt x="22146" y="12202"/>
                    <a:pt x="22158" y="12178"/>
                  </a:cubicBezTo>
                  <a:cubicBezTo>
                    <a:pt x="24305" y="12799"/>
                    <a:pt x="26654" y="13313"/>
                    <a:pt x="28953" y="13313"/>
                  </a:cubicBezTo>
                  <a:cubicBezTo>
                    <a:pt x="29917" y="13313"/>
                    <a:pt x="30873" y="13222"/>
                    <a:pt x="31802" y="13011"/>
                  </a:cubicBezTo>
                  <a:cubicBezTo>
                    <a:pt x="31941" y="12977"/>
                    <a:pt x="31877" y="12785"/>
                    <a:pt x="31754" y="12785"/>
                  </a:cubicBezTo>
                  <a:cubicBezTo>
                    <a:pt x="31750" y="12785"/>
                    <a:pt x="31746" y="12785"/>
                    <a:pt x="31743" y="12785"/>
                  </a:cubicBezTo>
                  <a:cubicBezTo>
                    <a:pt x="30851" y="12922"/>
                    <a:pt x="29987" y="12980"/>
                    <a:pt x="29139" y="12980"/>
                  </a:cubicBezTo>
                  <a:cubicBezTo>
                    <a:pt x="26804" y="12980"/>
                    <a:pt x="24584" y="12536"/>
                    <a:pt x="22218" y="12047"/>
                  </a:cubicBezTo>
                  <a:cubicBezTo>
                    <a:pt x="22218" y="11928"/>
                    <a:pt x="22122" y="11821"/>
                    <a:pt x="22027" y="11821"/>
                  </a:cubicBezTo>
                  <a:cubicBezTo>
                    <a:pt x="22146" y="11416"/>
                    <a:pt x="22158" y="11011"/>
                    <a:pt x="22146" y="10582"/>
                  </a:cubicBezTo>
                  <a:cubicBezTo>
                    <a:pt x="22146" y="10178"/>
                    <a:pt x="22063" y="9630"/>
                    <a:pt x="22098" y="9142"/>
                  </a:cubicBezTo>
                  <a:cubicBezTo>
                    <a:pt x="22122" y="9130"/>
                    <a:pt x="22146" y="9094"/>
                    <a:pt x="22158" y="9082"/>
                  </a:cubicBezTo>
                  <a:cubicBezTo>
                    <a:pt x="22325" y="9070"/>
                    <a:pt x="22325" y="8808"/>
                    <a:pt x="22146" y="8808"/>
                  </a:cubicBezTo>
                  <a:cubicBezTo>
                    <a:pt x="22170" y="8666"/>
                    <a:pt x="22229" y="8511"/>
                    <a:pt x="22313" y="8380"/>
                  </a:cubicBezTo>
                  <a:lnTo>
                    <a:pt x="22337" y="8380"/>
                  </a:lnTo>
                  <a:cubicBezTo>
                    <a:pt x="22372" y="8368"/>
                    <a:pt x="22396" y="8356"/>
                    <a:pt x="22420" y="8320"/>
                  </a:cubicBezTo>
                  <a:close/>
                  <a:moveTo>
                    <a:pt x="38446" y="12666"/>
                  </a:moveTo>
                  <a:cubicBezTo>
                    <a:pt x="38386" y="13154"/>
                    <a:pt x="38267" y="13666"/>
                    <a:pt x="38243" y="14142"/>
                  </a:cubicBezTo>
                  <a:cubicBezTo>
                    <a:pt x="38172" y="14190"/>
                    <a:pt x="38089" y="14250"/>
                    <a:pt x="38005" y="14285"/>
                  </a:cubicBezTo>
                  <a:cubicBezTo>
                    <a:pt x="38041" y="14154"/>
                    <a:pt x="38065" y="14023"/>
                    <a:pt x="38089" y="13892"/>
                  </a:cubicBezTo>
                  <a:cubicBezTo>
                    <a:pt x="38124" y="13619"/>
                    <a:pt x="38160" y="13333"/>
                    <a:pt x="38172" y="13059"/>
                  </a:cubicBezTo>
                  <a:cubicBezTo>
                    <a:pt x="38172" y="12964"/>
                    <a:pt x="38112" y="12916"/>
                    <a:pt x="38041" y="12916"/>
                  </a:cubicBezTo>
                  <a:cubicBezTo>
                    <a:pt x="38172" y="12833"/>
                    <a:pt x="38303" y="12737"/>
                    <a:pt x="38446" y="12666"/>
                  </a:cubicBezTo>
                  <a:close/>
                  <a:moveTo>
                    <a:pt x="15407" y="12440"/>
                  </a:moveTo>
                  <a:lnTo>
                    <a:pt x="15407" y="12440"/>
                  </a:lnTo>
                  <a:cubicBezTo>
                    <a:pt x="15383" y="12702"/>
                    <a:pt x="15371" y="12964"/>
                    <a:pt x="15371" y="13214"/>
                  </a:cubicBezTo>
                  <a:cubicBezTo>
                    <a:pt x="15324" y="13488"/>
                    <a:pt x="15252" y="13797"/>
                    <a:pt x="15419" y="14047"/>
                  </a:cubicBezTo>
                  <a:lnTo>
                    <a:pt x="15467" y="14095"/>
                  </a:lnTo>
                  <a:cubicBezTo>
                    <a:pt x="15324" y="14190"/>
                    <a:pt x="15181" y="14273"/>
                    <a:pt x="15050" y="14369"/>
                  </a:cubicBezTo>
                  <a:lnTo>
                    <a:pt x="15050" y="14321"/>
                  </a:lnTo>
                  <a:cubicBezTo>
                    <a:pt x="15110" y="13785"/>
                    <a:pt x="15014" y="13214"/>
                    <a:pt x="14895" y="12702"/>
                  </a:cubicBezTo>
                  <a:cubicBezTo>
                    <a:pt x="15062" y="12607"/>
                    <a:pt x="15240" y="12535"/>
                    <a:pt x="15407" y="12440"/>
                  </a:cubicBezTo>
                  <a:close/>
                  <a:moveTo>
                    <a:pt x="12812" y="13428"/>
                  </a:moveTo>
                  <a:cubicBezTo>
                    <a:pt x="12824" y="13750"/>
                    <a:pt x="12859" y="14083"/>
                    <a:pt x="12883" y="14392"/>
                  </a:cubicBezTo>
                  <a:cubicBezTo>
                    <a:pt x="12728" y="14273"/>
                    <a:pt x="12550" y="14142"/>
                    <a:pt x="12383" y="14011"/>
                  </a:cubicBezTo>
                  <a:cubicBezTo>
                    <a:pt x="12371" y="13892"/>
                    <a:pt x="12347" y="13773"/>
                    <a:pt x="12347" y="13654"/>
                  </a:cubicBezTo>
                  <a:cubicBezTo>
                    <a:pt x="12502" y="13571"/>
                    <a:pt x="12669" y="13499"/>
                    <a:pt x="12812" y="13428"/>
                  </a:cubicBezTo>
                  <a:close/>
                  <a:moveTo>
                    <a:pt x="13169" y="13547"/>
                  </a:moveTo>
                  <a:cubicBezTo>
                    <a:pt x="13181" y="13904"/>
                    <a:pt x="13228" y="14273"/>
                    <a:pt x="13264" y="14631"/>
                  </a:cubicBezTo>
                  <a:cubicBezTo>
                    <a:pt x="13264" y="14631"/>
                    <a:pt x="13240" y="14631"/>
                    <a:pt x="13240" y="14619"/>
                  </a:cubicBezTo>
                  <a:lnTo>
                    <a:pt x="13240" y="14583"/>
                  </a:lnTo>
                  <a:cubicBezTo>
                    <a:pt x="13264" y="14523"/>
                    <a:pt x="13216" y="14488"/>
                    <a:pt x="13169" y="14488"/>
                  </a:cubicBezTo>
                  <a:cubicBezTo>
                    <a:pt x="13121" y="14190"/>
                    <a:pt x="13085" y="13892"/>
                    <a:pt x="13050" y="13595"/>
                  </a:cubicBezTo>
                  <a:cubicBezTo>
                    <a:pt x="13085" y="13595"/>
                    <a:pt x="13121" y="13571"/>
                    <a:pt x="13169" y="13547"/>
                  </a:cubicBezTo>
                  <a:close/>
                  <a:moveTo>
                    <a:pt x="37924" y="13049"/>
                  </a:moveTo>
                  <a:lnTo>
                    <a:pt x="37924" y="13049"/>
                  </a:lnTo>
                  <a:cubicBezTo>
                    <a:pt x="37923" y="13055"/>
                    <a:pt x="37922" y="13062"/>
                    <a:pt x="37922" y="13071"/>
                  </a:cubicBezTo>
                  <a:cubicBezTo>
                    <a:pt x="37886" y="13357"/>
                    <a:pt x="37862" y="13654"/>
                    <a:pt x="37803" y="13928"/>
                  </a:cubicBezTo>
                  <a:cubicBezTo>
                    <a:pt x="37755" y="14131"/>
                    <a:pt x="37684" y="14321"/>
                    <a:pt x="37708" y="14512"/>
                  </a:cubicBezTo>
                  <a:cubicBezTo>
                    <a:pt x="37612" y="14571"/>
                    <a:pt x="37517" y="14642"/>
                    <a:pt x="37410" y="14702"/>
                  </a:cubicBezTo>
                  <a:cubicBezTo>
                    <a:pt x="37517" y="14214"/>
                    <a:pt x="37577" y="13690"/>
                    <a:pt x="37648" y="13214"/>
                  </a:cubicBezTo>
                  <a:cubicBezTo>
                    <a:pt x="37740" y="13163"/>
                    <a:pt x="37832" y="13103"/>
                    <a:pt x="37924" y="13049"/>
                  </a:cubicBezTo>
                  <a:close/>
                  <a:moveTo>
                    <a:pt x="34945" y="14631"/>
                  </a:moveTo>
                  <a:cubicBezTo>
                    <a:pt x="34945" y="14678"/>
                    <a:pt x="34933" y="14702"/>
                    <a:pt x="34933" y="14750"/>
                  </a:cubicBezTo>
                  <a:cubicBezTo>
                    <a:pt x="34910" y="14726"/>
                    <a:pt x="34886" y="14690"/>
                    <a:pt x="34874" y="14666"/>
                  </a:cubicBezTo>
                  <a:cubicBezTo>
                    <a:pt x="34886" y="14666"/>
                    <a:pt x="34910" y="14642"/>
                    <a:pt x="34945" y="14631"/>
                  </a:cubicBezTo>
                  <a:close/>
                  <a:moveTo>
                    <a:pt x="14550" y="12857"/>
                  </a:moveTo>
                  <a:cubicBezTo>
                    <a:pt x="14586" y="13380"/>
                    <a:pt x="14538" y="13892"/>
                    <a:pt x="14586" y="14404"/>
                  </a:cubicBezTo>
                  <a:cubicBezTo>
                    <a:pt x="14586" y="14488"/>
                    <a:pt x="14645" y="14547"/>
                    <a:pt x="14705" y="14583"/>
                  </a:cubicBezTo>
                  <a:cubicBezTo>
                    <a:pt x="14574" y="14678"/>
                    <a:pt x="14455" y="14762"/>
                    <a:pt x="14312" y="14857"/>
                  </a:cubicBezTo>
                  <a:lnTo>
                    <a:pt x="14312" y="14726"/>
                  </a:lnTo>
                  <a:cubicBezTo>
                    <a:pt x="14300" y="14166"/>
                    <a:pt x="14217" y="13607"/>
                    <a:pt x="14157" y="13071"/>
                  </a:cubicBezTo>
                  <a:cubicBezTo>
                    <a:pt x="14288" y="12999"/>
                    <a:pt x="14419" y="12940"/>
                    <a:pt x="14550" y="12857"/>
                  </a:cubicBezTo>
                  <a:close/>
                  <a:moveTo>
                    <a:pt x="34624" y="14762"/>
                  </a:moveTo>
                  <a:cubicBezTo>
                    <a:pt x="34648" y="14821"/>
                    <a:pt x="34671" y="14869"/>
                    <a:pt x="34695" y="14928"/>
                  </a:cubicBezTo>
                  <a:cubicBezTo>
                    <a:pt x="34648" y="14881"/>
                    <a:pt x="34588" y="14845"/>
                    <a:pt x="34541" y="14797"/>
                  </a:cubicBezTo>
                  <a:cubicBezTo>
                    <a:pt x="34576" y="14785"/>
                    <a:pt x="34600" y="14785"/>
                    <a:pt x="34624" y="14762"/>
                  </a:cubicBezTo>
                  <a:close/>
                  <a:moveTo>
                    <a:pt x="13764" y="13249"/>
                  </a:moveTo>
                  <a:cubicBezTo>
                    <a:pt x="13776" y="13785"/>
                    <a:pt x="13764" y="14333"/>
                    <a:pt x="13824" y="14869"/>
                  </a:cubicBezTo>
                  <a:cubicBezTo>
                    <a:pt x="13831" y="14942"/>
                    <a:pt x="13861" y="14997"/>
                    <a:pt x="13905" y="15034"/>
                  </a:cubicBezTo>
                  <a:lnTo>
                    <a:pt x="13905" y="15034"/>
                  </a:lnTo>
                  <a:cubicBezTo>
                    <a:pt x="13843" y="15000"/>
                    <a:pt x="13777" y="14966"/>
                    <a:pt x="13716" y="14928"/>
                  </a:cubicBezTo>
                  <a:lnTo>
                    <a:pt x="13716" y="14916"/>
                  </a:lnTo>
                  <a:cubicBezTo>
                    <a:pt x="13728" y="14821"/>
                    <a:pt x="13693" y="14762"/>
                    <a:pt x="13633" y="14738"/>
                  </a:cubicBezTo>
                  <a:cubicBezTo>
                    <a:pt x="13562" y="14309"/>
                    <a:pt x="13466" y="13857"/>
                    <a:pt x="13407" y="13428"/>
                  </a:cubicBezTo>
                  <a:lnTo>
                    <a:pt x="13764" y="13249"/>
                  </a:lnTo>
                  <a:close/>
                  <a:moveTo>
                    <a:pt x="13968" y="15072"/>
                  </a:moveTo>
                  <a:lnTo>
                    <a:pt x="13968" y="15072"/>
                  </a:lnTo>
                  <a:cubicBezTo>
                    <a:pt x="13979" y="15076"/>
                    <a:pt x="13991" y="15080"/>
                    <a:pt x="14002" y="15083"/>
                  </a:cubicBezTo>
                  <a:lnTo>
                    <a:pt x="14002" y="15095"/>
                  </a:lnTo>
                  <a:cubicBezTo>
                    <a:pt x="13991" y="15087"/>
                    <a:pt x="13980" y="15080"/>
                    <a:pt x="13968" y="15072"/>
                  </a:cubicBezTo>
                  <a:close/>
                  <a:moveTo>
                    <a:pt x="35362" y="14452"/>
                  </a:moveTo>
                  <a:cubicBezTo>
                    <a:pt x="35326" y="14678"/>
                    <a:pt x="35314" y="14904"/>
                    <a:pt x="35314" y="15143"/>
                  </a:cubicBezTo>
                  <a:cubicBezTo>
                    <a:pt x="35303" y="15119"/>
                    <a:pt x="35267" y="15107"/>
                    <a:pt x="35255" y="15095"/>
                  </a:cubicBezTo>
                  <a:cubicBezTo>
                    <a:pt x="35243" y="14916"/>
                    <a:pt x="35207" y="14726"/>
                    <a:pt x="35183" y="14547"/>
                  </a:cubicBezTo>
                  <a:lnTo>
                    <a:pt x="35362" y="14452"/>
                  </a:lnTo>
                  <a:close/>
                  <a:moveTo>
                    <a:pt x="37338" y="13392"/>
                  </a:moveTo>
                  <a:cubicBezTo>
                    <a:pt x="37231" y="13904"/>
                    <a:pt x="37136" y="14404"/>
                    <a:pt x="37100" y="14916"/>
                  </a:cubicBezTo>
                  <a:cubicBezTo>
                    <a:pt x="36874" y="15059"/>
                    <a:pt x="36672" y="15214"/>
                    <a:pt x="36446" y="15357"/>
                  </a:cubicBezTo>
                  <a:cubicBezTo>
                    <a:pt x="36457" y="15166"/>
                    <a:pt x="36481" y="14976"/>
                    <a:pt x="36493" y="14797"/>
                  </a:cubicBezTo>
                  <a:lnTo>
                    <a:pt x="36576" y="13857"/>
                  </a:lnTo>
                  <a:cubicBezTo>
                    <a:pt x="36660" y="13809"/>
                    <a:pt x="36719" y="13785"/>
                    <a:pt x="36791" y="13738"/>
                  </a:cubicBezTo>
                  <a:lnTo>
                    <a:pt x="36791" y="13738"/>
                  </a:lnTo>
                  <a:cubicBezTo>
                    <a:pt x="36707" y="14107"/>
                    <a:pt x="36636" y="14547"/>
                    <a:pt x="36684" y="14928"/>
                  </a:cubicBezTo>
                  <a:cubicBezTo>
                    <a:pt x="36690" y="14997"/>
                    <a:pt x="36744" y="15037"/>
                    <a:pt x="36798" y="15037"/>
                  </a:cubicBezTo>
                  <a:cubicBezTo>
                    <a:pt x="36838" y="15037"/>
                    <a:pt x="36878" y="15015"/>
                    <a:pt x="36898" y="14964"/>
                  </a:cubicBezTo>
                  <a:cubicBezTo>
                    <a:pt x="37017" y="14523"/>
                    <a:pt x="37017" y="14023"/>
                    <a:pt x="37041" y="13571"/>
                  </a:cubicBezTo>
                  <a:cubicBezTo>
                    <a:pt x="37148" y="13511"/>
                    <a:pt x="37255" y="13452"/>
                    <a:pt x="37338" y="13392"/>
                  </a:cubicBezTo>
                  <a:close/>
                  <a:moveTo>
                    <a:pt x="35862" y="14202"/>
                  </a:moveTo>
                  <a:lnTo>
                    <a:pt x="35862" y="14202"/>
                  </a:lnTo>
                  <a:cubicBezTo>
                    <a:pt x="35886" y="14428"/>
                    <a:pt x="35826" y="14738"/>
                    <a:pt x="35826" y="14845"/>
                  </a:cubicBezTo>
                  <a:lnTo>
                    <a:pt x="35779" y="15416"/>
                  </a:lnTo>
                  <a:cubicBezTo>
                    <a:pt x="35672" y="15357"/>
                    <a:pt x="35564" y="15321"/>
                    <a:pt x="35481" y="15250"/>
                  </a:cubicBezTo>
                  <a:cubicBezTo>
                    <a:pt x="35469" y="14976"/>
                    <a:pt x="35433" y="14702"/>
                    <a:pt x="35422" y="14416"/>
                  </a:cubicBezTo>
                  <a:lnTo>
                    <a:pt x="35862" y="14202"/>
                  </a:lnTo>
                  <a:close/>
                  <a:moveTo>
                    <a:pt x="21563" y="9428"/>
                  </a:moveTo>
                  <a:cubicBezTo>
                    <a:pt x="21515" y="9987"/>
                    <a:pt x="21491" y="10571"/>
                    <a:pt x="21456" y="11154"/>
                  </a:cubicBezTo>
                  <a:cubicBezTo>
                    <a:pt x="21420" y="11154"/>
                    <a:pt x="21384" y="11166"/>
                    <a:pt x="21336" y="11190"/>
                  </a:cubicBezTo>
                  <a:cubicBezTo>
                    <a:pt x="19193" y="12654"/>
                    <a:pt x="16979" y="14023"/>
                    <a:pt x="14895" y="15559"/>
                  </a:cubicBezTo>
                  <a:cubicBezTo>
                    <a:pt x="14645" y="15440"/>
                    <a:pt x="14407" y="15321"/>
                    <a:pt x="14169" y="15178"/>
                  </a:cubicBezTo>
                  <a:cubicBezTo>
                    <a:pt x="16503" y="14107"/>
                    <a:pt x="19015" y="12642"/>
                    <a:pt x="21027" y="10999"/>
                  </a:cubicBezTo>
                  <a:cubicBezTo>
                    <a:pt x="21086" y="10999"/>
                    <a:pt x="21158" y="10975"/>
                    <a:pt x="21194" y="10904"/>
                  </a:cubicBezTo>
                  <a:cubicBezTo>
                    <a:pt x="21206" y="10868"/>
                    <a:pt x="21217" y="10821"/>
                    <a:pt x="21229" y="10761"/>
                  </a:cubicBezTo>
                  <a:cubicBezTo>
                    <a:pt x="21253" y="10785"/>
                    <a:pt x="21277" y="10809"/>
                    <a:pt x="21325" y="10809"/>
                  </a:cubicBezTo>
                  <a:cubicBezTo>
                    <a:pt x="21491" y="10809"/>
                    <a:pt x="21491" y="10571"/>
                    <a:pt x="21325" y="10571"/>
                  </a:cubicBezTo>
                  <a:cubicBezTo>
                    <a:pt x="21313" y="10571"/>
                    <a:pt x="21289" y="10582"/>
                    <a:pt x="21277" y="10582"/>
                  </a:cubicBezTo>
                  <a:cubicBezTo>
                    <a:pt x="21313" y="10332"/>
                    <a:pt x="21289" y="10059"/>
                    <a:pt x="21289" y="9832"/>
                  </a:cubicBezTo>
                  <a:cubicBezTo>
                    <a:pt x="21289" y="9701"/>
                    <a:pt x="21206" y="9642"/>
                    <a:pt x="21110" y="9630"/>
                  </a:cubicBezTo>
                  <a:cubicBezTo>
                    <a:pt x="21265" y="9559"/>
                    <a:pt x="21408" y="9487"/>
                    <a:pt x="21563" y="9428"/>
                  </a:cubicBezTo>
                  <a:close/>
                  <a:moveTo>
                    <a:pt x="36315" y="13976"/>
                  </a:moveTo>
                  <a:lnTo>
                    <a:pt x="36219" y="14785"/>
                  </a:lnTo>
                  <a:cubicBezTo>
                    <a:pt x="36195" y="15035"/>
                    <a:pt x="36148" y="15297"/>
                    <a:pt x="36148" y="15547"/>
                  </a:cubicBezTo>
                  <a:cubicBezTo>
                    <a:pt x="36136" y="15571"/>
                    <a:pt x="36124" y="15571"/>
                    <a:pt x="36124" y="15583"/>
                  </a:cubicBezTo>
                  <a:cubicBezTo>
                    <a:pt x="36065" y="15547"/>
                    <a:pt x="36005" y="15535"/>
                    <a:pt x="35945" y="15512"/>
                  </a:cubicBezTo>
                  <a:cubicBezTo>
                    <a:pt x="35969" y="15154"/>
                    <a:pt x="35969" y="14797"/>
                    <a:pt x="35969" y="14440"/>
                  </a:cubicBezTo>
                  <a:cubicBezTo>
                    <a:pt x="35969" y="14345"/>
                    <a:pt x="35981" y="14238"/>
                    <a:pt x="35969" y="14154"/>
                  </a:cubicBezTo>
                  <a:cubicBezTo>
                    <a:pt x="36088" y="14083"/>
                    <a:pt x="36195" y="14035"/>
                    <a:pt x="36315" y="13976"/>
                  </a:cubicBezTo>
                  <a:close/>
                  <a:moveTo>
                    <a:pt x="21432" y="11761"/>
                  </a:moveTo>
                  <a:cubicBezTo>
                    <a:pt x="21444" y="11868"/>
                    <a:pt x="21444" y="11964"/>
                    <a:pt x="21432" y="12083"/>
                  </a:cubicBezTo>
                  <a:cubicBezTo>
                    <a:pt x="19479" y="13214"/>
                    <a:pt x="17800" y="14785"/>
                    <a:pt x="15860" y="15952"/>
                  </a:cubicBezTo>
                  <a:cubicBezTo>
                    <a:pt x="15657" y="15881"/>
                    <a:pt x="15443" y="15809"/>
                    <a:pt x="15240" y="15714"/>
                  </a:cubicBezTo>
                  <a:cubicBezTo>
                    <a:pt x="17396" y="14571"/>
                    <a:pt x="19431" y="13142"/>
                    <a:pt x="21432" y="11761"/>
                  </a:cubicBezTo>
                  <a:close/>
                  <a:moveTo>
                    <a:pt x="42684" y="11952"/>
                  </a:moveTo>
                  <a:lnTo>
                    <a:pt x="42684" y="11952"/>
                  </a:lnTo>
                  <a:cubicBezTo>
                    <a:pt x="40910" y="13249"/>
                    <a:pt x="39160" y="14607"/>
                    <a:pt x="37434" y="15952"/>
                  </a:cubicBezTo>
                  <a:cubicBezTo>
                    <a:pt x="37088" y="15881"/>
                    <a:pt x="36731" y="15797"/>
                    <a:pt x="36398" y="15690"/>
                  </a:cubicBezTo>
                  <a:cubicBezTo>
                    <a:pt x="38577" y="14619"/>
                    <a:pt x="40660" y="13309"/>
                    <a:pt x="42684" y="11952"/>
                  </a:cubicBezTo>
                  <a:close/>
                  <a:moveTo>
                    <a:pt x="51971" y="8296"/>
                  </a:moveTo>
                  <a:cubicBezTo>
                    <a:pt x="52186" y="8332"/>
                    <a:pt x="52424" y="8380"/>
                    <a:pt x="52686" y="8427"/>
                  </a:cubicBezTo>
                  <a:cubicBezTo>
                    <a:pt x="49316" y="10761"/>
                    <a:pt x="45923" y="13202"/>
                    <a:pt x="43006" y="16000"/>
                  </a:cubicBezTo>
                  <a:cubicBezTo>
                    <a:pt x="42986" y="15960"/>
                    <a:pt x="42950" y="15937"/>
                    <a:pt x="42904" y="15937"/>
                  </a:cubicBezTo>
                  <a:cubicBezTo>
                    <a:pt x="42895" y="15937"/>
                    <a:pt x="42885" y="15938"/>
                    <a:pt x="42875" y="15940"/>
                  </a:cubicBezTo>
                  <a:cubicBezTo>
                    <a:pt x="42696" y="15952"/>
                    <a:pt x="42530" y="15988"/>
                    <a:pt x="42351" y="16000"/>
                  </a:cubicBezTo>
                  <a:cubicBezTo>
                    <a:pt x="45506" y="13357"/>
                    <a:pt x="48804" y="10916"/>
                    <a:pt x="51971" y="8296"/>
                  </a:cubicBezTo>
                  <a:close/>
                  <a:moveTo>
                    <a:pt x="49316" y="8082"/>
                  </a:moveTo>
                  <a:lnTo>
                    <a:pt x="49316" y="8082"/>
                  </a:lnTo>
                  <a:cubicBezTo>
                    <a:pt x="45637" y="10451"/>
                    <a:pt x="42208" y="13357"/>
                    <a:pt x="38874" y="16155"/>
                  </a:cubicBezTo>
                  <a:cubicBezTo>
                    <a:pt x="38601" y="16119"/>
                    <a:pt x="38303" y="16095"/>
                    <a:pt x="37993" y="16047"/>
                  </a:cubicBezTo>
                  <a:cubicBezTo>
                    <a:pt x="41518" y="13333"/>
                    <a:pt x="45149" y="10797"/>
                    <a:pt x="48733" y="8177"/>
                  </a:cubicBezTo>
                  <a:cubicBezTo>
                    <a:pt x="48935" y="8130"/>
                    <a:pt x="49126" y="8094"/>
                    <a:pt x="49316" y="8082"/>
                  </a:cubicBezTo>
                  <a:close/>
                  <a:moveTo>
                    <a:pt x="44796" y="13303"/>
                  </a:moveTo>
                  <a:lnTo>
                    <a:pt x="44796" y="13303"/>
                  </a:lnTo>
                  <a:cubicBezTo>
                    <a:pt x="43680" y="14227"/>
                    <a:pt x="42582" y="15168"/>
                    <a:pt x="41494" y="16107"/>
                  </a:cubicBezTo>
                  <a:cubicBezTo>
                    <a:pt x="41339" y="16119"/>
                    <a:pt x="41172" y="16131"/>
                    <a:pt x="41029" y="16155"/>
                  </a:cubicBezTo>
                  <a:cubicBezTo>
                    <a:pt x="42306" y="15266"/>
                    <a:pt x="43563" y="14304"/>
                    <a:pt x="44796" y="13303"/>
                  </a:cubicBezTo>
                  <a:close/>
                  <a:moveTo>
                    <a:pt x="49948" y="8060"/>
                  </a:moveTo>
                  <a:cubicBezTo>
                    <a:pt x="50091" y="8060"/>
                    <a:pt x="50236" y="8074"/>
                    <a:pt x="50376" y="8082"/>
                  </a:cubicBezTo>
                  <a:cubicBezTo>
                    <a:pt x="46923" y="10582"/>
                    <a:pt x="43327" y="13249"/>
                    <a:pt x="40256" y="16190"/>
                  </a:cubicBezTo>
                  <a:cubicBezTo>
                    <a:pt x="40172" y="16198"/>
                    <a:pt x="40086" y="16201"/>
                    <a:pt x="39999" y="16201"/>
                  </a:cubicBezTo>
                  <a:cubicBezTo>
                    <a:pt x="39824" y="16201"/>
                    <a:pt x="39644" y="16190"/>
                    <a:pt x="39470" y="16190"/>
                  </a:cubicBezTo>
                  <a:cubicBezTo>
                    <a:pt x="42815" y="13380"/>
                    <a:pt x="46363" y="10821"/>
                    <a:pt x="49757" y="8070"/>
                  </a:cubicBezTo>
                  <a:cubicBezTo>
                    <a:pt x="49819" y="8063"/>
                    <a:pt x="49883" y="8060"/>
                    <a:pt x="49948" y="8060"/>
                  </a:cubicBezTo>
                  <a:close/>
                  <a:moveTo>
                    <a:pt x="21420" y="12952"/>
                  </a:moveTo>
                  <a:cubicBezTo>
                    <a:pt x="21420" y="13059"/>
                    <a:pt x="21420" y="13178"/>
                    <a:pt x="21396" y="13273"/>
                  </a:cubicBezTo>
                  <a:cubicBezTo>
                    <a:pt x="20658" y="13690"/>
                    <a:pt x="20003" y="14381"/>
                    <a:pt x="19336" y="14881"/>
                  </a:cubicBezTo>
                  <a:cubicBezTo>
                    <a:pt x="18705" y="15357"/>
                    <a:pt x="18062" y="15821"/>
                    <a:pt x="17407" y="16286"/>
                  </a:cubicBezTo>
                  <a:cubicBezTo>
                    <a:pt x="17145" y="16274"/>
                    <a:pt x="16872" y="16226"/>
                    <a:pt x="16598" y="16178"/>
                  </a:cubicBezTo>
                  <a:cubicBezTo>
                    <a:pt x="16467" y="16155"/>
                    <a:pt x="16336" y="16107"/>
                    <a:pt x="16217" y="16071"/>
                  </a:cubicBezTo>
                  <a:cubicBezTo>
                    <a:pt x="17979" y="15381"/>
                    <a:pt x="19467" y="14154"/>
                    <a:pt x="20979" y="13023"/>
                  </a:cubicBezTo>
                  <a:cubicBezTo>
                    <a:pt x="21015" y="13095"/>
                    <a:pt x="21086" y="13178"/>
                    <a:pt x="21194" y="13178"/>
                  </a:cubicBezTo>
                  <a:cubicBezTo>
                    <a:pt x="21336" y="13178"/>
                    <a:pt x="21420" y="13071"/>
                    <a:pt x="21420" y="12952"/>
                  </a:cubicBezTo>
                  <a:close/>
                  <a:moveTo>
                    <a:pt x="21384" y="13904"/>
                  </a:moveTo>
                  <a:cubicBezTo>
                    <a:pt x="21384" y="14083"/>
                    <a:pt x="21372" y="14261"/>
                    <a:pt x="21372" y="14440"/>
                  </a:cubicBezTo>
                  <a:cubicBezTo>
                    <a:pt x="20955" y="14666"/>
                    <a:pt x="20563" y="15023"/>
                    <a:pt x="20229" y="15285"/>
                  </a:cubicBezTo>
                  <a:cubicBezTo>
                    <a:pt x="19777" y="15631"/>
                    <a:pt x="19301" y="15940"/>
                    <a:pt x="18884" y="16309"/>
                  </a:cubicBezTo>
                  <a:lnTo>
                    <a:pt x="18003" y="16309"/>
                  </a:lnTo>
                  <a:cubicBezTo>
                    <a:pt x="18634" y="15928"/>
                    <a:pt x="19241" y="15524"/>
                    <a:pt x="19836" y="15083"/>
                  </a:cubicBezTo>
                  <a:cubicBezTo>
                    <a:pt x="20324" y="14702"/>
                    <a:pt x="20920" y="14333"/>
                    <a:pt x="21384" y="13904"/>
                  </a:cubicBezTo>
                  <a:close/>
                  <a:moveTo>
                    <a:pt x="21372" y="15095"/>
                  </a:moveTo>
                  <a:cubicBezTo>
                    <a:pt x="21372" y="15535"/>
                    <a:pt x="21372" y="15976"/>
                    <a:pt x="21360" y="16417"/>
                  </a:cubicBezTo>
                  <a:cubicBezTo>
                    <a:pt x="21268" y="16338"/>
                    <a:pt x="21158" y="16294"/>
                    <a:pt x="21047" y="16294"/>
                  </a:cubicBezTo>
                  <a:cubicBezTo>
                    <a:pt x="20972" y="16294"/>
                    <a:pt x="20896" y="16314"/>
                    <a:pt x="20825" y="16357"/>
                  </a:cubicBezTo>
                  <a:cubicBezTo>
                    <a:pt x="20801" y="16345"/>
                    <a:pt x="20777" y="16333"/>
                    <a:pt x="20741" y="16333"/>
                  </a:cubicBezTo>
                  <a:cubicBezTo>
                    <a:pt x="20622" y="16333"/>
                    <a:pt x="20527" y="16333"/>
                    <a:pt x="20408" y="16309"/>
                  </a:cubicBezTo>
                  <a:cubicBezTo>
                    <a:pt x="20598" y="16166"/>
                    <a:pt x="20777" y="15988"/>
                    <a:pt x="20920" y="15809"/>
                  </a:cubicBezTo>
                  <a:lnTo>
                    <a:pt x="20920" y="15809"/>
                  </a:lnTo>
                  <a:cubicBezTo>
                    <a:pt x="20860" y="15916"/>
                    <a:pt x="20920" y="16155"/>
                    <a:pt x="21134" y="16155"/>
                  </a:cubicBezTo>
                  <a:cubicBezTo>
                    <a:pt x="21420" y="16155"/>
                    <a:pt x="21432" y="15702"/>
                    <a:pt x="21134" y="15702"/>
                  </a:cubicBezTo>
                  <a:cubicBezTo>
                    <a:pt x="21075" y="15702"/>
                    <a:pt x="21027" y="15738"/>
                    <a:pt x="20979" y="15762"/>
                  </a:cubicBezTo>
                  <a:cubicBezTo>
                    <a:pt x="21027" y="15714"/>
                    <a:pt x="21075" y="15678"/>
                    <a:pt x="21098" y="15631"/>
                  </a:cubicBezTo>
                  <a:cubicBezTo>
                    <a:pt x="21166" y="15543"/>
                    <a:pt x="21076" y="15448"/>
                    <a:pt x="20995" y="15448"/>
                  </a:cubicBezTo>
                  <a:cubicBezTo>
                    <a:pt x="20977" y="15448"/>
                    <a:pt x="20959" y="15453"/>
                    <a:pt x="20944" y="15464"/>
                  </a:cubicBezTo>
                  <a:cubicBezTo>
                    <a:pt x="20551" y="15678"/>
                    <a:pt x="20205" y="16000"/>
                    <a:pt x="19884" y="16309"/>
                  </a:cubicBezTo>
                  <a:lnTo>
                    <a:pt x="19515" y="16309"/>
                  </a:lnTo>
                  <a:cubicBezTo>
                    <a:pt x="19896" y="16071"/>
                    <a:pt x="20265" y="15821"/>
                    <a:pt x="20646" y="15571"/>
                  </a:cubicBezTo>
                  <a:cubicBezTo>
                    <a:pt x="20860" y="15416"/>
                    <a:pt x="21134" y="15250"/>
                    <a:pt x="21372" y="15095"/>
                  </a:cubicBezTo>
                  <a:close/>
                  <a:moveTo>
                    <a:pt x="21360" y="16750"/>
                  </a:moveTo>
                  <a:lnTo>
                    <a:pt x="21360" y="17190"/>
                  </a:lnTo>
                  <a:cubicBezTo>
                    <a:pt x="21339" y="17158"/>
                    <a:pt x="21301" y="17141"/>
                    <a:pt x="21261" y="17141"/>
                  </a:cubicBezTo>
                  <a:cubicBezTo>
                    <a:pt x="21212" y="17141"/>
                    <a:pt x="21160" y="17167"/>
                    <a:pt x="21134" y="17226"/>
                  </a:cubicBezTo>
                  <a:lnTo>
                    <a:pt x="21134" y="17238"/>
                  </a:lnTo>
                  <a:cubicBezTo>
                    <a:pt x="21134" y="17107"/>
                    <a:pt x="21122" y="16952"/>
                    <a:pt x="21098" y="16821"/>
                  </a:cubicBezTo>
                  <a:cubicBezTo>
                    <a:pt x="21194" y="16809"/>
                    <a:pt x="21277" y="16786"/>
                    <a:pt x="21360" y="16750"/>
                  </a:cubicBezTo>
                  <a:close/>
                  <a:moveTo>
                    <a:pt x="20860" y="19393"/>
                  </a:moveTo>
                  <a:cubicBezTo>
                    <a:pt x="20896" y="19393"/>
                    <a:pt x="20932" y="19405"/>
                    <a:pt x="20967" y="19405"/>
                  </a:cubicBezTo>
                  <a:cubicBezTo>
                    <a:pt x="20884" y="19619"/>
                    <a:pt x="20789" y="19810"/>
                    <a:pt x="20717" y="20024"/>
                  </a:cubicBezTo>
                  <a:cubicBezTo>
                    <a:pt x="20765" y="19810"/>
                    <a:pt x="20825" y="19607"/>
                    <a:pt x="20860" y="19393"/>
                  </a:cubicBezTo>
                  <a:close/>
                  <a:moveTo>
                    <a:pt x="33719" y="21822"/>
                  </a:moveTo>
                  <a:cubicBezTo>
                    <a:pt x="33731" y="21846"/>
                    <a:pt x="33767" y="21870"/>
                    <a:pt x="33779" y="21893"/>
                  </a:cubicBezTo>
                  <a:cubicBezTo>
                    <a:pt x="33767" y="21881"/>
                    <a:pt x="33743" y="21881"/>
                    <a:pt x="33719" y="21870"/>
                  </a:cubicBezTo>
                  <a:lnTo>
                    <a:pt x="33719" y="21822"/>
                  </a:lnTo>
                  <a:close/>
                  <a:moveTo>
                    <a:pt x="33814" y="21453"/>
                  </a:moveTo>
                  <a:lnTo>
                    <a:pt x="33814" y="21453"/>
                  </a:lnTo>
                  <a:cubicBezTo>
                    <a:pt x="33945" y="21536"/>
                    <a:pt x="34100" y="21608"/>
                    <a:pt x="34243" y="21691"/>
                  </a:cubicBezTo>
                  <a:cubicBezTo>
                    <a:pt x="34219" y="21727"/>
                    <a:pt x="34219" y="21786"/>
                    <a:pt x="34255" y="21834"/>
                  </a:cubicBezTo>
                  <a:cubicBezTo>
                    <a:pt x="34362" y="21953"/>
                    <a:pt x="34481" y="22084"/>
                    <a:pt x="34588" y="22203"/>
                  </a:cubicBezTo>
                  <a:cubicBezTo>
                    <a:pt x="34517" y="22179"/>
                    <a:pt x="34421" y="22143"/>
                    <a:pt x="34350" y="22120"/>
                  </a:cubicBezTo>
                  <a:cubicBezTo>
                    <a:pt x="34362" y="22084"/>
                    <a:pt x="34350" y="22072"/>
                    <a:pt x="34326" y="22048"/>
                  </a:cubicBezTo>
                  <a:cubicBezTo>
                    <a:pt x="34183" y="21834"/>
                    <a:pt x="33993" y="21643"/>
                    <a:pt x="33814" y="21453"/>
                  </a:cubicBezTo>
                  <a:close/>
                  <a:moveTo>
                    <a:pt x="34671" y="21870"/>
                  </a:moveTo>
                  <a:cubicBezTo>
                    <a:pt x="34814" y="21929"/>
                    <a:pt x="34957" y="21965"/>
                    <a:pt x="35088" y="22012"/>
                  </a:cubicBezTo>
                  <a:cubicBezTo>
                    <a:pt x="35076" y="22048"/>
                    <a:pt x="35064" y="22072"/>
                    <a:pt x="35088" y="22120"/>
                  </a:cubicBezTo>
                  <a:cubicBezTo>
                    <a:pt x="35172" y="22227"/>
                    <a:pt x="35255" y="22346"/>
                    <a:pt x="35362" y="22465"/>
                  </a:cubicBezTo>
                  <a:cubicBezTo>
                    <a:pt x="35267" y="22441"/>
                    <a:pt x="35195" y="22417"/>
                    <a:pt x="35124" y="22382"/>
                  </a:cubicBezTo>
                  <a:cubicBezTo>
                    <a:pt x="34993" y="22191"/>
                    <a:pt x="34838" y="22024"/>
                    <a:pt x="34671" y="21870"/>
                  </a:cubicBezTo>
                  <a:close/>
                  <a:moveTo>
                    <a:pt x="33779" y="15119"/>
                  </a:moveTo>
                  <a:cubicBezTo>
                    <a:pt x="35407" y="16556"/>
                    <a:pt x="37339" y="17178"/>
                    <a:pt x="39333" y="17178"/>
                  </a:cubicBezTo>
                  <a:cubicBezTo>
                    <a:pt x="40445" y="17178"/>
                    <a:pt x="41576" y="16985"/>
                    <a:pt x="42684" y="16631"/>
                  </a:cubicBezTo>
                  <a:cubicBezTo>
                    <a:pt x="42708" y="16631"/>
                    <a:pt x="42744" y="16631"/>
                    <a:pt x="42768" y="16607"/>
                  </a:cubicBezTo>
                  <a:cubicBezTo>
                    <a:pt x="42780" y="16607"/>
                    <a:pt x="42780" y="16595"/>
                    <a:pt x="42803" y="16595"/>
                  </a:cubicBezTo>
                  <a:cubicBezTo>
                    <a:pt x="42851" y="16583"/>
                    <a:pt x="42911" y="16571"/>
                    <a:pt x="42946" y="16547"/>
                  </a:cubicBezTo>
                  <a:lnTo>
                    <a:pt x="42946" y="16547"/>
                  </a:lnTo>
                  <a:cubicBezTo>
                    <a:pt x="42815" y="18167"/>
                    <a:pt x="42744" y="19798"/>
                    <a:pt x="42696" y="21429"/>
                  </a:cubicBezTo>
                  <a:cubicBezTo>
                    <a:pt x="42684" y="21381"/>
                    <a:pt x="42649" y="21358"/>
                    <a:pt x="42589" y="21358"/>
                  </a:cubicBezTo>
                  <a:cubicBezTo>
                    <a:pt x="42307" y="21334"/>
                    <a:pt x="42022" y="21326"/>
                    <a:pt x="41735" y="21326"/>
                  </a:cubicBezTo>
                  <a:cubicBezTo>
                    <a:pt x="41160" y="21326"/>
                    <a:pt x="40581" y="21358"/>
                    <a:pt x="40017" y="21358"/>
                  </a:cubicBezTo>
                  <a:cubicBezTo>
                    <a:pt x="39851" y="21358"/>
                    <a:pt x="39851" y="21608"/>
                    <a:pt x="40017" y="21608"/>
                  </a:cubicBezTo>
                  <a:cubicBezTo>
                    <a:pt x="40531" y="21622"/>
                    <a:pt x="41058" y="21645"/>
                    <a:pt x="41582" y="21645"/>
                  </a:cubicBezTo>
                  <a:cubicBezTo>
                    <a:pt x="41920" y="21645"/>
                    <a:pt x="42257" y="21636"/>
                    <a:pt x="42589" y="21608"/>
                  </a:cubicBezTo>
                  <a:cubicBezTo>
                    <a:pt x="42649" y="21608"/>
                    <a:pt x="42684" y="21584"/>
                    <a:pt x="42696" y="21536"/>
                  </a:cubicBezTo>
                  <a:lnTo>
                    <a:pt x="42696" y="21536"/>
                  </a:lnTo>
                  <a:cubicBezTo>
                    <a:pt x="42684" y="21881"/>
                    <a:pt x="42684" y="22227"/>
                    <a:pt x="42684" y="22548"/>
                  </a:cubicBezTo>
                  <a:cubicBezTo>
                    <a:pt x="39636" y="22274"/>
                    <a:pt x="36672" y="22203"/>
                    <a:pt x="33743" y="21250"/>
                  </a:cubicBezTo>
                  <a:cubicBezTo>
                    <a:pt x="33767" y="20691"/>
                    <a:pt x="33767" y="20119"/>
                    <a:pt x="33767" y="19560"/>
                  </a:cubicBezTo>
                  <a:cubicBezTo>
                    <a:pt x="33755" y="18119"/>
                    <a:pt x="33386" y="16524"/>
                    <a:pt x="33779" y="15119"/>
                  </a:cubicBezTo>
                  <a:close/>
                  <a:moveTo>
                    <a:pt x="35338" y="22084"/>
                  </a:moveTo>
                  <a:cubicBezTo>
                    <a:pt x="35774" y="22199"/>
                    <a:pt x="36216" y="22286"/>
                    <a:pt x="36664" y="22360"/>
                  </a:cubicBezTo>
                  <a:lnTo>
                    <a:pt x="36664" y="22360"/>
                  </a:lnTo>
                  <a:cubicBezTo>
                    <a:pt x="36609" y="22372"/>
                    <a:pt x="36559" y="22439"/>
                    <a:pt x="36600" y="22489"/>
                  </a:cubicBezTo>
                  <a:cubicBezTo>
                    <a:pt x="36684" y="22608"/>
                    <a:pt x="36791" y="22751"/>
                    <a:pt x="36910" y="22905"/>
                  </a:cubicBezTo>
                  <a:cubicBezTo>
                    <a:pt x="36791" y="22870"/>
                    <a:pt x="36672" y="22846"/>
                    <a:pt x="36565" y="22810"/>
                  </a:cubicBezTo>
                  <a:cubicBezTo>
                    <a:pt x="36517" y="22774"/>
                    <a:pt x="36481" y="22739"/>
                    <a:pt x="36410" y="22691"/>
                  </a:cubicBezTo>
                  <a:cubicBezTo>
                    <a:pt x="36255" y="22560"/>
                    <a:pt x="36112" y="22393"/>
                    <a:pt x="35981" y="22251"/>
                  </a:cubicBezTo>
                  <a:cubicBezTo>
                    <a:pt x="35974" y="22240"/>
                    <a:pt x="35965" y="22236"/>
                    <a:pt x="35955" y="22236"/>
                  </a:cubicBezTo>
                  <a:cubicBezTo>
                    <a:pt x="35929" y="22236"/>
                    <a:pt x="35901" y="22264"/>
                    <a:pt x="35910" y="22298"/>
                  </a:cubicBezTo>
                  <a:cubicBezTo>
                    <a:pt x="35957" y="22429"/>
                    <a:pt x="36017" y="22560"/>
                    <a:pt x="36100" y="22691"/>
                  </a:cubicBezTo>
                  <a:lnTo>
                    <a:pt x="35791" y="22608"/>
                  </a:lnTo>
                  <a:cubicBezTo>
                    <a:pt x="35731" y="22536"/>
                    <a:pt x="35660" y="22477"/>
                    <a:pt x="35600" y="22393"/>
                  </a:cubicBezTo>
                  <a:cubicBezTo>
                    <a:pt x="35505" y="22298"/>
                    <a:pt x="35422" y="22191"/>
                    <a:pt x="35338" y="22084"/>
                  </a:cubicBezTo>
                  <a:close/>
                  <a:moveTo>
                    <a:pt x="42137" y="22977"/>
                  </a:moveTo>
                  <a:cubicBezTo>
                    <a:pt x="42113" y="23013"/>
                    <a:pt x="42113" y="23013"/>
                    <a:pt x="42101" y="23024"/>
                  </a:cubicBezTo>
                  <a:cubicBezTo>
                    <a:pt x="42101" y="23013"/>
                    <a:pt x="42089" y="23001"/>
                    <a:pt x="42065" y="22977"/>
                  </a:cubicBezTo>
                  <a:close/>
                  <a:moveTo>
                    <a:pt x="36717" y="22369"/>
                  </a:moveTo>
                  <a:cubicBezTo>
                    <a:pt x="36900" y="22398"/>
                    <a:pt x="37083" y="22426"/>
                    <a:pt x="37267" y="22453"/>
                  </a:cubicBezTo>
                  <a:cubicBezTo>
                    <a:pt x="37374" y="22655"/>
                    <a:pt x="37553" y="22929"/>
                    <a:pt x="37755" y="23084"/>
                  </a:cubicBezTo>
                  <a:cubicBezTo>
                    <a:pt x="37636" y="23060"/>
                    <a:pt x="37529" y="23036"/>
                    <a:pt x="37434" y="23013"/>
                  </a:cubicBezTo>
                  <a:cubicBezTo>
                    <a:pt x="37338" y="22917"/>
                    <a:pt x="37219" y="22846"/>
                    <a:pt x="37136" y="22774"/>
                  </a:cubicBezTo>
                  <a:cubicBezTo>
                    <a:pt x="36981" y="22655"/>
                    <a:pt x="36850" y="22524"/>
                    <a:pt x="36731" y="22382"/>
                  </a:cubicBezTo>
                  <a:cubicBezTo>
                    <a:pt x="36727" y="22376"/>
                    <a:pt x="36722" y="22372"/>
                    <a:pt x="36717" y="22369"/>
                  </a:cubicBezTo>
                  <a:close/>
                  <a:moveTo>
                    <a:pt x="40005" y="22882"/>
                  </a:moveTo>
                  <a:lnTo>
                    <a:pt x="40005" y="22882"/>
                  </a:lnTo>
                  <a:cubicBezTo>
                    <a:pt x="40089" y="22894"/>
                    <a:pt x="40172" y="22894"/>
                    <a:pt x="40256" y="22905"/>
                  </a:cubicBezTo>
                  <a:cubicBezTo>
                    <a:pt x="40303" y="22953"/>
                    <a:pt x="40327" y="23001"/>
                    <a:pt x="40363" y="23036"/>
                  </a:cubicBezTo>
                  <a:cubicBezTo>
                    <a:pt x="40327" y="23036"/>
                    <a:pt x="40303" y="23072"/>
                    <a:pt x="40267" y="23096"/>
                  </a:cubicBezTo>
                  <a:cubicBezTo>
                    <a:pt x="40266" y="23098"/>
                    <a:pt x="40264" y="23099"/>
                    <a:pt x="40261" y="23099"/>
                  </a:cubicBezTo>
                  <a:cubicBezTo>
                    <a:pt x="40233" y="23099"/>
                    <a:pt x="40124" y="23000"/>
                    <a:pt x="40005" y="22882"/>
                  </a:cubicBezTo>
                  <a:close/>
                  <a:moveTo>
                    <a:pt x="42684" y="22965"/>
                  </a:moveTo>
                  <a:lnTo>
                    <a:pt x="42684" y="23084"/>
                  </a:lnTo>
                  <a:cubicBezTo>
                    <a:pt x="42637" y="23084"/>
                    <a:pt x="42613" y="23084"/>
                    <a:pt x="42577" y="23120"/>
                  </a:cubicBezTo>
                  <a:lnTo>
                    <a:pt x="42565" y="23132"/>
                  </a:lnTo>
                  <a:lnTo>
                    <a:pt x="42339" y="23001"/>
                  </a:lnTo>
                  <a:cubicBezTo>
                    <a:pt x="42458" y="23001"/>
                    <a:pt x="42577" y="22977"/>
                    <a:pt x="42684" y="22965"/>
                  </a:cubicBezTo>
                  <a:close/>
                  <a:moveTo>
                    <a:pt x="40696" y="22953"/>
                  </a:moveTo>
                  <a:cubicBezTo>
                    <a:pt x="40767" y="22953"/>
                    <a:pt x="40803" y="22965"/>
                    <a:pt x="40863" y="22965"/>
                  </a:cubicBezTo>
                  <a:cubicBezTo>
                    <a:pt x="40910" y="23013"/>
                    <a:pt x="40946" y="23072"/>
                    <a:pt x="40970" y="23132"/>
                  </a:cubicBezTo>
                  <a:cubicBezTo>
                    <a:pt x="40958" y="23132"/>
                    <a:pt x="40946" y="23132"/>
                    <a:pt x="40910" y="23144"/>
                  </a:cubicBezTo>
                  <a:cubicBezTo>
                    <a:pt x="40839" y="23084"/>
                    <a:pt x="40779" y="23013"/>
                    <a:pt x="40696" y="22953"/>
                  </a:cubicBezTo>
                  <a:close/>
                  <a:moveTo>
                    <a:pt x="41268" y="22977"/>
                  </a:moveTo>
                  <a:cubicBezTo>
                    <a:pt x="41387" y="22977"/>
                    <a:pt x="41506" y="23001"/>
                    <a:pt x="41625" y="23001"/>
                  </a:cubicBezTo>
                  <a:cubicBezTo>
                    <a:pt x="41684" y="23072"/>
                    <a:pt x="41708" y="23251"/>
                    <a:pt x="41672" y="23263"/>
                  </a:cubicBezTo>
                  <a:cubicBezTo>
                    <a:pt x="41660" y="23263"/>
                    <a:pt x="41470" y="23132"/>
                    <a:pt x="41470" y="23132"/>
                  </a:cubicBezTo>
                  <a:cubicBezTo>
                    <a:pt x="41399" y="23084"/>
                    <a:pt x="41339" y="23024"/>
                    <a:pt x="41268" y="22977"/>
                  </a:cubicBezTo>
                  <a:close/>
                  <a:moveTo>
                    <a:pt x="37636" y="22524"/>
                  </a:moveTo>
                  <a:lnTo>
                    <a:pt x="37946" y="22560"/>
                  </a:lnTo>
                  <a:cubicBezTo>
                    <a:pt x="38041" y="22679"/>
                    <a:pt x="38136" y="22798"/>
                    <a:pt x="38243" y="22905"/>
                  </a:cubicBezTo>
                  <a:cubicBezTo>
                    <a:pt x="38386" y="23036"/>
                    <a:pt x="38553" y="23215"/>
                    <a:pt x="38767" y="23215"/>
                  </a:cubicBezTo>
                  <a:cubicBezTo>
                    <a:pt x="38874" y="23215"/>
                    <a:pt x="38934" y="23096"/>
                    <a:pt x="38886" y="23013"/>
                  </a:cubicBezTo>
                  <a:cubicBezTo>
                    <a:pt x="38791" y="22846"/>
                    <a:pt x="38601" y="22786"/>
                    <a:pt x="38470" y="22703"/>
                  </a:cubicBezTo>
                  <a:cubicBezTo>
                    <a:pt x="38434" y="22679"/>
                    <a:pt x="38422" y="22655"/>
                    <a:pt x="38398" y="22643"/>
                  </a:cubicBezTo>
                  <a:lnTo>
                    <a:pt x="38398" y="22643"/>
                  </a:lnTo>
                  <a:cubicBezTo>
                    <a:pt x="38553" y="22667"/>
                    <a:pt x="38708" y="22679"/>
                    <a:pt x="38874" y="22715"/>
                  </a:cubicBezTo>
                  <a:cubicBezTo>
                    <a:pt x="39017" y="22905"/>
                    <a:pt x="39184" y="23120"/>
                    <a:pt x="39363" y="23215"/>
                  </a:cubicBezTo>
                  <a:cubicBezTo>
                    <a:pt x="39383" y="23226"/>
                    <a:pt x="39402" y="23231"/>
                    <a:pt x="39421" y="23231"/>
                  </a:cubicBezTo>
                  <a:cubicBezTo>
                    <a:pt x="39504" y="23231"/>
                    <a:pt x="39568" y="23138"/>
                    <a:pt x="39529" y="23060"/>
                  </a:cubicBezTo>
                  <a:cubicBezTo>
                    <a:pt x="39482" y="22953"/>
                    <a:pt x="39410" y="22858"/>
                    <a:pt x="39327" y="22774"/>
                  </a:cubicBezTo>
                  <a:lnTo>
                    <a:pt x="39327" y="22774"/>
                  </a:lnTo>
                  <a:cubicBezTo>
                    <a:pt x="39386" y="22786"/>
                    <a:pt x="39446" y="22786"/>
                    <a:pt x="39505" y="22798"/>
                  </a:cubicBezTo>
                  <a:cubicBezTo>
                    <a:pt x="39660" y="23013"/>
                    <a:pt x="39827" y="23215"/>
                    <a:pt x="40017" y="23358"/>
                  </a:cubicBezTo>
                  <a:cubicBezTo>
                    <a:pt x="39363" y="23310"/>
                    <a:pt x="38708" y="23239"/>
                    <a:pt x="38065" y="23132"/>
                  </a:cubicBezTo>
                  <a:cubicBezTo>
                    <a:pt x="38112" y="23120"/>
                    <a:pt x="38124" y="23084"/>
                    <a:pt x="38112" y="23036"/>
                  </a:cubicBezTo>
                  <a:cubicBezTo>
                    <a:pt x="38065" y="22882"/>
                    <a:pt x="37934" y="22834"/>
                    <a:pt x="37815" y="22727"/>
                  </a:cubicBezTo>
                  <a:cubicBezTo>
                    <a:pt x="37743" y="22667"/>
                    <a:pt x="37672" y="22596"/>
                    <a:pt x="37600" y="22524"/>
                  </a:cubicBezTo>
                  <a:close/>
                  <a:moveTo>
                    <a:pt x="40529" y="23251"/>
                  </a:moveTo>
                  <a:cubicBezTo>
                    <a:pt x="40565" y="23310"/>
                    <a:pt x="40613" y="23358"/>
                    <a:pt x="40672" y="23417"/>
                  </a:cubicBezTo>
                  <a:cubicBezTo>
                    <a:pt x="40601" y="23417"/>
                    <a:pt x="40529" y="23417"/>
                    <a:pt x="40446" y="23394"/>
                  </a:cubicBezTo>
                  <a:cubicBezTo>
                    <a:pt x="40494" y="23370"/>
                    <a:pt x="40529" y="23310"/>
                    <a:pt x="40529" y="23251"/>
                  </a:cubicBezTo>
                  <a:close/>
                  <a:moveTo>
                    <a:pt x="41148" y="23382"/>
                  </a:moveTo>
                  <a:cubicBezTo>
                    <a:pt x="41160" y="23394"/>
                    <a:pt x="41160" y="23417"/>
                    <a:pt x="41184" y="23429"/>
                  </a:cubicBezTo>
                  <a:lnTo>
                    <a:pt x="41137" y="23429"/>
                  </a:lnTo>
                  <a:cubicBezTo>
                    <a:pt x="41137" y="23417"/>
                    <a:pt x="41148" y="23394"/>
                    <a:pt x="41148" y="23382"/>
                  </a:cubicBezTo>
                  <a:close/>
                  <a:moveTo>
                    <a:pt x="33540" y="24215"/>
                  </a:moveTo>
                  <a:cubicBezTo>
                    <a:pt x="33588" y="24287"/>
                    <a:pt x="33636" y="24346"/>
                    <a:pt x="33683" y="24406"/>
                  </a:cubicBezTo>
                  <a:cubicBezTo>
                    <a:pt x="33659" y="24406"/>
                    <a:pt x="33636" y="24429"/>
                    <a:pt x="33636" y="24453"/>
                  </a:cubicBezTo>
                  <a:lnTo>
                    <a:pt x="33540" y="24763"/>
                  </a:lnTo>
                  <a:cubicBezTo>
                    <a:pt x="33528" y="24584"/>
                    <a:pt x="33528" y="24406"/>
                    <a:pt x="33540" y="24215"/>
                  </a:cubicBezTo>
                  <a:close/>
                  <a:moveTo>
                    <a:pt x="33755" y="24525"/>
                  </a:moveTo>
                  <a:cubicBezTo>
                    <a:pt x="33862" y="24632"/>
                    <a:pt x="33957" y="24751"/>
                    <a:pt x="34100" y="24858"/>
                  </a:cubicBezTo>
                  <a:cubicBezTo>
                    <a:pt x="34076" y="24858"/>
                    <a:pt x="34064" y="24870"/>
                    <a:pt x="34052" y="24882"/>
                  </a:cubicBezTo>
                  <a:cubicBezTo>
                    <a:pt x="33874" y="25215"/>
                    <a:pt x="33695" y="25560"/>
                    <a:pt x="33528" y="25918"/>
                  </a:cubicBezTo>
                  <a:lnTo>
                    <a:pt x="33528" y="25513"/>
                  </a:lnTo>
                  <a:lnTo>
                    <a:pt x="33755" y="24525"/>
                  </a:lnTo>
                  <a:close/>
                  <a:moveTo>
                    <a:pt x="33707" y="22120"/>
                  </a:moveTo>
                  <a:cubicBezTo>
                    <a:pt x="35709" y="23302"/>
                    <a:pt x="38257" y="24018"/>
                    <a:pt x="40684" y="24018"/>
                  </a:cubicBezTo>
                  <a:cubicBezTo>
                    <a:pt x="41361" y="24018"/>
                    <a:pt x="42029" y="23963"/>
                    <a:pt x="42672" y="23846"/>
                  </a:cubicBezTo>
                  <a:lnTo>
                    <a:pt x="42672" y="25894"/>
                  </a:lnTo>
                  <a:cubicBezTo>
                    <a:pt x="41862" y="26029"/>
                    <a:pt x="40891" y="26120"/>
                    <a:pt x="39879" y="26120"/>
                  </a:cubicBezTo>
                  <a:cubicBezTo>
                    <a:pt x="38660" y="26120"/>
                    <a:pt x="37381" y="25988"/>
                    <a:pt x="36243" y="25644"/>
                  </a:cubicBezTo>
                  <a:cubicBezTo>
                    <a:pt x="36218" y="25627"/>
                    <a:pt x="36187" y="25610"/>
                    <a:pt x="36158" y="25610"/>
                  </a:cubicBezTo>
                  <a:cubicBezTo>
                    <a:pt x="36146" y="25610"/>
                    <a:pt x="36135" y="25613"/>
                    <a:pt x="36124" y="25620"/>
                  </a:cubicBezTo>
                  <a:cubicBezTo>
                    <a:pt x="35791" y="25513"/>
                    <a:pt x="35481" y="25394"/>
                    <a:pt x="35183" y="25239"/>
                  </a:cubicBezTo>
                  <a:cubicBezTo>
                    <a:pt x="35172" y="25227"/>
                    <a:pt x="35148" y="25227"/>
                    <a:pt x="35136" y="25227"/>
                  </a:cubicBezTo>
                  <a:cubicBezTo>
                    <a:pt x="34493" y="24918"/>
                    <a:pt x="33945" y="24513"/>
                    <a:pt x="33528" y="23989"/>
                  </a:cubicBezTo>
                  <a:cubicBezTo>
                    <a:pt x="33528" y="23989"/>
                    <a:pt x="33517" y="23989"/>
                    <a:pt x="33517" y="23977"/>
                  </a:cubicBezTo>
                  <a:cubicBezTo>
                    <a:pt x="33624" y="23358"/>
                    <a:pt x="33683" y="22739"/>
                    <a:pt x="33707" y="22120"/>
                  </a:cubicBezTo>
                  <a:close/>
                  <a:moveTo>
                    <a:pt x="34195" y="24929"/>
                  </a:moveTo>
                  <a:cubicBezTo>
                    <a:pt x="34421" y="25096"/>
                    <a:pt x="34671" y="25239"/>
                    <a:pt x="34957" y="25382"/>
                  </a:cubicBezTo>
                  <a:cubicBezTo>
                    <a:pt x="34683" y="26061"/>
                    <a:pt x="34326" y="26692"/>
                    <a:pt x="34017" y="27346"/>
                  </a:cubicBezTo>
                  <a:cubicBezTo>
                    <a:pt x="33909" y="27299"/>
                    <a:pt x="33826" y="27239"/>
                    <a:pt x="33719" y="27192"/>
                  </a:cubicBezTo>
                  <a:cubicBezTo>
                    <a:pt x="33933" y="26656"/>
                    <a:pt x="34136" y="26120"/>
                    <a:pt x="34433" y="25620"/>
                  </a:cubicBezTo>
                  <a:cubicBezTo>
                    <a:pt x="34459" y="25586"/>
                    <a:pt x="34430" y="25553"/>
                    <a:pt x="34399" y="25553"/>
                  </a:cubicBezTo>
                  <a:cubicBezTo>
                    <a:pt x="34386" y="25553"/>
                    <a:pt x="34372" y="25558"/>
                    <a:pt x="34362" y="25572"/>
                  </a:cubicBezTo>
                  <a:cubicBezTo>
                    <a:pt x="34064" y="26013"/>
                    <a:pt x="33755" y="26513"/>
                    <a:pt x="33517" y="27025"/>
                  </a:cubicBezTo>
                  <a:lnTo>
                    <a:pt x="33517" y="26656"/>
                  </a:lnTo>
                  <a:cubicBezTo>
                    <a:pt x="33719" y="26096"/>
                    <a:pt x="33921" y="25525"/>
                    <a:pt x="34195" y="24977"/>
                  </a:cubicBezTo>
                  <a:lnTo>
                    <a:pt x="34195" y="24929"/>
                  </a:lnTo>
                  <a:close/>
                  <a:moveTo>
                    <a:pt x="35195" y="25477"/>
                  </a:moveTo>
                  <a:cubicBezTo>
                    <a:pt x="35291" y="25525"/>
                    <a:pt x="35374" y="25560"/>
                    <a:pt x="35469" y="25584"/>
                  </a:cubicBezTo>
                  <a:cubicBezTo>
                    <a:pt x="35267" y="25977"/>
                    <a:pt x="35076" y="26370"/>
                    <a:pt x="34886" y="26763"/>
                  </a:cubicBezTo>
                  <a:cubicBezTo>
                    <a:pt x="34743" y="27025"/>
                    <a:pt x="34600" y="27287"/>
                    <a:pt x="34481" y="27561"/>
                  </a:cubicBezTo>
                  <a:cubicBezTo>
                    <a:pt x="34421" y="27549"/>
                    <a:pt x="34350" y="27501"/>
                    <a:pt x="34279" y="27477"/>
                  </a:cubicBezTo>
                  <a:cubicBezTo>
                    <a:pt x="34648" y="26846"/>
                    <a:pt x="34933" y="26156"/>
                    <a:pt x="35195" y="25477"/>
                  </a:cubicBezTo>
                  <a:close/>
                  <a:moveTo>
                    <a:pt x="33600" y="27477"/>
                  </a:moveTo>
                  <a:lnTo>
                    <a:pt x="33874" y="27656"/>
                  </a:lnTo>
                  <a:cubicBezTo>
                    <a:pt x="33862" y="27704"/>
                    <a:pt x="33826" y="27739"/>
                    <a:pt x="33802" y="27799"/>
                  </a:cubicBezTo>
                  <a:lnTo>
                    <a:pt x="33802" y="27835"/>
                  </a:lnTo>
                  <a:cubicBezTo>
                    <a:pt x="33707" y="27799"/>
                    <a:pt x="33624" y="27751"/>
                    <a:pt x="33517" y="27727"/>
                  </a:cubicBezTo>
                  <a:lnTo>
                    <a:pt x="33517" y="27668"/>
                  </a:lnTo>
                  <a:cubicBezTo>
                    <a:pt x="33540" y="27608"/>
                    <a:pt x="33576" y="27549"/>
                    <a:pt x="33600" y="27477"/>
                  </a:cubicBezTo>
                  <a:close/>
                  <a:moveTo>
                    <a:pt x="35672" y="25680"/>
                  </a:moveTo>
                  <a:cubicBezTo>
                    <a:pt x="35791" y="25715"/>
                    <a:pt x="35898" y="25751"/>
                    <a:pt x="36017" y="25799"/>
                  </a:cubicBezTo>
                  <a:cubicBezTo>
                    <a:pt x="35862" y="26120"/>
                    <a:pt x="35719" y="26465"/>
                    <a:pt x="35553" y="26787"/>
                  </a:cubicBezTo>
                  <a:cubicBezTo>
                    <a:pt x="35410" y="27120"/>
                    <a:pt x="35207" y="27442"/>
                    <a:pt x="35136" y="27799"/>
                  </a:cubicBezTo>
                  <a:cubicBezTo>
                    <a:pt x="35124" y="27846"/>
                    <a:pt x="35148" y="27882"/>
                    <a:pt x="35172" y="27894"/>
                  </a:cubicBezTo>
                  <a:cubicBezTo>
                    <a:pt x="35017" y="27835"/>
                    <a:pt x="34886" y="27763"/>
                    <a:pt x="34731" y="27704"/>
                  </a:cubicBezTo>
                  <a:cubicBezTo>
                    <a:pt x="34886" y="27418"/>
                    <a:pt x="35005" y="27108"/>
                    <a:pt x="35136" y="26823"/>
                  </a:cubicBezTo>
                  <a:cubicBezTo>
                    <a:pt x="35314" y="26430"/>
                    <a:pt x="35493" y="26061"/>
                    <a:pt x="35672" y="25680"/>
                  </a:cubicBezTo>
                  <a:close/>
                  <a:moveTo>
                    <a:pt x="36267" y="25858"/>
                  </a:moveTo>
                  <a:cubicBezTo>
                    <a:pt x="36446" y="25894"/>
                    <a:pt x="36612" y="25953"/>
                    <a:pt x="36779" y="25989"/>
                  </a:cubicBezTo>
                  <a:cubicBezTo>
                    <a:pt x="36553" y="26334"/>
                    <a:pt x="36338" y="26668"/>
                    <a:pt x="36148" y="27013"/>
                  </a:cubicBezTo>
                  <a:cubicBezTo>
                    <a:pt x="35969" y="27335"/>
                    <a:pt x="35719" y="27704"/>
                    <a:pt x="35648" y="28073"/>
                  </a:cubicBezTo>
                  <a:lnTo>
                    <a:pt x="35271" y="27907"/>
                  </a:lnTo>
                  <a:lnTo>
                    <a:pt x="35271" y="27907"/>
                  </a:lnTo>
                  <a:cubicBezTo>
                    <a:pt x="35285" y="27904"/>
                    <a:pt x="35302" y="27895"/>
                    <a:pt x="35314" y="27882"/>
                  </a:cubicBezTo>
                  <a:cubicBezTo>
                    <a:pt x="35541" y="27585"/>
                    <a:pt x="35660" y="27180"/>
                    <a:pt x="35826" y="26834"/>
                  </a:cubicBezTo>
                  <a:lnTo>
                    <a:pt x="36267" y="25858"/>
                  </a:lnTo>
                  <a:close/>
                  <a:moveTo>
                    <a:pt x="34076" y="27787"/>
                  </a:moveTo>
                  <a:cubicBezTo>
                    <a:pt x="34183" y="27846"/>
                    <a:pt x="34279" y="27906"/>
                    <a:pt x="34374" y="27966"/>
                  </a:cubicBezTo>
                  <a:cubicBezTo>
                    <a:pt x="34398" y="28001"/>
                    <a:pt x="34433" y="28025"/>
                    <a:pt x="34469" y="28025"/>
                  </a:cubicBezTo>
                  <a:cubicBezTo>
                    <a:pt x="34600" y="28097"/>
                    <a:pt x="34731" y="28156"/>
                    <a:pt x="34850" y="28216"/>
                  </a:cubicBezTo>
                  <a:cubicBezTo>
                    <a:pt x="34564" y="28120"/>
                    <a:pt x="34267" y="28013"/>
                    <a:pt x="33969" y="27906"/>
                  </a:cubicBezTo>
                  <a:cubicBezTo>
                    <a:pt x="34017" y="27882"/>
                    <a:pt x="34052" y="27823"/>
                    <a:pt x="34076" y="27787"/>
                  </a:cubicBezTo>
                  <a:close/>
                  <a:moveTo>
                    <a:pt x="36957" y="26061"/>
                  </a:moveTo>
                  <a:cubicBezTo>
                    <a:pt x="37041" y="26072"/>
                    <a:pt x="37136" y="26096"/>
                    <a:pt x="37219" y="26120"/>
                  </a:cubicBezTo>
                  <a:cubicBezTo>
                    <a:pt x="36993" y="26573"/>
                    <a:pt x="36779" y="27013"/>
                    <a:pt x="36553" y="27442"/>
                  </a:cubicBezTo>
                  <a:cubicBezTo>
                    <a:pt x="36398" y="27716"/>
                    <a:pt x="36219" y="28001"/>
                    <a:pt x="36076" y="28275"/>
                  </a:cubicBezTo>
                  <a:cubicBezTo>
                    <a:pt x="35981" y="28251"/>
                    <a:pt x="35898" y="28204"/>
                    <a:pt x="35803" y="28180"/>
                  </a:cubicBezTo>
                  <a:cubicBezTo>
                    <a:pt x="36029" y="27882"/>
                    <a:pt x="36160" y="27489"/>
                    <a:pt x="36326" y="27168"/>
                  </a:cubicBezTo>
                  <a:cubicBezTo>
                    <a:pt x="36517" y="26787"/>
                    <a:pt x="36731" y="26418"/>
                    <a:pt x="36957" y="26061"/>
                  </a:cubicBezTo>
                  <a:close/>
                  <a:moveTo>
                    <a:pt x="37434" y="26180"/>
                  </a:moveTo>
                  <a:cubicBezTo>
                    <a:pt x="37458" y="26180"/>
                    <a:pt x="37493" y="26192"/>
                    <a:pt x="37505" y="26192"/>
                  </a:cubicBezTo>
                  <a:cubicBezTo>
                    <a:pt x="38231" y="26370"/>
                    <a:pt x="38946" y="26477"/>
                    <a:pt x="39672" y="26537"/>
                  </a:cubicBezTo>
                  <a:cubicBezTo>
                    <a:pt x="39315" y="27346"/>
                    <a:pt x="38946" y="28144"/>
                    <a:pt x="38636" y="28978"/>
                  </a:cubicBezTo>
                  <a:cubicBezTo>
                    <a:pt x="38470" y="28954"/>
                    <a:pt x="38327" y="28918"/>
                    <a:pt x="38184" y="28894"/>
                  </a:cubicBezTo>
                  <a:cubicBezTo>
                    <a:pt x="38243" y="28751"/>
                    <a:pt x="38339" y="28549"/>
                    <a:pt x="38362" y="28454"/>
                  </a:cubicBezTo>
                  <a:cubicBezTo>
                    <a:pt x="38589" y="27894"/>
                    <a:pt x="38886" y="27358"/>
                    <a:pt x="39124" y="26787"/>
                  </a:cubicBezTo>
                  <a:cubicBezTo>
                    <a:pt x="39166" y="26687"/>
                    <a:pt x="39080" y="26599"/>
                    <a:pt x="39004" y="26599"/>
                  </a:cubicBezTo>
                  <a:cubicBezTo>
                    <a:pt x="38971" y="26599"/>
                    <a:pt x="38940" y="26616"/>
                    <a:pt x="38922" y="26656"/>
                  </a:cubicBezTo>
                  <a:cubicBezTo>
                    <a:pt x="38636" y="27287"/>
                    <a:pt x="38303" y="27882"/>
                    <a:pt x="38029" y="28501"/>
                  </a:cubicBezTo>
                  <a:cubicBezTo>
                    <a:pt x="37981" y="28597"/>
                    <a:pt x="37922" y="28692"/>
                    <a:pt x="37874" y="28811"/>
                  </a:cubicBezTo>
                  <a:lnTo>
                    <a:pt x="37862" y="28811"/>
                  </a:lnTo>
                  <a:cubicBezTo>
                    <a:pt x="37767" y="28799"/>
                    <a:pt x="37696" y="28775"/>
                    <a:pt x="37612" y="28751"/>
                  </a:cubicBezTo>
                  <a:cubicBezTo>
                    <a:pt x="37946" y="28061"/>
                    <a:pt x="38220" y="27311"/>
                    <a:pt x="38565" y="26596"/>
                  </a:cubicBezTo>
                  <a:cubicBezTo>
                    <a:pt x="38614" y="26497"/>
                    <a:pt x="38521" y="26398"/>
                    <a:pt x="38435" y="26398"/>
                  </a:cubicBezTo>
                  <a:cubicBezTo>
                    <a:pt x="38397" y="26398"/>
                    <a:pt x="38361" y="26418"/>
                    <a:pt x="38339" y="26465"/>
                  </a:cubicBezTo>
                  <a:cubicBezTo>
                    <a:pt x="37981" y="27180"/>
                    <a:pt x="37577" y="27918"/>
                    <a:pt x="37315" y="28668"/>
                  </a:cubicBezTo>
                  <a:lnTo>
                    <a:pt x="36993" y="28573"/>
                  </a:lnTo>
                  <a:cubicBezTo>
                    <a:pt x="37315" y="27954"/>
                    <a:pt x="37565" y="27263"/>
                    <a:pt x="37850" y="26632"/>
                  </a:cubicBezTo>
                  <a:cubicBezTo>
                    <a:pt x="37875" y="26558"/>
                    <a:pt x="37815" y="26490"/>
                    <a:pt x="37759" y="26490"/>
                  </a:cubicBezTo>
                  <a:cubicBezTo>
                    <a:pt x="37734" y="26490"/>
                    <a:pt x="37710" y="26504"/>
                    <a:pt x="37696" y="26537"/>
                  </a:cubicBezTo>
                  <a:cubicBezTo>
                    <a:pt x="37374" y="27180"/>
                    <a:pt x="36993" y="27823"/>
                    <a:pt x="36696" y="28489"/>
                  </a:cubicBezTo>
                  <a:cubicBezTo>
                    <a:pt x="36600" y="28454"/>
                    <a:pt x="36493" y="28418"/>
                    <a:pt x="36386" y="28382"/>
                  </a:cubicBezTo>
                  <a:cubicBezTo>
                    <a:pt x="36541" y="28132"/>
                    <a:pt x="36660" y="27835"/>
                    <a:pt x="36791" y="27585"/>
                  </a:cubicBezTo>
                  <a:cubicBezTo>
                    <a:pt x="37017" y="27120"/>
                    <a:pt x="37231" y="26656"/>
                    <a:pt x="37434" y="26192"/>
                  </a:cubicBezTo>
                  <a:lnTo>
                    <a:pt x="37434" y="26180"/>
                  </a:lnTo>
                  <a:close/>
                  <a:moveTo>
                    <a:pt x="42684" y="28537"/>
                  </a:moveTo>
                  <a:cubicBezTo>
                    <a:pt x="42696" y="28668"/>
                    <a:pt x="42696" y="28787"/>
                    <a:pt x="42696" y="28918"/>
                  </a:cubicBezTo>
                  <a:cubicBezTo>
                    <a:pt x="42637" y="28930"/>
                    <a:pt x="42589" y="28954"/>
                    <a:pt x="42530" y="28978"/>
                  </a:cubicBezTo>
                  <a:cubicBezTo>
                    <a:pt x="42577" y="28835"/>
                    <a:pt x="42637" y="28680"/>
                    <a:pt x="42684" y="28537"/>
                  </a:cubicBezTo>
                  <a:close/>
                  <a:moveTo>
                    <a:pt x="39970" y="26537"/>
                  </a:moveTo>
                  <a:cubicBezTo>
                    <a:pt x="40089" y="26537"/>
                    <a:pt x="40196" y="26549"/>
                    <a:pt x="40315" y="26549"/>
                  </a:cubicBezTo>
                  <a:cubicBezTo>
                    <a:pt x="39934" y="27346"/>
                    <a:pt x="39494" y="28192"/>
                    <a:pt x="39255" y="29049"/>
                  </a:cubicBezTo>
                  <a:cubicBezTo>
                    <a:pt x="39184" y="29037"/>
                    <a:pt x="39101" y="29025"/>
                    <a:pt x="39017" y="29025"/>
                  </a:cubicBezTo>
                  <a:cubicBezTo>
                    <a:pt x="39363" y="28204"/>
                    <a:pt x="39660" y="27370"/>
                    <a:pt x="39970" y="26537"/>
                  </a:cubicBezTo>
                  <a:close/>
                  <a:moveTo>
                    <a:pt x="40922" y="26549"/>
                  </a:moveTo>
                  <a:cubicBezTo>
                    <a:pt x="40684" y="27025"/>
                    <a:pt x="40470" y="27525"/>
                    <a:pt x="40244" y="28013"/>
                  </a:cubicBezTo>
                  <a:cubicBezTo>
                    <a:pt x="40089" y="28370"/>
                    <a:pt x="39898" y="28739"/>
                    <a:pt x="39815" y="29132"/>
                  </a:cubicBezTo>
                  <a:cubicBezTo>
                    <a:pt x="39767" y="29132"/>
                    <a:pt x="39720" y="29109"/>
                    <a:pt x="39672" y="29109"/>
                  </a:cubicBezTo>
                  <a:cubicBezTo>
                    <a:pt x="40017" y="28335"/>
                    <a:pt x="40279" y="27525"/>
                    <a:pt x="40625" y="26751"/>
                  </a:cubicBezTo>
                  <a:cubicBezTo>
                    <a:pt x="40660" y="26668"/>
                    <a:pt x="40648" y="26608"/>
                    <a:pt x="40613" y="26549"/>
                  </a:cubicBezTo>
                  <a:close/>
                  <a:moveTo>
                    <a:pt x="42684" y="27073"/>
                  </a:moveTo>
                  <a:lnTo>
                    <a:pt x="42684" y="27537"/>
                  </a:lnTo>
                  <a:cubicBezTo>
                    <a:pt x="42470" y="28073"/>
                    <a:pt x="42280" y="28597"/>
                    <a:pt x="42089" y="29132"/>
                  </a:cubicBezTo>
                  <a:cubicBezTo>
                    <a:pt x="42041" y="29144"/>
                    <a:pt x="41982" y="29156"/>
                    <a:pt x="41934" y="29168"/>
                  </a:cubicBezTo>
                  <a:cubicBezTo>
                    <a:pt x="42161" y="28751"/>
                    <a:pt x="42256" y="28263"/>
                    <a:pt x="42411" y="27823"/>
                  </a:cubicBezTo>
                  <a:cubicBezTo>
                    <a:pt x="42506" y="27561"/>
                    <a:pt x="42589" y="27323"/>
                    <a:pt x="42684" y="27073"/>
                  </a:cubicBezTo>
                  <a:close/>
                  <a:moveTo>
                    <a:pt x="41756" y="26513"/>
                  </a:moveTo>
                  <a:lnTo>
                    <a:pt x="41756" y="26513"/>
                  </a:lnTo>
                  <a:cubicBezTo>
                    <a:pt x="41518" y="27049"/>
                    <a:pt x="41315" y="27585"/>
                    <a:pt x="41089" y="28132"/>
                  </a:cubicBezTo>
                  <a:cubicBezTo>
                    <a:pt x="40982" y="28394"/>
                    <a:pt x="40660" y="28870"/>
                    <a:pt x="40708" y="29204"/>
                  </a:cubicBezTo>
                  <a:cubicBezTo>
                    <a:pt x="40553" y="29180"/>
                    <a:pt x="40422" y="29180"/>
                    <a:pt x="40267" y="29168"/>
                  </a:cubicBezTo>
                  <a:cubicBezTo>
                    <a:pt x="40434" y="28859"/>
                    <a:pt x="40541" y="28501"/>
                    <a:pt x="40660" y="28192"/>
                  </a:cubicBezTo>
                  <a:cubicBezTo>
                    <a:pt x="40863" y="27668"/>
                    <a:pt x="41077" y="27144"/>
                    <a:pt x="41315" y="26632"/>
                  </a:cubicBezTo>
                  <a:cubicBezTo>
                    <a:pt x="41327" y="26596"/>
                    <a:pt x="41327" y="26573"/>
                    <a:pt x="41327" y="26537"/>
                  </a:cubicBezTo>
                  <a:cubicBezTo>
                    <a:pt x="41470" y="26537"/>
                    <a:pt x="41613" y="26525"/>
                    <a:pt x="41756" y="26513"/>
                  </a:cubicBezTo>
                  <a:close/>
                  <a:moveTo>
                    <a:pt x="42613" y="26418"/>
                  </a:moveTo>
                  <a:lnTo>
                    <a:pt x="42613" y="26418"/>
                  </a:lnTo>
                  <a:cubicBezTo>
                    <a:pt x="42434" y="26811"/>
                    <a:pt x="42256" y="27204"/>
                    <a:pt x="42089" y="27608"/>
                  </a:cubicBezTo>
                  <a:cubicBezTo>
                    <a:pt x="41875" y="28120"/>
                    <a:pt x="41577" y="28668"/>
                    <a:pt x="41553" y="29216"/>
                  </a:cubicBezTo>
                  <a:lnTo>
                    <a:pt x="41160" y="29216"/>
                  </a:lnTo>
                  <a:cubicBezTo>
                    <a:pt x="41160" y="29204"/>
                    <a:pt x="41184" y="29192"/>
                    <a:pt x="41160" y="29168"/>
                  </a:cubicBezTo>
                  <a:lnTo>
                    <a:pt x="41160" y="29144"/>
                  </a:lnTo>
                  <a:cubicBezTo>
                    <a:pt x="41160" y="29132"/>
                    <a:pt x="41148" y="29132"/>
                    <a:pt x="41148" y="29109"/>
                  </a:cubicBezTo>
                  <a:cubicBezTo>
                    <a:pt x="41196" y="28751"/>
                    <a:pt x="41482" y="28239"/>
                    <a:pt x="41577" y="27918"/>
                  </a:cubicBezTo>
                  <a:cubicBezTo>
                    <a:pt x="41744" y="27442"/>
                    <a:pt x="41910" y="26965"/>
                    <a:pt x="42053" y="26477"/>
                  </a:cubicBezTo>
                  <a:cubicBezTo>
                    <a:pt x="42232" y="26465"/>
                    <a:pt x="42434" y="26430"/>
                    <a:pt x="42613" y="26418"/>
                  </a:cubicBezTo>
                  <a:close/>
                  <a:moveTo>
                    <a:pt x="32159" y="34026"/>
                  </a:moveTo>
                  <a:lnTo>
                    <a:pt x="32159" y="34443"/>
                  </a:lnTo>
                  <a:cubicBezTo>
                    <a:pt x="32028" y="34383"/>
                    <a:pt x="31909" y="34276"/>
                    <a:pt x="31802" y="34169"/>
                  </a:cubicBezTo>
                  <a:cubicBezTo>
                    <a:pt x="31780" y="34149"/>
                    <a:pt x="31755" y="34141"/>
                    <a:pt x="31730" y="34141"/>
                  </a:cubicBezTo>
                  <a:cubicBezTo>
                    <a:pt x="31651" y="34141"/>
                    <a:pt x="31578" y="34230"/>
                    <a:pt x="31623" y="34312"/>
                  </a:cubicBezTo>
                  <a:cubicBezTo>
                    <a:pt x="31731" y="34490"/>
                    <a:pt x="31921" y="34693"/>
                    <a:pt x="32147" y="34812"/>
                  </a:cubicBezTo>
                  <a:lnTo>
                    <a:pt x="32147" y="34919"/>
                  </a:lnTo>
                  <a:cubicBezTo>
                    <a:pt x="31838" y="34943"/>
                    <a:pt x="31516" y="34990"/>
                    <a:pt x="31207" y="35026"/>
                  </a:cubicBezTo>
                  <a:cubicBezTo>
                    <a:pt x="31040" y="34824"/>
                    <a:pt x="30790" y="34752"/>
                    <a:pt x="30600" y="34633"/>
                  </a:cubicBezTo>
                  <a:cubicBezTo>
                    <a:pt x="30385" y="34502"/>
                    <a:pt x="30195" y="34347"/>
                    <a:pt x="30016" y="34193"/>
                  </a:cubicBezTo>
                  <a:cubicBezTo>
                    <a:pt x="30230" y="34169"/>
                    <a:pt x="30433" y="34157"/>
                    <a:pt x="30659" y="34145"/>
                  </a:cubicBezTo>
                  <a:lnTo>
                    <a:pt x="30659" y="34145"/>
                  </a:lnTo>
                  <a:cubicBezTo>
                    <a:pt x="30647" y="34169"/>
                    <a:pt x="30623" y="34204"/>
                    <a:pt x="30647" y="34228"/>
                  </a:cubicBezTo>
                  <a:cubicBezTo>
                    <a:pt x="30778" y="34431"/>
                    <a:pt x="30921" y="34562"/>
                    <a:pt x="31135" y="34693"/>
                  </a:cubicBezTo>
                  <a:cubicBezTo>
                    <a:pt x="31291" y="34796"/>
                    <a:pt x="31456" y="34928"/>
                    <a:pt x="31646" y="34928"/>
                  </a:cubicBezTo>
                  <a:cubicBezTo>
                    <a:pt x="31674" y="34928"/>
                    <a:pt x="31702" y="34925"/>
                    <a:pt x="31731" y="34919"/>
                  </a:cubicBezTo>
                  <a:cubicBezTo>
                    <a:pt x="31802" y="34907"/>
                    <a:pt x="31850" y="34800"/>
                    <a:pt x="31802" y="34740"/>
                  </a:cubicBezTo>
                  <a:cubicBezTo>
                    <a:pt x="31683" y="34574"/>
                    <a:pt x="31504" y="34550"/>
                    <a:pt x="31326" y="34454"/>
                  </a:cubicBezTo>
                  <a:cubicBezTo>
                    <a:pt x="31135" y="34371"/>
                    <a:pt x="30957" y="34252"/>
                    <a:pt x="30778" y="34145"/>
                  </a:cubicBezTo>
                  <a:cubicBezTo>
                    <a:pt x="31231" y="34109"/>
                    <a:pt x="31695" y="34073"/>
                    <a:pt x="32159" y="34026"/>
                  </a:cubicBezTo>
                  <a:close/>
                  <a:moveTo>
                    <a:pt x="29754" y="34169"/>
                  </a:moveTo>
                  <a:lnTo>
                    <a:pt x="29754" y="34169"/>
                  </a:lnTo>
                  <a:cubicBezTo>
                    <a:pt x="29730" y="34204"/>
                    <a:pt x="29754" y="34252"/>
                    <a:pt x="29778" y="34276"/>
                  </a:cubicBezTo>
                  <a:cubicBezTo>
                    <a:pt x="29969" y="34490"/>
                    <a:pt x="30183" y="34681"/>
                    <a:pt x="30409" y="34847"/>
                  </a:cubicBezTo>
                  <a:cubicBezTo>
                    <a:pt x="30492" y="34907"/>
                    <a:pt x="30588" y="34978"/>
                    <a:pt x="30683" y="35038"/>
                  </a:cubicBezTo>
                  <a:cubicBezTo>
                    <a:pt x="30588" y="35085"/>
                    <a:pt x="30480" y="35097"/>
                    <a:pt x="30385" y="35097"/>
                  </a:cubicBezTo>
                  <a:lnTo>
                    <a:pt x="30385" y="35050"/>
                  </a:lnTo>
                  <a:cubicBezTo>
                    <a:pt x="30278" y="34859"/>
                    <a:pt x="29969" y="34800"/>
                    <a:pt x="29778" y="34693"/>
                  </a:cubicBezTo>
                  <a:cubicBezTo>
                    <a:pt x="29540" y="34574"/>
                    <a:pt x="29302" y="34407"/>
                    <a:pt x="29064" y="34288"/>
                  </a:cubicBezTo>
                  <a:cubicBezTo>
                    <a:pt x="29056" y="34284"/>
                    <a:pt x="29048" y="34282"/>
                    <a:pt x="29040" y="34282"/>
                  </a:cubicBezTo>
                  <a:cubicBezTo>
                    <a:pt x="28997" y="34282"/>
                    <a:pt x="28952" y="34331"/>
                    <a:pt x="28992" y="34371"/>
                  </a:cubicBezTo>
                  <a:cubicBezTo>
                    <a:pt x="29135" y="34609"/>
                    <a:pt x="29361" y="34764"/>
                    <a:pt x="29599" y="34931"/>
                  </a:cubicBezTo>
                  <a:cubicBezTo>
                    <a:pt x="29683" y="34990"/>
                    <a:pt x="29790" y="35062"/>
                    <a:pt x="29909" y="35121"/>
                  </a:cubicBezTo>
                  <a:cubicBezTo>
                    <a:pt x="29754" y="35145"/>
                    <a:pt x="29588" y="35145"/>
                    <a:pt x="29421" y="35145"/>
                  </a:cubicBezTo>
                  <a:cubicBezTo>
                    <a:pt x="29457" y="35109"/>
                    <a:pt x="29457" y="35050"/>
                    <a:pt x="29421" y="35026"/>
                  </a:cubicBezTo>
                  <a:cubicBezTo>
                    <a:pt x="29230" y="34824"/>
                    <a:pt x="28945" y="34752"/>
                    <a:pt x="28706" y="34609"/>
                  </a:cubicBezTo>
                  <a:cubicBezTo>
                    <a:pt x="28516" y="34490"/>
                    <a:pt x="28325" y="34347"/>
                    <a:pt x="28159" y="34204"/>
                  </a:cubicBezTo>
                  <a:lnTo>
                    <a:pt x="28159" y="34204"/>
                  </a:lnTo>
                  <a:cubicBezTo>
                    <a:pt x="28293" y="34207"/>
                    <a:pt x="28425" y="34209"/>
                    <a:pt x="28557" y="34209"/>
                  </a:cubicBezTo>
                  <a:cubicBezTo>
                    <a:pt x="28953" y="34209"/>
                    <a:pt x="29343" y="34195"/>
                    <a:pt x="29754" y="34169"/>
                  </a:cubicBezTo>
                  <a:close/>
                  <a:moveTo>
                    <a:pt x="26313" y="34097"/>
                  </a:moveTo>
                  <a:lnTo>
                    <a:pt x="26313" y="34097"/>
                  </a:lnTo>
                  <a:cubicBezTo>
                    <a:pt x="26480" y="34109"/>
                    <a:pt x="26635" y="34145"/>
                    <a:pt x="26801" y="34157"/>
                  </a:cubicBezTo>
                  <a:cubicBezTo>
                    <a:pt x="26992" y="34383"/>
                    <a:pt x="27218" y="34597"/>
                    <a:pt x="27456" y="34776"/>
                  </a:cubicBezTo>
                  <a:cubicBezTo>
                    <a:pt x="27635" y="34919"/>
                    <a:pt x="27849" y="35097"/>
                    <a:pt x="28064" y="35169"/>
                  </a:cubicBezTo>
                  <a:cubicBezTo>
                    <a:pt x="27778" y="35169"/>
                    <a:pt x="27480" y="35157"/>
                    <a:pt x="27206" y="35145"/>
                  </a:cubicBezTo>
                  <a:cubicBezTo>
                    <a:pt x="27254" y="35109"/>
                    <a:pt x="27266" y="35038"/>
                    <a:pt x="27218" y="34990"/>
                  </a:cubicBezTo>
                  <a:cubicBezTo>
                    <a:pt x="26921" y="34693"/>
                    <a:pt x="26623" y="34395"/>
                    <a:pt x="26313" y="34097"/>
                  </a:cubicBezTo>
                  <a:close/>
                  <a:moveTo>
                    <a:pt x="27159" y="34193"/>
                  </a:moveTo>
                  <a:lnTo>
                    <a:pt x="27159" y="34193"/>
                  </a:lnTo>
                  <a:cubicBezTo>
                    <a:pt x="27373" y="34204"/>
                    <a:pt x="27587" y="34216"/>
                    <a:pt x="27813" y="34216"/>
                  </a:cubicBezTo>
                  <a:cubicBezTo>
                    <a:pt x="28040" y="34443"/>
                    <a:pt x="28290" y="34633"/>
                    <a:pt x="28540" y="34812"/>
                  </a:cubicBezTo>
                  <a:cubicBezTo>
                    <a:pt x="28754" y="34943"/>
                    <a:pt x="28980" y="35109"/>
                    <a:pt x="29230" y="35169"/>
                  </a:cubicBezTo>
                  <a:cubicBezTo>
                    <a:pt x="28945" y="35181"/>
                    <a:pt x="28659" y="35181"/>
                    <a:pt x="28397" y="35181"/>
                  </a:cubicBezTo>
                  <a:cubicBezTo>
                    <a:pt x="28421" y="35145"/>
                    <a:pt x="28421" y="35062"/>
                    <a:pt x="28373" y="35026"/>
                  </a:cubicBezTo>
                  <a:cubicBezTo>
                    <a:pt x="28183" y="34824"/>
                    <a:pt x="27873" y="34740"/>
                    <a:pt x="27635" y="34574"/>
                  </a:cubicBezTo>
                  <a:cubicBezTo>
                    <a:pt x="27456" y="34454"/>
                    <a:pt x="27302" y="34323"/>
                    <a:pt x="27159" y="34193"/>
                  </a:cubicBezTo>
                  <a:close/>
                  <a:moveTo>
                    <a:pt x="21098" y="37860"/>
                  </a:moveTo>
                  <a:cubicBezTo>
                    <a:pt x="21206" y="37919"/>
                    <a:pt x="21313" y="37979"/>
                    <a:pt x="21432" y="38026"/>
                  </a:cubicBezTo>
                  <a:lnTo>
                    <a:pt x="21432" y="38312"/>
                  </a:lnTo>
                  <a:cubicBezTo>
                    <a:pt x="21301" y="38217"/>
                    <a:pt x="21158" y="38145"/>
                    <a:pt x="21015" y="38074"/>
                  </a:cubicBezTo>
                  <a:cubicBezTo>
                    <a:pt x="21039" y="38003"/>
                    <a:pt x="21075" y="37943"/>
                    <a:pt x="21098" y="37860"/>
                  </a:cubicBezTo>
                  <a:close/>
                  <a:moveTo>
                    <a:pt x="21432" y="38669"/>
                  </a:moveTo>
                  <a:cubicBezTo>
                    <a:pt x="21432" y="39015"/>
                    <a:pt x="21420" y="39348"/>
                    <a:pt x="21420" y="39705"/>
                  </a:cubicBezTo>
                  <a:cubicBezTo>
                    <a:pt x="21325" y="39610"/>
                    <a:pt x="21253" y="39503"/>
                    <a:pt x="21158" y="39396"/>
                  </a:cubicBezTo>
                  <a:cubicBezTo>
                    <a:pt x="21253" y="39157"/>
                    <a:pt x="21336" y="38907"/>
                    <a:pt x="21432" y="38669"/>
                  </a:cubicBezTo>
                  <a:close/>
                  <a:moveTo>
                    <a:pt x="20896" y="38276"/>
                  </a:moveTo>
                  <a:cubicBezTo>
                    <a:pt x="21027" y="38336"/>
                    <a:pt x="21146" y="38419"/>
                    <a:pt x="21265" y="38455"/>
                  </a:cubicBezTo>
                  <a:cubicBezTo>
                    <a:pt x="21146" y="38669"/>
                    <a:pt x="21039" y="38895"/>
                    <a:pt x="20920" y="39110"/>
                  </a:cubicBezTo>
                  <a:lnTo>
                    <a:pt x="20908" y="39098"/>
                  </a:lnTo>
                  <a:cubicBezTo>
                    <a:pt x="20888" y="39073"/>
                    <a:pt x="20864" y="39062"/>
                    <a:pt x="20839" y="39062"/>
                  </a:cubicBezTo>
                  <a:cubicBezTo>
                    <a:pt x="20760" y="39062"/>
                    <a:pt x="20678" y="39174"/>
                    <a:pt x="20741" y="39265"/>
                  </a:cubicBezTo>
                  <a:cubicBezTo>
                    <a:pt x="20765" y="39288"/>
                    <a:pt x="20789" y="39312"/>
                    <a:pt x="20801" y="39336"/>
                  </a:cubicBezTo>
                  <a:cubicBezTo>
                    <a:pt x="20741" y="39467"/>
                    <a:pt x="20705" y="39586"/>
                    <a:pt x="20646" y="39729"/>
                  </a:cubicBezTo>
                  <a:lnTo>
                    <a:pt x="20372" y="39455"/>
                  </a:lnTo>
                  <a:cubicBezTo>
                    <a:pt x="20348" y="39431"/>
                    <a:pt x="20313" y="39407"/>
                    <a:pt x="20289" y="39407"/>
                  </a:cubicBezTo>
                  <a:cubicBezTo>
                    <a:pt x="20491" y="39038"/>
                    <a:pt x="20705" y="38669"/>
                    <a:pt x="20896" y="38276"/>
                  </a:cubicBezTo>
                  <a:close/>
                  <a:moveTo>
                    <a:pt x="20193" y="39622"/>
                  </a:moveTo>
                  <a:cubicBezTo>
                    <a:pt x="20193" y="39634"/>
                    <a:pt x="20205" y="39634"/>
                    <a:pt x="20205" y="39646"/>
                  </a:cubicBezTo>
                  <a:cubicBezTo>
                    <a:pt x="20313" y="39765"/>
                    <a:pt x="20432" y="39884"/>
                    <a:pt x="20539" y="40003"/>
                  </a:cubicBezTo>
                  <a:cubicBezTo>
                    <a:pt x="20491" y="40122"/>
                    <a:pt x="20432" y="40241"/>
                    <a:pt x="20384" y="40360"/>
                  </a:cubicBezTo>
                  <a:cubicBezTo>
                    <a:pt x="20313" y="40253"/>
                    <a:pt x="20229" y="40169"/>
                    <a:pt x="20146" y="40062"/>
                  </a:cubicBezTo>
                  <a:cubicBezTo>
                    <a:pt x="20122" y="40034"/>
                    <a:pt x="20093" y="40023"/>
                    <a:pt x="20064" y="40023"/>
                  </a:cubicBezTo>
                  <a:cubicBezTo>
                    <a:pt x="20019" y="40023"/>
                    <a:pt x="19972" y="40050"/>
                    <a:pt x="19943" y="40086"/>
                  </a:cubicBezTo>
                  <a:cubicBezTo>
                    <a:pt x="20015" y="39931"/>
                    <a:pt x="20110" y="39765"/>
                    <a:pt x="20193" y="39622"/>
                  </a:cubicBezTo>
                  <a:close/>
                  <a:moveTo>
                    <a:pt x="21075" y="39622"/>
                  </a:moveTo>
                  <a:lnTo>
                    <a:pt x="21301" y="39884"/>
                  </a:lnTo>
                  <a:cubicBezTo>
                    <a:pt x="21321" y="39910"/>
                    <a:pt x="21340" y="39918"/>
                    <a:pt x="21362" y="39918"/>
                  </a:cubicBezTo>
                  <a:cubicBezTo>
                    <a:pt x="21380" y="39918"/>
                    <a:pt x="21399" y="39913"/>
                    <a:pt x="21420" y="39907"/>
                  </a:cubicBezTo>
                  <a:lnTo>
                    <a:pt x="21420" y="40217"/>
                  </a:lnTo>
                  <a:cubicBezTo>
                    <a:pt x="21384" y="40277"/>
                    <a:pt x="21348" y="40324"/>
                    <a:pt x="21325" y="40384"/>
                  </a:cubicBezTo>
                  <a:cubicBezTo>
                    <a:pt x="21253" y="40336"/>
                    <a:pt x="21194" y="40277"/>
                    <a:pt x="21146" y="40229"/>
                  </a:cubicBezTo>
                  <a:cubicBezTo>
                    <a:pt x="21075" y="40146"/>
                    <a:pt x="20979" y="40062"/>
                    <a:pt x="20908" y="39979"/>
                  </a:cubicBezTo>
                  <a:cubicBezTo>
                    <a:pt x="20967" y="39860"/>
                    <a:pt x="21015" y="39741"/>
                    <a:pt x="21075" y="39622"/>
                  </a:cubicBezTo>
                  <a:close/>
                  <a:moveTo>
                    <a:pt x="20777" y="40277"/>
                  </a:moveTo>
                  <a:cubicBezTo>
                    <a:pt x="20836" y="40336"/>
                    <a:pt x="20884" y="40396"/>
                    <a:pt x="20932" y="40455"/>
                  </a:cubicBezTo>
                  <a:cubicBezTo>
                    <a:pt x="21003" y="40527"/>
                    <a:pt x="21075" y="40622"/>
                    <a:pt x="21146" y="40705"/>
                  </a:cubicBezTo>
                  <a:cubicBezTo>
                    <a:pt x="21086" y="40824"/>
                    <a:pt x="21027" y="40931"/>
                    <a:pt x="20967" y="41050"/>
                  </a:cubicBezTo>
                  <a:lnTo>
                    <a:pt x="20955" y="41039"/>
                  </a:lnTo>
                  <a:cubicBezTo>
                    <a:pt x="20836" y="40896"/>
                    <a:pt x="20729" y="40765"/>
                    <a:pt x="20622" y="40634"/>
                  </a:cubicBezTo>
                  <a:cubicBezTo>
                    <a:pt x="20670" y="40515"/>
                    <a:pt x="20729" y="40396"/>
                    <a:pt x="20777" y="40277"/>
                  </a:cubicBezTo>
                  <a:close/>
                  <a:moveTo>
                    <a:pt x="21336" y="40896"/>
                  </a:moveTo>
                  <a:lnTo>
                    <a:pt x="21384" y="40943"/>
                  </a:lnTo>
                  <a:lnTo>
                    <a:pt x="21384" y="41467"/>
                  </a:lnTo>
                  <a:cubicBezTo>
                    <a:pt x="21313" y="41396"/>
                    <a:pt x="21253" y="41312"/>
                    <a:pt x="21170" y="41241"/>
                  </a:cubicBezTo>
                  <a:cubicBezTo>
                    <a:pt x="21229" y="41122"/>
                    <a:pt x="21277" y="41015"/>
                    <a:pt x="21336" y="40896"/>
                  </a:cubicBezTo>
                  <a:close/>
                  <a:moveTo>
                    <a:pt x="20491" y="40931"/>
                  </a:moveTo>
                  <a:cubicBezTo>
                    <a:pt x="20551" y="41015"/>
                    <a:pt x="20622" y="41110"/>
                    <a:pt x="20705" y="41193"/>
                  </a:cubicBezTo>
                  <a:cubicBezTo>
                    <a:pt x="20741" y="41241"/>
                    <a:pt x="20777" y="41301"/>
                    <a:pt x="20825" y="41348"/>
                  </a:cubicBezTo>
                  <a:cubicBezTo>
                    <a:pt x="20753" y="41455"/>
                    <a:pt x="20717" y="41574"/>
                    <a:pt x="20658" y="41670"/>
                  </a:cubicBezTo>
                  <a:cubicBezTo>
                    <a:pt x="20539" y="41539"/>
                    <a:pt x="20432" y="41408"/>
                    <a:pt x="20324" y="41277"/>
                  </a:cubicBezTo>
                  <a:cubicBezTo>
                    <a:pt x="20384" y="41158"/>
                    <a:pt x="20432" y="41050"/>
                    <a:pt x="20491" y="40931"/>
                  </a:cubicBezTo>
                  <a:close/>
                  <a:moveTo>
                    <a:pt x="20193" y="41539"/>
                  </a:moveTo>
                  <a:cubicBezTo>
                    <a:pt x="20289" y="41646"/>
                    <a:pt x="20360" y="41741"/>
                    <a:pt x="20432" y="41848"/>
                  </a:cubicBezTo>
                  <a:cubicBezTo>
                    <a:pt x="20467" y="41884"/>
                    <a:pt x="20491" y="41932"/>
                    <a:pt x="20527" y="41955"/>
                  </a:cubicBezTo>
                  <a:cubicBezTo>
                    <a:pt x="20479" y="42063"/>
                    <a:pt x="20420" y="42182"/>
                    <a:pt x="20372" y="42289"/>
                  </a:cubicBezTo>
                  <a:cubicBezTo>
                    <a:pt x="20253" y="42182"/>
                    <a:pt x="20134" y="42074"/>
                    <a:pt x="20015" y="41955"/>
                  </a:cubicBezTo>
                  <a:cubicBezTo>
                    <a:pt x="20074" y="41824"/>
                    <a:pt x="20134" y="41693"/>
                    <a:pt x="20193" y="41539"/>
                  </a:cubicBezTo>
                  <a:close/>
                  <a:moveTo>
                    <a:pt x="21027" y="41574"/>
                  </a:moveTo>
                  <a:cubicBezTo>
                    <a:pt x="21122" y="41717"/>
                    <a:pt x="21229" y="41824"/>
                    <a:pt x="21384" y="41908"/>
                  </a:cubicBezTo>
                  <a:lnTo>
                    <a:pt x="21384" y="42384"/>
                  </a:lnTo>
                  <a:cubicBezTo>
                    <a:pt x="21384" y="42408"/>
                    <a:pt x="21372" y="42408"/>
                    <a:pt x="21372" y="42420"/>
                  </a:cubicBezTo>
                  <a:cubicBezTo>
                    <a:pt x="21217" y="42241"/>
                    <a:pt x="21039" y="42063"/>
                    <a:pt x="20884" y="41884"/>
                  </a:cubicBezTo>
                  <a:cubicBezTo>
                    <a:pt x="20920" y="41777"/>
                    <a:pt x="20979" y="41670"/>
                    <a:pt x="21027" y="41574"/>
                  </a:cubicBezTo>
                  <a:close/>
                  <a:moveTo>
                    <a:pt x="20717" y="42193"/>
                  </a:moveTo>
                  <a:cubicBezTo>
                    <a:pt x="20848" y="42372"/>
                    <a:pt x="21015" y="42551"/>
                    <a:pt x="21182" y="42717"/>
                  </a:cubicBezTo>
                  <a:cubicBezTo>
                    <a:pt x="21146" y="42777"/>
                    <a:pt x="21098" y="42836"/>
                    <a:pt x="21075" y="42896"/>
                  </a:cubicBezTo>
                  <a:cubicBezTo>
                    <a:pt x="20908" y="42741"/>
                    <a:pt x="20741" y="42610"/>
                    <a:pt x="20586" y="42467"/>
                  </a:cubicBezTo>
                  <a:lnTo>
                    <a:pt x="20717" y="42193"/>
                  </a:lnTo>
                  <a:close/>
                  <a:moveTo>
                    <a:pt x="21372" y="43039"/>
                  </a:moveTo>
                  <a:lnTo>
                    <a:pt x="21372" y="43194"/>
                  </a:lnTo>
                  <a:cubicBezTo>
                    <a:pt x="21360" y="43182"/>
                    <a:pt x="21336" y="43146"/>
                    <a:pt x="21325" y="43134"/>
                  </a:cubicBezTo>
                  <a:cubicBezTo>
                    <a:pt x="21325" y="43098"/>
                    <a:pt x="21336" y="43075"/>
                    <a:pt x="21372" y="43039"/>
                  </a:cubicBezTo>
                  <a:close/>
                  <a:moveTo>
                    <a:pt x="20444" y="42717"/>
                  </a:moveTo>
                  <a:cubicBezTo>
                    <a:pt x="20598" y="42860"/>
                    <a:pt x="20741" y="43015"/>
                    <a:pt x="20908" y="43146"/>
                  </a:cubicBezTo>
                  <a:cubicBezTo>
                    <a:pt x="20836" y="43265"/>
                    <a:pt x="20777" y="43384"/>
                    <a:pt x="20717" y="43503"/>
                  </a:cubicBezTo>
                  <a:cubicBezTo>
                    <a:pt x="20670" y="43467"/>
                    <a:pt x="20634" y="43432"/>
                    <a:pt x="20598" y="43396"/>
                  </a:cubicBezTo>
                  <a:cubicBezTo>
                    <a:pt x="20491" y="43289"/>
                    <a:pt x="20372" y="43194"/>
                    <a:pt x="20265" y="43086"/>
                  </a:cubicBezTo>
                  <a:cubicBezTo>
                    <a:pt x="20324" y="42967"/>
                    <a:pt x="20384" y="42848"/>
                    <a:pt x="20444" y="42717"/>
                  </a:cubicBezTo>
                  <a:close/>
                  <a:moveTo>
                    <a:pt x="21182" y="43360"/>
                  </a:moveTo>
                  <a:cubicBezTo>
                    <a:pt x="21229" y="43396"/>
                    <a:pt x="21265" y="43432"/>
                    <a:pt x="21313" y="43456"/>
                  </a:cubicBezTo>
                  <a:lnTo>
                    <a:pt x="21348" y="43456"/>
                  </a:lnTo>
                  <a:cubicBezTo>
                    <a:pt x="21348" y="43670"/>
                    <a:pt x="21348" y="43872"/>
                    <a:pt x="21336" y="44087"/>
                  </a:cubicBezTo>
                  <a:cubicBezTo>
                    <a:pt x="21325" y="44087"/>
                    <a:pt x="21325" y="44098"/>
                    <a:pt x="21313" y="44098"/>
                  </a:cubicBezTo>
                  <a:lnTo>
                    <a:pt x="20967" y="43753"/>
                  </a:lnTo>
                  <a:cubicBezTo>
                    <a:pt x="21039" y="43622"/>
                    <a:pt x="21098" y="43491"/>
                    <a:pt x="21182" y="43360"/>
                  </a:cubicBezTo>
                  <a:close/>
                  <a:moveTo>
                    <a:pt x="20146" y="43348"/>
                  </a:moveTo>
                  <a:cubicBezTo>
                    <a:pt x="20229" y="43444"/>
                    <a:pt x="20313" y="43527"/>
                    <a:pt x="20408" y="43610"/>
                  </a:cubicBezTo>
                  <a:lnTo>
                    <a:pt x="20586" y="43789"/>
                  </a:lnTo>
                  <a:cubicBezTo>
                    <a:pt x="20527" y="43908"/>
                    <a:pt x="20444" y="44039"/>
                    <a:pt x="20384" y="44158"/>
                  </a:cubicBezTo>
                  <a:cubicBezTo>
                    <a:pt x="20253" y="44027"/>
                    <a:pt x="20110" y="43896"/>
                    <a:pt x="19967" y="43753"/>
                  </a:cubicBezTo>
                  <a:lnTo>
                    <a:pt x="20146" y="43348"/>
                  </a:lnTo>
                  <a:close/>
                  <a:moveTo>
                    <a:pt x="20813" y="44039"/>
                  </a:moveTo>
                  <a:cubicBezTo>
                    <a:pt x="20932" y="44170"/>
                    <a:pt x="21039" y="44277"/>
                    <a:pt x="21158" y="44384"/>
                  </a:cubicBezTo>
                  <a:cubicBezTo>
                    <a:pt x="21098" y="44491"/>
                    <a:pt x="21039" y="44610"/>
                    <a:pt x="20979" y="44706"/>
                  </a:cubicBezTo>
                  <a:lnTo>
                    <a:pt x="20622" y="44396"/>
                  </a:lnTo>
                  <a:cubicBezTo>
                    <a:pt x="20682" y="44277"/>
                    <a:pt x="20753" y="44158"/>
                    <a:pt x="20813" y="44039"/>
                  </a:cubicBezTo>
                  <a:close/>
                  <a:moveTo>
                    <a:pt x="21277" y="44491"/>
                  </a:moveTo>
                  <a:cubicBezTo>
                    <a:pt x="21301" y="44503"/>
                    <a:pt x="21325" y="44515"/>
                    <a:pt x="21336" y="44527"/>
                  </a:cubicBezTo>
                  <a:lnTo>
                    <a:pt x="21336" y="45039"/>
                  </a:lnTo>
                  <a:cubicBezTo>
                    <a:pt x="21265" y="44968"/>
                    <a:pt x="21194" y="44908"/>
                    <a:pt x="21122" y="44825"/>
                  </a:cubicBezTo>
                  <a:cubicBezTo>
                    <a:pt x="21182" y="44718"/>
                    <a:pt x="21217" y="44610"/>
                    <a:pt x="21277" y="44491"/>
                  </a:cubicBezTo>
                  <a:close/>
                  <a:moveTo>
                    <a:pt x="20503" y="44634"/>
                  </a:moveTo>
                  <a:lnTo>
                    <a:pt x="20848" y="44980"/>
                  </a:lnTo>
                  <a:cubicBezTo>
                    <a:pt x="20765" y="45158"/>
                    <a:pt x="20658" y="45337"/>
                    <a:pt x="20563" y="45515"/>
                  </a:cubicBezTo>
                  <a:cubicBezTo>
                    <a:pt x="20444" y="45408"/>
                    <a:pt x="20336" y="45301"/>
                    <a:pt x="20229" y="45206"/>
                  </a:cubicBezTo>
                  <a:cubicBezTo>
                    <a:pt x="20313" y="45015"/>
                    <a:pt x="20408" y="44825"/>
                    <a:pt x="20503" y="44634"/>
                  </a:cubicBezTo>
                  <a:close/>
                  <a:moveTo>
                    <a:pt x="20979" y="45111"/>
                  </a:moveTo>
                  <a:cubicBezTo>
                    <a:pt x="21086" y="45230"/>
                    <a:pt x="21206" y="45337"/>
                    <a:pt x="21336" y="45444"/>
                  </a:cubicBezTo>
                  <a:lnTo>
                    <a:pt x="21336" y="46230"/>
                  </a:lnTo>
                  <a:lnTo>
                    <a:pt x="21301" y="46182"/>
                  </a:lnTo>
                  <a:cubicBezTo>
                    <a:pt x="21122" y="45992"/>
                    <a:pt x="20908" y="45813"/>
                    <a:pt x="20717" y="45646"/>
                  </a:cubicBezTo>
                  <a:lnTo>
                    <a:pt x="20979" y="45111"/>
                  </a:lnTo>
                  <a:close/>
                  <a:moveTo>
                    <a:pt x="20086" y="45480"/>
                  </a:moveTo>
                  <a:cubicBezTo>
                    <a:pt x="20193" y="45587"/>
                    <a:pt x="20301" y="45706"/>
                    <a:pt x="20408" y="45825"/>
                  </a:cubicBezTo>
                  <a:cubicBezTo>
                    <a:pt x="20324" y="45956"/>
                    <a:pt x="20265" y="46111"/>
                    <a:pt x="20193" y="46254"/>
                  </a:cubicBezTo>
                  <a:cubicBezTo>
                    <a:pt x="20074" y="46146"/>
                    <a:pt x="19967" y="46051"/>
                    <a:pt x="19860" y="45944"/>
                  </a:cubicBezTo>
                  <a:cubicBezTo>
                    <a:pt x="19943" y="45777"/>
                    <a:pt x="20015" y="45634"/>
                    <a:pt x="20086" y="45480"/>
                  </a:cubicBezTo>
                  <a:close/>
                  <a:moveTo>
                    <a:pt x="20539" y="45980"/>
                  </a:moveTo>
                  <a:cubicBezTo>
                    <a:pt x="20705" y="46134"/>
                    <a:pt x="20860" y="46301"/>
                    <a:pt x="21027" y="46456"/>
                  </a:cubicBezTo>
                  <a:cubicBezTo>
                    <a:pt x="20955" y="46563"/>
                    <a:pt x="20884" y="46706"/>
                    <a:pt x="20801" y="46825"/>
                  </a:cubicBezTo>
                  <a:cubicBezTo>
                    <a:pt x="20658" y="46670"/>
                    <a:pt x="20503" y="46527"/>
                    <a:pt x="20348" y="46396"/>
                  </a:cubicBezTo>
                  <a:cubicBezTo>
                    <a:pt x="20408" y="46254"/>
                    <a:pt x="20479" y="46111"/>
                    <a:pt x="20539" y="45980"/>
                  </a:cubicBezTo>
                  <a:close/>
                  <a:moveTo>
                    <a:pt x="19693" y="46277"/>
                  </a:moveTo>
                  <a:cubicBezTo>
                    <a:pt x="19812" y="46373"/>
                    <a:pt x="19932" y="46480"/>
                    <a:pt x="20027" y="46587"/>
                  </a:cubicBezTo>
                  <a:cubicBezTo>
                    <a:pt x="19967" y="46694"/>
                    <a:pt x="19932" y="46801"/>
                    <a:pt x="19872" y="46908"/>
                  </a:cubicBezTo>
                  <a:cubicBezTo>
                    <a:pt x="19765" y="46801"/>
                    <a:pt x="19646" y="46706"/>
                    <a:pt x="19539" y="46611"/>
                  </a:cubicBezTo>
                  <a:cubicBezTo>
                    <a:pt x="19586" y="46492"/>
                    <a:pt x="19646" y="46373"/>
                    <a:pt x="19693" y="46277"/>
                  </a:cubicBezTo>
                  <a:close/>
                  <a:moveTo>
                    <a:pt x="21206" y="46599"/>
                  </a:moveTo>
                  <a:cubicBezTo>
                    <a:pt x="21229" y="46635"/>
                    <a:pt x="21277" y="46658"/>
                    <a:pt x="21325" y="46694"/>
                  </a:cubicBezTo>
                  <a:lnTo>
                    <a:pt x="21325" y="47361"/>
                  </a:lnTo>
                  <a:cubicBezTo>
                    <a:pt x="21217" y="47242"/>
                    <a:pt x="21098" y="47135"/>
                    <a:pt x="21003" y="47016"/>
                  </a:cubicBezTo>
                  <a:cubicBezTo>
                    <a:pt x="21075" y="46885"/>
                    <a:pt x="21134" y="46730"/>
                    <a:pt x="21206" y="46599"/>
                  </a:cubicBezTo>
                  <a:close/>
                  <a:moveTo>
                    <a:pt x="20182" y="46718"/>
                  </a:moveTo>
                  <a:cubicBezTo>
                    <a:pt x="20324" y="46873"/>
                    <a:pt x="20467" y="47004"/>
                    <a:pt x="20610" y="47135"/>
                  </a:cubicBezTo>
                  <a:lnTo>
                    <a:pt x="20432" y="47444"/>
                  </a:lnTo>
                  <a:cubicBezTo>
                    <a:pt x="20301" y="47313"/>
                    <a:pt x="20146" y="47182"/>
                    <a:pt x="20015" y="47051"/>
                  </a:cubicBezTo>
                  <a:cubicBezTo>
                    <a:pt x="20063" y="46944"/>
                    <a:pt x="20122" y="46825"/>
                    <a:pt x="20182" y="46718"/>
                  </a:cubicBezTo>
                  <a:close/>
                  <a:moveTo>
                    <a:pt x="19408" y="46944"/>
                  </a:moveTo>
                  <a:cubicBezTo>
                    <a:pt x="19515" y="47027"/>
                    <a:pt x="19610" y="47135"/>
                    <a:pt x="19717" y="47254"/>
                  </a:cubicBezTo>
                  <a:cubicBezTo>
                    <a:pt x="19646" y="47432"/>
                    <a:pt x="19551" y="47611"/>
                    <a:pt x="19479" y="47789"/>
                  </a:cubicBezTo>
                  <a:cubicBezTo>
                    <a:pt x="19372" y="47682"/>
                    <a:pt x="19277" y="47587"/>
                    <a:pt x="19170" y="47492"/>
                  </a:cubicBezTo>
                  <a:cubicBezTo>
                    <a:pt x="19241" y="47301"/>
                    <a:pt x="19336" y="47123"/>
                    <a:pt x="19408" y="46944"/>
                  </a:cubicBezTo>
                  <a:close/>
                  <a:moveTo>
                    <a:pt x="20836" y="47325"/>
                  </a:moveTo>
                  <a:cubicBezTo>
                    <a:pt x="21003" y="47480"/>
                    <a:pt x="21158" y="47611"/>
                    <a:pt x="21313" y="47754"/>
                  </a:cubicBezTo>
                  <a:lnTo>
                    <a:pt x="21313" y="48051"/>
                  </a:lnTo>
                  <a:cubicBezTo>
                    <a:pt x="21277" y="48111"/>
                    <a:pt x="21253" y="48170"/>
                    <a:pt x="21217" y="48218"/>
                  </a:cubicBezTo>
                  <a:cubicBezTo>
                    <a:pt x="21039" y="48028"/>
                    <a:pt x="20860" y="47849"/>
                    <a:pt x="20670" y="47670"/>
                  </a:cubicBezTo>
                  <a:cubicBezTo>
                    <a:pt x="20729" y="47563"/>
                    <a:pt x="20777" y="47444"/>
                    <a:pt x="20836" y="47325"/>
                  </a:cubicBezTo>
                  <a:close/>
                  <a:moveTo>
                    <a:pt x="19848" y="47385"/>
                  </a:moveTo>
                  <a:lnTo>
                    <a:pt x="20253" y="47789"/>
                  </a:lnTo>
                  <a:cubicBezTo>
                    <a:pt x="20170" y="47956"/>
                    <a:pt x="20086" y="48099"/>
                    <a:pt x="20015" y="48266"/>
                  </a:cubicBezTo>
                  <a:lnTo>
                    <a:pt x="19610" y="47908"/>
                  </a:lnTo>
                  <a:cubicBezTo>
                    <a:pt x="19705" y="47730"/>
                    <a:pt x="19777" y="47563"/>
                    <a:pt x="19848" y="47385"/>
                  </a:cubicBezTo>
                  <a:close/>
                  <a:moveTo>
                    <a:pt x="19479" y="48182"/>
                  </a:moveTo>
                  <a:cubicBezTo>
                    <a:pt x="19610" y="48313"/>
                    <a:pt x="19741" y="48444"/>
                    <a:pt x="19872" y="48551"/>
                  </a:cubicBezTo>
                  <a:cubicBezTo>
                    <a:pt x="19812" y="48670"/>
                    <a:pt x="19765" y="48790"/>
                    <a:pt x="19705" y="48885"/>
                  </a:cubicBezTo>
                  <a:cubicBezTo>
                    <a:pt x="19574" y="48790"/>
                    <a:pt x="19455" y="48670"/>
                    <a:pt x="19312" y="48551"/>
                  </a:cubicBezTo>
                  <a:cubicBezTo>
                    <a:pt x="19372" y="48432"/>
                    <a:pt x="19431" y="48289"/>
                    <a:pt x="19479" y="48182"/>
                  </a:cubicBezTo>
                  <a:close/>
                  <a:moveTo>
                    <a:pt x="20503" y="48016"/>
                  </a:moveTo>
                  <a:cubicBezTo>
                    <a:pt x="20682" y="48194"/>
                    <a:pt x="20860" y="48361"/>
                    <a:pt x="21063" y="48516"/>
                  </a:cubicBezTo>
                  <a:cubicBezTo>
                    <a:pt x="20979" y="48670"/>
                    <a:pt x="20896" y="48801"/>
                    <a:pt x="20801" y="48944"/>
                  </a:cubicBezTo>
                  <a:cubicBezTo>
                    <a:pt x="20622" y="48790"/>
                    <a:pt x="20444" y="48635"/>
                    <a:pt x="20265" y="48468"/>
                  </a:cubicBezTo>
                  <a:cubicBezTo>
                    <a:pt x="20348" y="48325"/>
                    <a:pt x="20420" y="48159"/>
                    <a:pt x="20503" y="48016"/>
                  </a:cubicBezTo>
                  <a:close/>
                  <a:moveTo>
                    <a:pt x="21253" y="48682"/>
                  </a:moveTo>
                  <a:cubicBezTo>
                    <a:pt x="21277" y="48718"/>
                    <a:pt x="21313" y="48730"/>
                    <a:pt x="21336" y="48754"/>
                  </a:cubicBezTo>
                  <a:cubicBezTo>
                    <a:pt x="21313" y="48980"/>
                    <a:pt x="21325" y="49218"/>
                    <a:pt x="21325" y="49456"/>
                  </a:cubicBezTo>
                  <a:cubicBezTo>
                    <a:pt x="21217" y="49349"/>
                    <a:pt x="21122" y="49230"/>
                    <a:pt x="21015" y="49135"/>
                  </a:cubicBezTo>
                  <a:cubicBezTo>
                    <a:pt x="21086" y="48980"/>
                    <a:pt x="21158" y="48837"/>
                    <a:pt x="21253" y="48682"/>
                  </a:cubicBezTo>
                  <a:close/>
                  <a:moveTo>
                    <a:pt x="20134" y="48778"/>
                  </a:moveTo>
                  <a:cubicBezTo>
                    <a:pt x="20301" y="48932"/>
                    <a:pt x="20479" y="49087"/>
                    <a:pt x="20670" y="49230"/>
                  </a:cubicBezTo>
                  <a:lnTo>
                    <a:pt x="20491" y="49587"/>
                  </a:lnTo>
                  <a:cubicBezTo>
                    <a:pt x="20313" y="49432"/>
                    <a:pt x="20134" y="49278"/>
                    <a:pt x="19955" y="49111"/>
                  </a:cubicBezTo>
                  <a:cubicBezTo>
                    <a:pt x="20015" y="48992"/>
                    <a:pt x="20074" y="48885"/>
                    <a:pt x="20134" y="48778"/>
                  </a:cubicBezTo>
                  <a:close/>
                  <a:moveTo>
                    <a:pt x="19170" y="48897"/>
                  </a:moveTo>
                  <a:cubicBezTo>
                    <a:pt x="19289" y="49028"/>
                    <a:pt x="19420" y="49147"/>
                    <a:pt x="19539" y="49254"/>
                  </a:cubicBezTo>
                  <a:cubicBezTo>
                    <a:pt x="19467" y="49409"/>
                    <a:pt x="19396" y="49587"/>
                    <a:pt x="19312" y="49754"/>
                  </a:cubicBezTo>
                  <a:lnTo>
                    <a:pt x="18920" y="49492"/>
                  </a:lnTo>
                  <a:cubicBezTo>
                    <a:pt x="19003" y="49290"/>
                    <a:pt x="19074" y="49087"/>
                    <a:pt x="19170" y="48897"/>
                  </a:cubicBezTo>
                  <a:close/>
                  <a:moveTo>
                    <a:pt x="20860" y="49385"/>
                  </a:moveTo>
                  <a:cubicBezTo>
                    <a:pt x="21003" y="49492"/>
                    <a:pt x="21146" y="49587"/>
                    <a:pt x="21301" y="49683"/>
                  </a:cubicBezTo>
                  <a:cubicBezTo>
                    <a:pt x="21301" y="49683"/>
                    <a:pt x="21277" y="49683"/>
                    <a:pt x="21277" y="49694"/>
                  </a:cubicBezTo>
                  <a:cubicBezTo>
                    <a:pt x="21206" y="49849"/>
                    <a:pt x="21134" y="49980"/>
                    <a:pt x="21039" y="50123"/>
                  </a:cubicBezTo>
                  <a:cubicBezTo>
                    <a:pt x="20920" y="50004"/>
                    <a:pt x="20789" y="49885"/>
                    <a:pt x="20670" y="49766"/>
                  </a:cubicBezTo>
                  <a:cubicBezTo>
                    <a:pt x="20729" y="49635"/>
                    <a:pt x="20801" y="49516"/>
                    <a:pt x="20860" y="49385"/>
                  </a:cubicBezTo>
                  <a:close/>
                  <a:moveTo>
                    <a:pt x="19765" y="49468"/>
                  </a:moveTo>
                  <a:cubicBezTo>
                    <a:pt x="19955" y="49623"/>
                    <a:pt x="20134" y="49766"/>
                    <a:pt x="20313" y="49933"/>
                  </a:cubicBezTo>
                  <a:cubicBezTo>
                    <a:pt x="20253" y="50064"/>
                    <a:pt x="20182" y="50183"/>
                    <a:pt x="20122" y="50325"/>
                  </a:cubicBezTo>
                  <a:lnTo>
                    <a:pt x="19539" y="49921"/>
                  </a:lnTo>
                  <a:lnTo>
                    <a:pt x="19765" y="49468"/>
                  </a:lnTo>
                  <a:close/>
                  <a:moveTo>
                    <a:pt x="18824" y="49766"/>
                  </a:moveTo>
                  <a:cubicBezTo>
                    <a:pt x="18931" y="49861"/>
                    <a:pt x="19062" y="49968"/>
                    <a:pt x="19193" y="50064"/>
                  </a:cubicBezTo>
                  <a:cubicBezTo>
                    <a:pt x="19170" y="50159"/>
                    <a:pt x="19122" y="50242"/>
                    <a:pt x="19098" y="50337"/>
                  </a:cubicBezTo>
                  <a:cubicBezTo>
                    <a:pt x="18955" y="50242"/>
                    <a:pt x="18824" y="50171"/>
                    <a:pt x="18693" y="50075"/>
                  </a:cubicBezTo>
                  <a:lnTo>
                    <a:pt x="18824" y="49766"/>
                  </a:lnTo>
                  <a:close/>
                  <a:moveTo>
                    <a:pt x="21325" y="50064"/>
                  </a:moveTo>
                  <a:lnTo>
                    <a:pt x="21325" y="50385"/>
                  </a:lnTo>
                  <a:cubicBezTo>
                    <a:pt x="21277" y="50337"/>
                    <a:pt x="21253" y="50302"/>
                    <a:pt x="21206" y="50278"/>
                  </a:cubicBezTo>
                  <a:cubicBezTo>
                    <a:pt x="21253" y="50206"/>
                    <a:pt x="21277" y="50123"/>
                    <a:pt x="21325" y="50064"/>
                  </a:cubicBezTo>
                  <a:close/>
                  <a:moveTo>
                    <a:pt x="20503" y="50064"/>
                  </a:moveTo>
                  <a:cubicBezTo>
                    <a:pt x="20634" y="50183"/>
                    <a:pt x="20765" y="50290"/>
                    <a:pt x="20896" y="50397"/>
                  </a:cubicBezTo>
                  <a:cubicBezTo>
                    <a:pt x="20836" y="50516"/>
                    <a:pt x="20777" y="50635"/>
                    <a:pt x="20705" y="50754"/>
                  </a:cubicBezTo>
                  <a:cubicBezTo>
                    <a:pt x="20563" y="50647"/>
                    <a:pt x="20444" y="50540"/>
                    <a:pt x="20313" y="50433"/>
                  </a:cubicBezTo>
                  <a:cubicBezTo>
                    <a:pt x="20372" y="50325"/>
                    <a:pt x="20432" y="50194"/>
                    <a:pt x="20503" y="50064"/>
                  </a:cubicBezTo>
                  <a:close/>
                  <a:moveTo>
                    <a:pt x="19408" y="50218"/>
                  </a:moveTo>
                  <a:cubicBezTo>
                    <a:pt x="19586" y="50361"/>
                    <a:pt x="19777" y="50504"/>
                    <a:pt x="19967" y="50635"/>
                  </a:cubicBezTo>
                  <a:cubicBezTo>
                    <a:pt x="19943" y="50706"/>
                    <a:pt x="19908" y="50766"/>
                    <a:pt x="19884" y="50837"/>
                  </a:cubicBezTo>
                  <a:cubicBezTo>
                    <a:pt x="19693" y="50706"/>
                    <a:pt x="19479" y="50587"/>
                    <a:pt x="19289" y="50456"/>
                  </a:cubicBezTo>
                  <a:cubicBezTo>
                    <a:pt x="19336" y="50373"/>
                    <a:pt x="19360" y="50302"/>
                    <a:pt x="19408" y="50218"/>
                  </a:cubicBezTo>
                  <a:close/>
                  <a:moveTo>
                    <a:pt x="18586" y="50254"/>
                  </a:moveTo>
                  <a:cubicBezTo>
                    <a:pt x="18717" y="50361"/>
                    <a:pt x="18848" y="50468"/>
                    <a:pt x="18991" y="50564"/>
                  </a:cubicBezTo>
                  <a:cubicBezTo>
                    <a:pt x="18920" y="50718"/>
                    <a:pt x="18848" y="50897"/>
                    <a:pt x="18777" y="51064"/>
                  </a:cubicBezTo>
                  <a:cubicBezTo>
                    <a:pt x="18646" y="50968"/>
                    <a:pt x="18491" y="50897"/>
                    <a:pt x="18348" y="50826"/>
                  </a:cubicBezTo>
                  <a:cubicBezTo>
                    <a:pt x="18360" y="50826"/>
                    <a:pt x="18360" y="50814"/>
                    <a:pt x="18360" y="50790"/>
                  </a:cubicBezTo>
                  <a:lnTo>
                    <a:pt x="18586" y="50254"/>
                  </a:lnTo>
                  <a:close/>
                  <a:moveTo>
                    <a:pt x="20170" y="50754"/>
                  </a:moveTo>
                  <a:cubicBezTo>
                    <a:pt x="20301" y="50837"/>
                    <a:pt x="20444" y="50933"/>
                    <a:pt x="20598" y="51016"/>
                  </a:cubicBezTo>
                  <a:cubicBezTo>
                    <a:pt x="20563" y="51087"/>
                    <a:pt x="20527" y="51171"/>
                    <a:pt x="20491" y="51242"/>
                  </a:cubicBezTo>
                  <a:cubicBezTo>
                    <a:pt x="20360" y="51135"/>
                    <a:pt x="20205" y="51052"/>
                    <a:pt x="20074" y="50945"/>
                  </a:cubicBezTo>
                  <a:cubicBezTo>
                    <a:pt x="20086" y="50885"/>
                    <a:pt x="20134" y="50826"/>
                    <a:pt x="20170" y="50754"/>
                  </a:cubicBezTo>
                  <a:close/>
                  <a:moveTo>
                    <a:pt x="19146" y="50695"/>
                  </a:moveTo>
                  <a:cubicBezTo>
                    <a:pt x="19348" y="50837"/>
                    <a:pt x="19539" y="50992"/>
                    <a:pt x="19729" y="51123"/>
                  </a:cubicBezTo>
                  <a:cubicBezTo>
                    <a:pt x="19670" y="51254"/>
                    <a:pt x="19598" y="51409"/>
                    <a:pt x="19539" y="51540"/>
                  </a:cubicBezTo>
                  <a:cubicBezTo>
                    <a:pt x="19336" y="51409"/>
                    <a:pt x="19134" y="51290"/>
                    <a:pt x="18931" y="51147"/>
                  </a:cubicBezTo>
                  <a:cubicBezTo>
                    <a:pt x="19003" y="51004"/>
                    <a:pt x="19074" y="50861"/>
                    <a:pt x="19146" y="50695"/>
                  </a:cubicBezTo>
                  <a:close/>
                  <a:moveTo>
                    <a:pt x="21086" y="50516"/>
                  </a:moveTo>
                  <a:cubicBezTo>
                    <a:pt x="21182" y="50575"/>
                    <a:pt x="21265" y="50647"/>
                    <a:pt x="21360" y="50706"/>
                  </a:cubicBezTo>
                  <a:cubicBezTo>
                    <a:pt x="21360" y="51111"/>
                    <a:pt x="21360" y="51516"/>
                    <a:pt x="21372" y="51933"/>
                  </a:cubicBezTo>
                  <a:cubicBezTo>
                    <a:pt x="21146" y="51718"/>
                    <a:pt x="20908" y="51540"/>
                    <a:pt x="20658" y="51349"/>
                  </a:cubicBezTo>
                  <a:cubicBezTo>
                    <a:pt x="20670" y="51266"/>
                    <a:pt x="20717" y="51183"/>
                    <a:pt x="20765" y="51111"/>
                  </a:cubicBezTo>
                  <a:cubicBezTo>
                    <a:pt x="20836" y="51159"/>
                    <a:pt x="20908" y="51195"/>
                    <a:pt x="21003" y="51230"/>
                  </a:cubicBezTo>
                  <a:cubicBezTo>
                    <a:pt x="21016" y="51236"/>
                    <a:pt x="21028" y="51238"/>
                    <a:pt x="21041" y="51238"/>
                  </a:cubicBezTo>
                  <a:cubicBezTo>
                    <a:pt x="21111" y="51238"/>
                    <a:pt x="21169" y="51160"/>
                    <a:pt x="21098" y="51099"/>
                  </a:cubicBezTo>
                  <a:cubicBezTo>
                    <a:pt x="21027" y="51016"/>
                    <a:pt x="20955" y="50956"/>
                    <a:pt x="20884" y="50885"/>
                  </a:cubicBezTo>
                  <a:cubicBezTo>
                    <a:pt x="20944" y="50766"/>
                    <a:pt x="21015" y="50635"/>
                    <a:pt x="21086" y="50516"/>
                  </a:cubicBezTo>
                  <a:close/>
                  <a:moveTo>
                    <a:pt x="19908" y="51254"/>
                  </a:moveTo>
                  <a:cubicBezTo>
                    <a:pt x="20051" y="51361"/>
                    <a:pt x="20193" y="51457"/>
                    <a:pt x="20348" y="51552"/>
                  </a:cubicBezTo>
                  <a:cubicBezTo>
                    <a:pt x="20289" y="51695"/>
                    <a:pt x="20229" y="51826"/>
                    <a:pt x="20182" y="51957"/>
                  </a:cubicBezTo>
                  <a:cubicBezTo>
                    <a:pt x="20027" y="51849"/>
                    <a:pt x="19884" y="51766"/>
                    <a:pt x="19717" y="51659"/>
                  </a:cubicBezTo>
                  <a:cubicBezTo>
                    <a:pt x="19777" y="51528"/>
                    <a:pt x="19848" y="51397"/>
                    <a:pt x="19908" y="51254"/>
                  </a:cubicBezTo>
                  <a:close/>
                  <a:moveTo>
                    <a:pt x="32052" y="51707"/>
                  </a:moveTo>
                  <a:lnTo>
                    <a:pt x="32052" y="52183"/>
                  </a:lnTo>
                  <a:lnTo>
                    <a:pt x="31469" y="51730"/>
                  </a:lnTo>
                  <a:cubicBezTo>
                    <a:pt x="31671" y="51718"/>
                    <a:pt x="31862" y="51718"/>
                    <a:pt x="32052" y="51707"/>
                  </a:cubicBezTo>
                  <a:close/>
                  <a:moveTo>
                    <a:pt x="20479" y="51623"/>
                  </a:moveTo>
                  <a:cubicBezTo>
                    <a:pt x="20729" y="51790"/>
                    <a:pt x="20991" y="51957"/>
                    <a:pt x="21265" y="52088"/>
                  </a:cubicBezTo>
                  <a:lnTo>
                    <a:pt x="21313" y="52088"/>
                  </a:lnTo>
                  <a:cubicBezTo>
                    <a:pt x="21158" y="52207"/>
                    <a:pt x="21015" y="52314"/>
                    <a:pt x="20860" y="52433"/>
                  </a:cubicBezTo>
                  <a:lnTo>
                    <a:pt x="20277" y="52028"/>
                  </a:lnTo>
                  <a:cubicBezTo>
                    <a:pt x="20336" y="51897"/>
                    <a:pt x="20396" y="51766"/>
                    <a:pt x="20479" y="51623"/>
                  </a:cubicBezTo>
                  <a:close/>
                  <a:moveTo>
                    <a:pt x="24075" y="51183"/>
                  </a:moveTo>
                  <a:lnTo>
                    <a:pt x="24075" y="51183"/>
                  </a:lnTo>
                  <a:cubicBezTo>
                    <a:pt x="24611" y="51290"/>
                    <a:pt x="25146" y="51385"/>
                    <a:pt x="25682" y="51468"/>
                  </a:cubicBezTo>
                  <a:cubicBezTo>
                    <a:pt x="25968" y="51718"/>
                    <a:pt x="26266" y="51957"/>
                    <a:pt x="26551" y="52207"/>
                  </a:cubicBezTo>
                  <a:cubicBezTo>
                    <a:pt x="26766" y="52397"/>
                    <a:pt x="27004" y="52635"/>
                    <a:pt x="27242" y="52814"/>
                  </a:cubicBezTo>
                  <a:cubicBezTo>
                    <a:pt x="27222" y="52816"/>
                    <a:pt x="27199" y="52817"/>
                    <a:pt x="27176" y="52817"/>
                  </a:cubicBezTo>
                  <a:cubicBezTo>
                    <a:pt x="27077" y="52817"/>
                    <a:pt x="26955" y="52800"/>
                    <a:pt x="26849" y="52790"/>
                  </a:cubicBezTo>
                  <a:cubicBezTo>
                    <a:pt x="26587" y="52552"/>
                    <a:pt x="26266" y="52361"/>
                    <a:pt x="25968" y="52159"/>
                  </a:cubicBezTo>
                  <a:cubicBezTo>
                    <a:pt x="25635" y="51945"/>
                    <a:pt x="25301" y="51707"/>
                    <a:pt x="24968" y="51480"/>
                  </a:cubicBezTo>
                  <a:cubicBezTo>
                    <a:pt x="24949" y="51469"/>
                    <a:pt x="24930" y="51464"/>
                    <a:pt x="24912" y="51464"/>
                  </a:cubicBezTo>
                  <a:cubicBezTo>
                    <a:pt x="24820" y="51464"/>
                    <a:pt x="24759" y="51601"/>
                    <a:pt x="24849" y="51671"/>
                  </a:cubicBezTo>
                  <a:cubicBezTo>
                    <a:pt x="25158" y="51897"/>
                    <a:pt x="25480" y="52123"/>
                    <a:pt x="25778" y="52326"/>
                  </a:cubicBezTo>
                  <a:cubicBezTo>
                    <a:pt x="25956" y="52457"/>
                    <a:pt x="26147" y="52611"/>
                    <a:pt x="26337" y="52742"/>
                  </a:cubicBezTo>
                  <a:cubicBezTo>
                    <a:pt x="26159" y="52731"/>
                    <a:pt x="25980" y="52719"/>
                    <a:pt x="25789" y="52683"/>
                  </a:cubicBezTo>
                  <a:cubicBezTo>
                    <a:pt x="25277" y="52135"/>
                    <a:pt x="24646" y="51659"/>
                    <a:pt x="24075" y="51183"/>
                  </a:cubicBezTo>
                  <a:close/>
                  <a:moveTo>
                    <a:pt x="26206" y="51552"/>
                  </a:moveTo>
                  <a:lnTo>
                    <a:pt x="26206" y="51552"/>
                  </a:lnTo>
                  <a:cubicBezTo>
                    <a:pt x="26361" y="51564"/>
                    <a:pt x="26492" y="51599"/>
                    <a:pt x="26635" y="51611"/>
                  </a:cubicBezTo>
                  <a:cubicBezTo>
                    <a:pt x="27171" y="52040"/>
                    <a:pt x="27694" y="52504"/>
                    <a:pt x="28266" y="52909"/>
                  </a:cubicBezTo>
                  <a:cubicBezTo>
                    <a:pt x="28075" y="52885"/>
                    <a:pt x="27885" y="52885"/>
                    <a:pt x="27706" y="52861"/>
                  </a:cubicBezTo>
                  <a:cubicBezTo>
                    <a:pt x="27706" y="52850"/>
                    <a:pt x="27706" y="52850"/>
                    <a:pt x="27694" y="52838"/>
                  </a:cubicBezTo>
                  <a:cubicBezTo>
                    <a:pt x="27468" y="52504"/>
                    <a:pt x="27075" y="52266"/>
                    <a:pt x="26778" y="52016"/>
                  </a:cubicBezTo>
                  <a:cubicBezTo>
                    <a:pt x="26575" y="51861"/>
                    <a:pt x="26397" y="51707"/>
                    <a:pt x="26206" y="51552"/>
                  </a:cubicBezTo>
                  <a:close/>
                  <a:moveTo>
                    <a:pt x="27028" y="51635"/>
                  </a:moveTo>
                  <a:cubicBezTo>
                    <a:pt x="27266" y="51659"/>
                    <a:pt x="27504" y="51671"/>
                    <a:pt x="27754" y="51707"/>
                  </a:cubicBezTo>
                  <a:cubicBezTo>
                    <a:pt x="27754" y="51730"/>
                    <a:pt x="27754" y="51778"/>
                    <a:pt x="27802" y="51790"/>
                  </a:cubicBezTo>
                  <a:cubicBezTo>
                    <a:pt x="28337" y="52147"/>
                    <a:pt x="28861" y="52588"/>
                    <a:pt x="29433" y="52850"/>
                  </a:cubicBezTo>
                  <a:cubicBezTo>
                    <a:pt x="29452" y="52859"/>
                    <a:pt x="29472" y="52864"/>
                    <a:pt x="29492" y="52864"/>
                  </a:cubicBezTo>
                  <a:cubicBezTo>
                    <a:pt x="29592" y="52864"/>
                    <a:pt x="29677" y="52751"/>
                    <a:pt x="29588" y="52671"/>
                  </a:cubicBezTo>
                  <a:cubicBezTo>
                    <a:pt x="29135" y="52302"/>
                    <a:pt x="28599" y="52016"/>
                    <a:pt x="28099" y="51718"/>
                  </a:cubicBezTo>
                  <a:lnTo>
                    <a:pt x="28099" y="51718"/>
                  </a:lnTo>
                  <a:cubicBezTo>
                    <a:pt x="28325" y="51730"/>
                    <a:pt x="28540" y="51754"/>
                    <a:pt x="28754" y="51766"/>
                  </a:cubicBezTo>
                  <a:cubicBezTo>
                    <a:pt x="29278" y="52242"/>
                    <a:pt x="30052" y="52850"/>
                    <a:pt x="30778" y="52909"/>
                  </a:cubicBezTo>
                  <a:cubicBezTo>
                    <a:pt x="30782" y="52910"/>
                    <a:pt x="30786" y="52910"/>
                    <a:pt x="30790" y="52910"/>
                  </a:cubicBezTo>
                  <a:cubicBezTo>
                    <a:pt x="30887" y="52910"/>
                    <a:pt x="30906" y="52764"/>
                    <a:pt x="30838" y="52719"/>
                  </a:cubicBezTo>
                  <a:cubicBezTo>
                    <a:pt x="30540" y="52540"/>
                    <a:pt x="30171" y="52469"/>
                    <a:pt x="29849" y="52302"/>
                  </a:cubicBezTo>
                  <a:cubicBezTo>
                    <a:pt x="29576" y="52147"/>
                    <a:pt x="29314" y="51969"/>
                    <a:pt x="29064" y="51790"/>
                  </a:cubicBezTo>
                  <a:lnTo>
                    <a:pt x="29064" y="51790"/>
                  </a:lnTo>
                  <a:cubicBezTo>
                    <a:pt x="29397" y="51814"/>
                    <a:pt x="29707" y="51814"/>
                    <a:pt x="30028" y="51814"/>
                  </a:cubicBezTo>
                  <a:cubicBezTo>
                    <a:pt x="30254" y="52004"/>
                    <a:pt x="30480" y="52195"/>
                    <a:pt x="30719" y="52373"/>
                  </a:cubicBezTo>
                  <a:cubicBezTo>
                    <a:pt x="30952" y="52548"/>
                    <a:pt x="31265" y="52826"/>
                    <a:pt x="31558" y="52826"/>
                  </a:cubicBezTo>
                  <a:cubicBezTo>
                    <a:pt x="31564" y="52826"/>
                    <a:pt x="31570" y="52826"/>
                    <a:pt x="31576" y="52826"/>
                  </a:cubicBezTo>
                  <a:cubicBezTo>
                    <a:pt x="31659" y="52826"/>
                    <a:pt x="31719" y="52731"/>
                    <a:pt x="31671" y="52659"/>
                  </a:cubicBezTo>
                  <a:cubicBezTo>
                    <a:pt x="31516" y="52421"/>
                    <a:pt x="31195" y="52326"/>
                    <a:pt x="30957" y="52183"/>
                  </a:cubicBezTo>
                  <a:cubicBezTo>
                    <a:pt x="30766" y="52064"/>
                    <a:pt x="30588" y="51945"/>
                    <a:pt x="30409" y="51814"/>
                  </a:cubicBezTo>
                  <a:cubicBezTo>
                    <a:pt x="30659" y="51814"/>
                    <a:pt x="30897" y="51790"/>
                    <a:pt x="31147" y="51790"/>
                  </a:cubicBezTo>
                  <a:cubicBezTo>
                    <a:pt x="31147" y="51814"/>
                    <a:pt x="31147" y="51814"/>
                    <a:pt x="31159" y="51826"/>
                  </a:cubicBezTo>
                  <a:cubicBezTo>
                    <a:pt x="31457" y="52076"/>
                    <a:pt x="31754" y="52373"/>
                    <a:pt x="32064" y="52623"/>
                  </a:cubicBezTo>
                  <a:lnTo>
                    <a:pt x="32064" y="53004"/>
                  </a:lnTo>
                  <a:cubicBezTo>
                    <a:pt x="31687" y="53012"/>
                    <a:pt x="31310" y="53016"/>
                    <a:pt x="30934" y="53016"/>
                  </a:cubicBezTo>
                  <a:cubicBezTo>
                    <a:pt x="30122" y="53016"/>
                    <a:pt x="29313" y="52997"/>
                    <a:pt x="28516" y="52957"/>
                  </a:cubicBezTo>
                  <a:cubicBezTo>
                    <a:pt x="28528" y="52885"/>
                    <a:pt x="28528" y="52838"/>
                    <a:pt x="28504" y="52802"/>
                  </a:cubicBezTo>
                  <a:cubicBezTo>
                    <a:pt x="28040" y="52385"/>
                    <a:pt x="27528" y="52016"/>
                    <a:pt x="27028" y="51635"/>
                  </a:cubicBezTo>
                  <a:close/>
                  <a:moveTo>
                    <a:pt x="20205" y="52230"/>
                  </a:moveTo>
                  <a:cubicBezTo>
                    <a:pt x="20360" y="52326"/>
                    <a:pt x="20503" y="52433"/>
                    <a:pt x="20658" y="52528"/>
                  </a:cubicBezTo>
                  <a:cubicBezTo>
                    <a:pt x="20622" y="52552"/>
                    <a:pt x="20598" y="52588"/>
                    <a:pt x="20586" y="52647"/>
                  </a:cubicBezTo>
                  <a:lnTo>
                    <a:pt x="20586" y="52659"/>
                  </a:lnTo>
                  <a:cubicBezTo>
                    <a:pt x="20384" y="52778"/>
                    <a:pt x="20193" y="52921"/>
                    <a:pt x="19991" y="53052"/>
                  </a:cubicBezTo>
                  <a:cubicBezTo>
                    <a:pt x="19970" y="53045"/>
                    <a:pt x="19946" y="53038"/>
                    <a:pt x="19922" y="53038"/>
                  </a:cubicBezTo>
                  <a:cubicBezTo>
                    <a:pt x="19904" y="53038"/>
                    <a:pt x="19887" y="53042"/>
                    <a:pt x="19872" y="53052"/>
                  </a:cubicBezTo>
                  <a:cubicBezTo>
                    <a:pt x="19848" y="53076"/>
                    <a:pt x="19836" y="53076"/>
                    <a:pt x="19824" y="53088"/>
                  </a:cubicBezTo>
                  <a:cubicBezTo>
                    <a:pt x="19943" y="52802"/>
                    <a:pt x="20074" y="52504"/>
                    <a:pt x="20205" y="52230"/>
                  </a:cubicBezTo>
                  <a:close/>
                  <a:moveTo>
                    <a:pt x="54757" y="7665"/>
                  </a:moveTo>
                  <a:lnTo>
                    <a:pt x="54757" y="7665"/>
                  </a:lnTo>
                  <a:cubicBezTo>
                    <a:pt x="54114" y="14023"/>
                    <a:pt x="54638" y="20703"/>
                    <a:pt x="54603" y="27084"/>
                  </a:cubicBezTo>
                  <a:cubicBezTo>
                    <a:pt x="54579" y="33383"/>
                    <a:pt x="54543" y="39693"/>
                    <a:pt x="54757" y="45992"/>
                  </a:cubicBezTo>
                  <a:cubicBezTo>
                    <a:pt x="54698" y="46003"/>
                    <a:pt x="54650" y="46015"/>
                    <a:pt x="54591" y="46075"/>
                  </a:cubicBezTo>
                  <a:cubicBezTo>
                    <a:pt x="50888" y="50040"/>
                    <a:pt x="46911" y="53838"/>
                    <a:pt x="43351" y="57945"/>
                  </a:cubicBezTo>
                  <a:cubicBezTo>
                    <a:pt x="43589" y="51099"/>
                    <a:pt x="43363" y="44206"/>
                    <a:pt x="43363" y="37360"/>
                  </a:cubicBezTo>
                  <a:cubicBezTo>
                    <a:pt x="43363" y="32299"/>
                    <a:pt x="43577" y="27144"/>
                    <a:pt x="43470" y="22048"/>
                  </a:cubicBezTo>
                  <a:cubicBezTo>
                    <a:pt x="43577" y="20238"/>
                    <a:pt x="43542" y="18441"/>
                    <a:pt x="43232" y="16726"/>
                  </a:cubicBezTo>
                  <a:cubicBezTo>
                    <a:pt x="43220" y="16583"/>
                    <a:pt x="43220" y="16428"/>
                    <a:pt x="43208" y="16297"/>
                  </a:cubicBezTo>
                  <a:cubicBezTo>
                    <a:pt x="47137" y="13535"/>
                    <a:pt x="50793" y="10416"/>
                    <a:pt x="54757" y="7665"/>
                  </a:cubicBezTo>
                  <a:close/>
                  <a:moveTo>
                    <a:pt x="45006" y="1010"/>
                  </a:moveTo>
                  <a:lnTo>
                    <a:pt x="45006" y="1010"/>
                  </a:lnTo>
                  <a:cubicBezTo>
                    <a:pt x="45232" y="1677"/>
                    <a:pt x="44839" y="3439"/>
                    <a:pt x="44816" y="3879"/>
                  </a:cubicBezTo>
                  <a:cubicBezTo>
                    <a:pt x="44732" y="4939"/>
                    <a:pt x="44577" y="6022"/>
                    <a:pt x="44661" y="7082"/>
                  </a:cubicBezTo>
                  <a:cubicBezTo>
                    <a:pt x="44661" y="7142"/>
                    <a:pt x="44720" y="7189"/>
                    <a:pt x="44768" y="7201"/>
                  </a:cubicBezTo>
                  <a:lnTo>
                    <a:pt x="44768" y="7261"/>
                  </a:lnTo>
                  <a:cubicBezTo>
                    <a:pt x="43577" y="8201"/>
                    <a:pt x="42446" y="9356"/>
                    <a:pt x="41637" y="9951"/>
                  </a:cubicBezTo>
                  <a:cubicBezTo>
                    <a:pt x="39934" y="11225"/>
                    <a:pt x="38065" y="12249"/>
                    <a:pt x="36267" y="13345"/>
                  </a:cubicBezTo>
                  <a:cubicBezTo>
                    <a:pt x="36255" y="13321"/>
                    <a:pt x="36219" y="13309"/>
                    <a:pt x="36184" y="13309"/>
                  </a:cubicBezTo>
                  <a:cubicBezTo>
                    <a:pt x="36088" y="13309"/>
                    <a:pt x="36065" y="13392"/>
                    <a:pt x="36088" y="13464"/>
                  </a:cubicBezTo>
                  <a:cubicBezTo>
                    <a:pt x="36005" y="13523"/>
                    <a:pt x="35898" y="13583"/>
                    <a:pt x="35803" y="13642"/>
                  </a:cubicBezTo>
                  <a:lnTo>
                    <a:pt x="35803" y="13428"/>
                  </a:lnTo>
                  <a:cubicBezTo>
                    <a:pt x="35803" y="13374"/>
                    <a:pt x="35764" y="13348"/>
                    <a:pt x="35725" y="13348"/>
                  </a:cubicBezTo>
                  <a:cubicBezTo>
                    <a:pt x="35686" y="13348"/>
                    <a:pt x="35648" y="13374"/>
                    <a:pt x="35648" y="13428"/>
                  </a:cubicBezTo>
                  <a:lnTo>
                    <a:pt x="35648" y="13750"/>
                  </a:lnTo>
                  <a:cubicBezTo>
                    <a:pt x="35493" y="13857"/>
                    <a:pt x="35326" y="13940"/>
                    <a:pt x="35183" y="14047"/>
                  </a:cubicBezTo>
                  <a:cubicBezTo>
                    <a:pt x="35267" y="13750"/>
                    <a:pt x="35303" y="13392"/>
                    <a:pt x="35362" y="13095"/>
                  </a:cubicBezTo>
                  <a:cubicBezTo>
                    <a:pt x="35377" y="13015"/>
                    <a:pt x="35307" y="12962"/>
                    <a:pt x="35243" y="12962"/>
                  </a:cubicBezTo>
                  <a:cubicBezTo>
                    <a:pt x="35201" y="12962"/>
                    <a:pt x="35162" y="12984"/>
                    <a:pt x="35148" y="13035"/>
                  </a:cubicBezTo>
                  <a:cubicBezTo>
                    <a:pt x="35112" y="13249"/>
                    <a:pt x="35052" y="13452"/>
                    <a:pt x="35005" y="13666"/>
                  </a:cubicBezTo>
                  <a:cubicBezTo>
                    <a:pt x="34957" y="13845"/>
                    <a:pt x="34898" y="14035"/>
                    <a:pt x="34898" y="14226"/>
                  </a:cubicBezTo>
                  <a:cubicBezTo>
                    <a:pt x="34779" y="14297"/>
                    <a:pt x="34660" y="14381"/>
                    <a:pt x="34552" y="14464"/>
                  </a:cubicBezTo>
                  <a:cubicBezTo>
                    <a:pt x="34707" y="14059"/>
                    <a:pt x="34791" y="13619"/>
                    <a:pt x="34898" y="13214"/>
                  </a:cubicBezTo>
                  <a:cubicBezTo>
                    <a:pt x="34919" y="13134"/>
                    <a:pt x="34853" y="13081"/>
                    <a:pt x="34790" y="13081"/>
                  </a:cubicBezTo>
                  <a:cubicBezTo>
                    <a:pt x="34749" y="13081"/>
                    <a:pt x="34709" y="13103"/>
                    <a:pt x="34695" y="13154"/>
                  </a:cubicBezTo>
                  <a:cubicBezTo>
                    <a:pt x="34552" y="13619"/>
                    <a:pt x="34350" y="14107"/>
                    <a:pt x="34302" y="14583"/>
                  </a:cubicBezTo>
                  <a:cubicBezTo>
                    <a:pt x="34302" y="14607"/>
                    <a:pt x="34302" y="14619"/>
                    <a:pt x="34314" y="14631"/>
                  </a:cubicBezTo>
                  <a:cubicBezTo>
                    <a:pt x="34302" y="14619"/>
                    <a:pt x="34279" y="14607"/>
                    <a:pt x="34255" y="14607"/>
                  </a:cubicBezTo>
                  <a:cubicBezTo>
                    <a:pt x="34241" y="14598"/>
                    <a:pt x="34226" y="14594"/>
                    <a:pt x="34213" y="14594"/>
                  </a:cubicBezTo>
                  <a:cubicBezTo>
                    <a:pt x="34170" y="14594"/>
                    <a:pt x="34133" y="14633"/>
                    <a:pt x="34124" y="14678"/>
                  </a:cubicBezTo>
                  <a:cubicBezTo>
                    <a:pt x="34076" y="14690"/>
                    <a:pt x="34040" y="14690"/>
                    <a:pt x="33993" y="14702"/>
                  </a:cubicBezTo>
                  <a:cubicBezTo>
                    <a:pt x="34243" y="14166"/>
                    <a:pt x="34374" y="13547"/>
                    <a:pt x="34493" y="12976"/>
                  </a:cubicBezTo>
                  <a:cubicBezTo>
                    <a:pt x="34507" y="12934"/>
                    <a:pt x="34476" y="12909"/>
                    <a:pt x="34446" y="12909"/>
                  </a:cubicBezTo>
                  <a:cubicBezTo>
                    <a:pt x="34424" y="12909"/>
                    <a:pt x="34403" y="12922"/>
                    <a:pt x="34398" y="12952"/>
                  </a:cubicBezTo>
                  <a:cubicBezTo>
                    <a:pt x="34255" y="13547"/>
                    <a:pt x="34017" y="14083"/>
                    <a:pt x="33814" y="14642"/>
                  </a:cubicBezTo>
                  <a:cubicBezTo>
                    <a:pt x="33802" y="14666"/>
                    <a:pt x="33779" y="14666"/>
                    <a:pt x="33779" y="14678"/>
                  </a:cubicBezTo>
                  <a:cubicBezTo>
                    <a:pt x="33755" y="14738"/>
                    <a:pt x="33707" y="14797"/>
                    <a:pt x="33659" y="14857"/>
                  </a:cubicBezTo>
                  <a:cubicBezTo>
                    <a:pt x="33564" y="14916"/>
                    <a:pt x="33457" y="15000"/>
                    <a:pt x="33398" y="15107"/>
                  </a:cubicBezTo>
                  <a:cubicBezTo>
                    <a:pt x="33350" y="15166"/>
                    <a:pt x="33386" y="15226"/>
                    <a:pt x="33409" y="15250"/>
                  </a:cubicBezTo>
                  <a:cubicBezTo>
                    <a:pt x="33409" y="15250"/>
                    <a:pt x="33409" y="15274"/>
                    <a:pt x="33398" y="15274"/>
                  </a:cubicBezTo>
                  <a:cubicBezTo>
                    <a:pt x="33386" y="15274"/>
                    <a:pt x="33350" y="15274"/>
                    <a:pt x="33350" y="15297"/>
                  </a:cubicBezTo>
                  <a:lnTo>
                    <a:pt x="33267" y="15571"/>
                  </a:lnTo>
                  <a:cubicBezTo>
                    <a:pt x="33219" y="15583"/>
                    <a:pt x="33183" y="15619"/>
                    <a:pt x="33183" y="15678"/>
                  </a:cubicBezTo>
                  <a:cubicBezTo>
                    <a:pt x="33171" y="15762"/>
                    <a:pt x="33171" y="15833"/>
                    <a:pt x="33171" y="15928"/>
                  </a:cubicBezTo>
                  <a:cubicBezTo>
                    <a:pt x="33159" y="16000"/>
                    <a:pt x="33124" y="16071"/>
                    <a:pt x="33112" y="16143"/>
                  </a:cubicBezTo>
                  <a:cubicBezTo>
                    <a:pt x="33112" y="16178"/>
                    <a:pt x="33124" y="16202"/>
                    <a:pt x="33147" y="16226"/>
                  </a:cubicBezTo>
                  <a:cubicBezTo>
                    <a:pt x="32850" y="19512"/>
                    <a:pt x="33052" y="22917"/>
                    <a:pt x="33040" y="26215"/>
                  </a:cubicBezTo>
                  <a:lnTo>
                    <a:pt x="33040" y="27585"/>
                  </a:lnTo>
                  <a:cubicBezTo>
                    <a:pt x="33029" y="27580"/>
                    <a:pt x="33018" y="27578"/>
                    <a:pt x="33008" y="27578"/>
                  </a:cubicBezTo>
                  <a:cubicBezTo>
                    <a:pt x="32933" y="27578"/>
                    <a:pt x="32897" y="27685"/>
                    <a:pt x="32981" y="27727"/>
                  </a:cubicBezTo>
                  <a:cubicBezTo>
                    <a:pt x="33005" y="27739"/>
                    <a:pt x="33028" y="27739"/>
                    <a:pt x="33052" y="27751"/>
                  </a:cubicBezTo>
                  <a:cubicBezTo>
                    <a:pt x="33040" y="30906"/>
                    <a:pt x="33040" y="34062"/>
                    <a:pt x="33040" y="37229"/>
                  </a:cubicBezTo>
                  <a:cubicBezTo>
                    <a:pt x="32969" y="44098"/>
                    <a:pt x="32766" y="51064"/>
                    <a:pt x="32981" y="57981"/>
                  </a:cubicBezTo>
                  <a:cubicBezTo>
                    <a:pt x="32969" y="58005"/>
                    <a:pt x="32969" y="58017"/>
                    <a:pt x="32969" y="58029"/>
                  </a:cubicBezTo>
                  <a:lnTo>
                    <a:pt x="32874" y="58076"/>
                  </a:lnTo>
                  <a:cubicBezTo>
                    <a:pt x="32858" y="58053"/>
                    <a:pt x="32833" y="58040"/>
                    <a:pt x="32801" y="58040"/>
                  </a:cubicBezTo>
                  <a:cubicBezTo>
                    <a:pt x="32783" y="58040"/>
                    <a:pt x="32764" y="58044"/>
                    <a:pt x="32743" y="58053"/>
                  </a:cubicBezTo>
                  <a:cubicBezTo>
                    <a:pt x="32683" y="58088"/>
                    <a:pt x="32647" y="58112"/>
                    <a:pt x="32624" y="58136"/>
                  </a:cubicBezTo>
                  <a:cubicBezTo>
                    <a:pt x="32850" y="50349"/>
                    <a:pt x="32671" y="42539"/>
                    <a:pt x="32647" y="34752"/>
                  </a:cubicBezTo>
                  <a:lnTo>
                    <a:pt x="32647" y="34704"/>
                  </a:lnTo>
                  <a:lnTo>
                    <a:pt x="32647" y="34597"/>
                  </a:lnTo>
                  <a:cubicBezTo>
                    <a:pt x="32673" y="34613"/>
                    <a:pt x="32700" y="34620"/>
                    <a:pt x="32726" y="34620"/>
                  </a:cubicBezTo>
                  <a:cubicBezTo>
                    <a:pt x="32881" y="34620"/>
                    <a:pt x="33015" y="34378"/>
                    <a:pt x="32790" y="34276"/>
                  </a:cubicBezTo>
                  <a:cubicBezTo>
                    <a:pt x="32757" y="34268"/>
                    <a:pt x="32725" y="34254"/>
                    <a:pt x="32692" y="34254"/>
                  </a:cubicBezTo>
                  <a:cubicBezTo>
                    <a:pt x="32677" y="34254"/>
                    <a:pt x="32662" y="34257"/>
                    <a:pt x="32647" y="34264"/>
                  </a:cubicBezTo>
                  <a:lnTo>
                    <a:pt x="32647" y="33704"/>
                  </a:lnTo>
                  <a:cubicBezTo>
                    <a:pt x="32647" y="27263"/>
                    <a:pt x="32909" y="20750"/>
                    <a:pt x="32743" y="14273"/>
                  </a:cubicBezTo>
                  <a:cubicBezTo>
                    <a:pt x="32766" y="14273"/>
                    <a:pt x="32802" y="14273"/>
                    <a:pt x="32802" y="14226"/>
                  </a:cubicBezTo>
                  <a:cubicBezTo>
                    <a:pt x="33064" y="13214"/>
                    <a:pt x="33350" y="12202"/>
                    <a:pt x="33624" y="11178"/>
                  </a:cubicBezTo>
                  <a:cubicBezTo>
                    <a:pt x="33631" y="11140"/>
                    <a:pt x="33590" y="11111"/>
                    <a:pt x="33557" y="11111"/>
                  </a:cubicBezTo>
                  <a:cubicBezTo>
                    <a:pt x="33538" y="11111"/>
                    <a:pt x="33521" y="11121"/>
                    <a:pt x="33517" y="11142"/>
                  </a:cubicBezTo>
                  <a:cubicBezTo>
                    <a:pt x="33243" y="12118"/>
                    <a:pt x="32993" y="13083"/>
                    <a:pt x="32731" y="14047"/>
                  </a:cubicBezTo>
                  <a:cubicBezTo>
                    <a:pt x="32731" y="13821"/>
                    <a:pt x="32707" y="13607"/>
                    <a:pt x="32707" y="13380"/>
                  </a:cubicBezTo>
                  <a:cubicBezTo>
                    <a:pt x="32731" y="13380"/>
                    <a:pt x="32755" y="13369"/>
                    <a:pt x="32766" y="13333"/>
                  </a:cubicBezTo>
                  <a:cubicBezTo>
                    <a:pt x="33124" y="12487"/>
                    <a:pt x="33350" y="11583"/>
                    <a:pt x="33624" y="10702"/>
                  </a:cubicBezTo>
                  <a:cubicBezTo>
                    <a:pt x="33631" y="10664"/>
                    <a:pt x="33595" y="10635"/>
                    <a:pt x="33565" y="10635"/>
                  </a:cubicBezTo>
                  <a:cubicBezTo>
                    <a:pt x="33548" y="10635"/>
                    <a:pt x="33533" y="10644"/>
                    <a:pt x="33528" y="10666"/>
                  </a:cubicBezTo>
                  <a:cubicBezTo>
                    <a:pt x="33243" y="11416"/>
                    <a:pt x="32933" y="12154"/>
                    <a:pt x="32707" y="12916"/>
                  </a:cubicBezTo>
                  <a:cubicBezTo>
                    <a:pt x="32671" y="11654"/>
                    <a:pt x="32612" y="10404"/>
                    <a:pt x="32516" y="9154"/>
                  </a:cubicBezTo>
                  <a:cubicBezTo>
                    <a:pt x="32588" y="9106"/>
                    <a:pt x="32647" y="9082"/>
                    <a:pt x="32731" y="9035"/>
                  </a:cubicBezTo>
                  <a:cubicBezTo>
                    <a:pt x="32766" y="8999"/>
                    <a:pt x="32790" y="8963"/>
                    <a:pt x="32802" y="8928"/>
                  </a:cubicBezTo>
                  <a:cubicBezTo>
                    <a:pt x="32814" y="8939"/>
                    <a:pt x="32814" y="8939"/>
                    <a:pt x="32850" y="8939"/>
                  </a:cubicBezTo>
                  <a:cubicBezTo>
                    <a:pt x="32909" y="8939"/>
                    <a:pt x="32921" y="8880"/>
                    <a:pt x="32909" y="8856"/>
                  </a:cubicBezTo>
                  <a:cubicBezTo>
                    <a:pt x="33386" y="8499"/>
                    <a:pt x="33838" y="8142"/>
                    <a:pt x="34314" y="7785"/>
                  </a:cubicBezTo>
                  <a:cubicBezTo>
                    <a:pt x="37827" y="5451"/>
                    <a:pt x="41315" y="3082"/>
                    <a:pt x="45006" y="1010"/>
                  </a:cubicBezTo>
                  <a:close/>
                  <a:moveTo>
                    <a:pt x="43982" y="57838"/>
                  </a:moveTo>
                  <a:lnTo>
                    <a:pt x="43351" y="58505"/>
                  </a:lnTo>
                  <a:lnTo>
                    <a:pt x="43351" y="58386"/>
                  </a:lnTo>
                  <a:cubicBezTo>
                    <a:pt x="43565" y="58207"/>
                    <a:pt x="43768" y="58029"/>
                    <a:pt x="43982" y="57838"/>
                  </a:cubicBezTo>
                  <a:close/>
                  <a:moveTo>
                    <a:pt x="21968" y="13154"/>
                  </a:moveTo>
                  <a:cubicBezTo>
                    <a:pt x="23892" y="13868"/>
                    <a:pt x="26437" y="14446"/>
                    <a:pt x="28785" y="14446"/>
                  </a:cubicBezTo>
                  <a:cubicBezTo>
                    <a:pt x="29924" y="14446"/>
                    <a:pt x="31016" y="14310"/>
                    <a:pt x="31969" y="13988"/>
                  </a:cubicBezTo>
                  <a:cubicBezTo>
                    <a:pt x="32016" y="13976"/>
                    <a:pt x="32040" y="13952"/>
                    <a:pt x="32052" y="13916"/>
                  </a:cubicBezTo>
                  <a:lnTo>
                    <a:pt x="32052" y="13916"/>
                  </a:lnTo>
                  <a:cubicBezTo>
                    <a:pt x="31862" y="20512"/>
                    <a:pt x="32135" y="27144"/>
                    <a:pt x="32135" y="33716"/>
                  </a:cubicBezTo>
                  <a:lnTo>
                    <a:pt x="32135" y="33740"/>
                  </a:lnTo>
                  <a:cubicBezTo>
                    <a:pt x="31683" y="33788"/>
                    <a:pt x="31254" y="33835"/>
                    <a:pt x="30802" y="33859"/>
                  </a:cubicBezTo>
                  <a:cubicBezTo>
                    <a:pt x="30790" y="33847"/>
                    <a:pt x="30778" y="33835"/>
                    <a:pt x="30766" y="33835"/>
                  </a:cubicBezTo>
                  <a:cubicBezTo>
                    <a:pt x="30731" y="33835"/>
                    <a:pt x="30719" y="33847"/>
                    <a:pt x="30707" y="33859"/>
                  </a:cubicBezTo>
                  <a:cubicBezTo>
                    <a:pt x="29920" y="33924"/>
                    <a:pt x="29134" y="33967"/>
                    <a:pt x="28352" y="33967"/>
                  </a:cubicBezTo>
                  <a:cubicBezTo>
                    <a:pt x="27844" y="33967"/>
                    <a:pt x="27339" y="33949"/>
                    <a:pt x="26837" y="33907"/>
                  </a:cubicBezTo>
                  <a:cubicBezTo>
                    <a:pt x="26819" y="33901"/>
                    <a:pt x="26807" y="33898"/>
                    <a:pt x="26795" y="33898"/>
                  </a:cubicBezTo>
                  <a:cubicBezTo>
                    <a:pt x="26784" y="33898"/>
                    <a:pt x="26772" y="33901"/>
                    <a:pt x="26754" y="33907"/>
                  </a:cubicBezTo>
                  <a:cubicBezTo>
                    <a:pt x="25420" y="33788"/>
                    <a:pt x="24099" y="33490"/>
                    <a:pt x="22813" y="32907"/>
                  </a:cubicBezTo>
                  <a:cubicBezTo>
                    <a:pt x="22799" y="32900"/>
                    <a:pt x="22785" y="32898"/>
                    <a:pt x="22773" y="32898"/>
                  </a:cubicBezTo>
                  <a:cubicBezTo>
                    <a:pt x="22687" y="32898"/>
                    <a:pt x="22636" y="33022"/>
                    <a:pt x="22730" y="33073"/>
                  </a:cubicBezTo>
                  <a:cubicBezTo>
                    <a:pt x="23408" y="33419"/>
                    <a:pt x="24123" y="33657"/>
                    <a:pt x="24837" y="33835"/>
                  </a:cubicBezTo>
                  <a:cubicBezTo>
                    <a:pt x="24837" y="33835"/>
                    <a:pt x="24837" y="33847"/>
                    <a:pt x="24849" y="33847"/>
                  </a:cubicBezTo>
                  <a:cubicBezTo>
                    <a:pt x="25087" y="34050"/>
                    <a:pt x="25349" y="34264"/>
                    <a:pt x="25599" y="34443"/>
                  </a:cubicBezTo>
                  <a:cubicBezTo>
                    <a:pt x="25837" y="34621"/>
                    <a:pt x="26099" y="34859"/>
                    <a:pt x="26397" y="34931"/>
                  </a:cubicBezTo>
                  <a:cubicBezTo>
                    <a:pt x="26402" y="34931"/>
                    <a:pt x="26407" y="34932"/>
                    <a:pt x="26412" y="34932"/>
                  </a:cubicBezTo>
                  <a:cubicBezTo>
                    <a:pt x="26484" y="34932"/>
                    <a:pt x="26513" y="34855"/>
                    <a:pt x="26480" y="34800"/>
                  </a:cubicBezTo>
                  <a:cubicBezTo>
                    <a:pt x="26301" y="34585"/>
                    <a:pt x="26016" y="34466"/>
                    <a:pt x="25789" y="34312"/>
                  </a:cubicBezTo>
                  <a:cubicBezTo>
                    <a:pt x="25611" y="34193"/>
                    <a:pt x="25444" y="34038"/>
                    <a:pt x="25266" y="33907"/>
                  </a:cubicBezTo>
                  <a:lnTo>
                    <a:pt x="25266" y="33907"/>
                  </a:lnTo>
                  <a:lnTo>
                    <a:pt x="25980" y="34038"/>
                  </a:lnTo>
                  <a:cubicBezTo>
                    <a:pt x="26337" y="34395"/>
                    <a:pt x="26694" y="34752"/>
                    <a:pt x="27051" y="35121"/>
                  </a:cubicBezTo>
                  <a:cubicBezTo>
                    <a:pt x="25825" y="35038"/>
                    <a:pt x="24575" y="34847"/>
                    <a:pt x="23301" y="34502"/>
                  </a:cubicBezTo>
                  <a:cubicBezTo>
                    <a:pt x="23292" y="34498"/>
                    <a:pt x="23283" y="34496"/>
                    <a:pt x="23275" y="34496"/>
                  </a:cubicBezTo>
                  <a:cubicBezTo>
                    <a:pt x="23211" y="34496"/>
                    <a:pt x="23192" y="34612"/>
                    <a:pt x="23277" y="34633"/>
                  </a:cubicBezTo>
                  <a:cubicBezTo>
                    <a:pt x="25078" y="35156"/>
                    <a:pt x="26958" y="35459"/>
                    <a:pt x="28835" y="35459"/>
                  </a:cubicBezTo>
                  <a:cubicBezTo>
                    <a:pt x="29950" y="35459"/>
                    <a:pt x="31064" y="35352"/>
                    <a:pt x="32159" y="35121"/>
                  </a:cubicBezTo>
                  <a:lnTo>
                    <a:pt x="32159" y="35121"/>
                  </a:lnTo>
                  <a:cubicBezTo>
                    <a:pt x="32147" y="40527"/>
                    <a:pt x="32052" y="45944"/>
                    <a:pt x="32088" y="51361"/>
                  </a:cubicBezTo>
                  <a:cubicBezTo>
                    <a:pt x="31385" y="51421"/>
                    <a:pt x="30707" y="51457"/>
                    <a:pt x="30016" y="51468"/>
                  </a:cubicBezTo>
                  <a:lnTo>
                    <a:pt x="29945" y="51468"/>
                  </a:lnTo>
                  <a:cubicBezTo>
                    <a:pt x="29848" y="51469"/>
                    <a:pt x="29752" y="51470"/>
                    <a:pt x="29655" y="51470"/>
                  </a:cubicBezTo>
                  <a:cubicBezTo>
                    <a:pt x="28395" y="51470"/>
                    <a:pt x="27135" y="51397"/>
                    <a:pt x="25897" y="51242"/>
                  </a:cubicBezTo>
                  <a:cubicBezTo>
                    <a:pt x="25849" y="51195"/>
                    <a:pt x="25789" y="51159"/>
                    <a:pt x="25742" y="51111"/>
                  </a:cubicBezTo>
                  <a:cubicBezTo>
                    <a:pt x="25718" y="51091"/>
                    <a:pt x="25691" y="51082"/>
                    <a:pt x="25664" y="51082"/>
                  </a:cubicBezTo>
                  <a:cubicBezTo>
                    <a:pt x="25599" y="51082"/>
                    <a:pt x="25536" y="51135"/>
                    <a:pt x="25527" y="51195"/>
                  </a:cubicBezTo>
                  <a:cubicBezTo>
                    <a:pt x="24789" y="51099"/>
                    <a:pt x="24051" y="50980"/>
                    <a:pt x="23325" y="50826"/>
                  </a:cubicBezTo>
                  <a:cubicBezTo>
                    <a:pt x="23321" y="50825"/>
                    <a:pt x="23316" y="50825"/>
                    <a:pt x="23312" y="50825"/>
                  </a:cubicBezTo>
                  <a:cubicBezTo>
                    <a:pt x="23214" y="50825"/>
                    <a:pt x="23174" y="50957"/>
                    <a:pt x="23277" y="50980"/>
                  </a:cubicBezTo>
                  <a:cubicBezTo>
                    <a:pt x="23503" y="51040"/>
                    <a:pt x="23718" y="51076"/>
                    <a:pt x="23944" y="51123"/>
                  </a:cubicBezTo>
                  <a:cubicBezTo>
                    <a:pt x="23884" y="51159"/>
                    <a:pt x="23861" y="51242"/>
                    <a:pt x="23920" y="51302"/>
                  </a:cubicBezTo>
                  <a:cubicBezTo>
                    <a:pt x="24408" y="51730"/>
                    <a:pt x="24885" y="52230"/>
                    <a:pt x="25408" y="52623"/>
                  </a:cubicBezTo>
                  <a:cubicBezTo>
                    <a:pt x="25266" y="52611"/>
                    <a:pt x="25123" y="52600"/>
                    <a:pt x="24992" y="52588"/>
                  </a:cubicBezTo>
                  <a:cubicBezTo>
                    <a:pt x="24515" y="52147"/>
                    <a:pt x="23884" y="51838"/>
                    <a:pt x="23349" y="51480"/>
                  </a:cubicBezTo>
                  <a:cubicBezTo>
                    <a:pt x="23330" y="51469"/>
                    <a:pt x="23311" y="51464"/>
                    <a:pt x="23293" y="51464"/>
                  </a:cubicBezTo>
                  <a:cubicBezTo>
                    <a:pt x="23201" y="51464"/>
                    <a:pt x="23140" y="51601"/>
                    <a:pt x="23230" y="51671"/>
                  </a:cubicBezTo>
                  <a:cubicBezTo>
                    <a:pt x="23515" y="51873"/>
                    <a:pt x="23777" y="52064"/>
                    <a:pt x="24063" y="52254"/>
                  </a:cubicBezTo>
                  <a:lnTo>
                    <a:pt x="24420" y="52528"/>
                  </a:lnTo>
                  <a:cubicBezTo>
                    <a:pt x="24134" y="52480"/>
                    <a:pt x="23837" y="52445"/>
                    <a:pt x="23563" y="52409"/>
                  </a:cubicBezTo>
                  <a:cubicBezTo>
                    <a:pt x="23555" y="52407"/>
                    <a:pt x="23548" y="52406"/>
                    <a:pt x="23542" y="52406"/>
                  </a:cubicBezTo>
                  <a:cubicBezTo>
                    <a:pt x="23474" y="52406"/>
                    <a:pt x="23451" y="52506"/>
                    <a:pt x="23527" y="52528"/>
                  </a:cubicBezTo>
                  <a:cubicBezTo>
                    <a:pt x="23956" y="52611"/>
                    <a:pt x="24396" y="52683"/>
                    <a:pt x="24825" y="52766"/>
                  </a:cubicBezTo>
                  <a:cubicBezTo>
                    <a:pt x="24849" y="52778"/>
                    <a:pt x="24885" y="52790"/>
                    <a:pt x="24896" y="52802"/>
                  </a:cubicBezTo>
                  <a:cubicBezTo>
                    <a:pt x="24918" y="52813"/>
                    <a:pt x="24934" y="52819"/>
                    <a:pt x="24951" y="52819"/>
                  </a:cubicBezTo>
                  <a:cubicBezTo>
                    <a:pt x="24970" y="52819"/>
                    <a:pt x="24989" y="52810"/>
                    <a:pt x="25016" y="52790"/>
                  </a:cubicBezTo>
                  <a:cubicBezTo>
                    <a:pt x="25266" y="52838"/>
                    <a:pt x="25539" y="52885"/>
                    <a:pt x="25801" y="52909"/>
                  </a:cubicBezTo>
                  <a:cubicBezTo>
                    <a:pt x="25825" y="52909"/>
                    <a:pt x="25825" y="52921"/>
                    <a:pt x="25837" y="52921"/>
                  </a:cubicBezTo>
                  <a:cubicBezTo>
                    <a:pt x="25848" y="52937"/>
                    <a:pt x="25863" y="52944"/>
                    <a:pt x="25878" y="52944"/>
                  </a:cubicBezTo>
                  <a:cubicBezTo>
                    <a:pt x="25897" y="52944"/>
                    <a:pt x="25914" y="52934"/>
                    <a:pt x="25920" y="52921"/>
                  </a:cubicBezTo>
                  <a:cubicBezTo>
                    <a:pt x="27583" y="53153"/>
                    <a:pt x="29253" y="53259"/>
                    <a:pt x="30931" y="53259"/>
                  </a:cubicBezTo>
                  <a:cubicBezTo>
                    <a:pt x="31320" y="53259"/>
                    <a:pt x="31710" y="53254"/>
                    <a:pt x="32100" y="53242"/>
                  </a:cubicBezTo>
                  <a:cubicBezTo>
                    <a:pt x="32112" y="54886"/>
                    <a:pt x="32147" y="56529"/>
                    <a:pt x="32195" y="58184"/>
                  </a:cubicBezTo>
                  <a:cubicBezTo>
                    <a:pt x="30913" y="58478"/>
                    <a:pt x="29587" y="58638"/>
                    <a:pt x="28266" y="58638"/>
                  </a:cubicBezTo>
                  <a:cubicBezTo>
                    <a:pt x="26067" y="58638"/>
                    <a:pt x="23881" y="58197"/>
                    <a:pt x="21932" y="57207"/>
                  </a:cubicBezTo>
                  <a:cubicBezTo>
                    <a:pt x="21928" y="57203"/>
                    <a:pt x="21924" y="57202"/>
                    <a:pt x="21920" y="57202"/>
                  </a:cubicBezTo>
                  <a:cubicBezTo>
                    <a:pt x="21912" y="57202"/>
                    <a:pt x="21904" y="57207"/>
                    <a:pt x="21896" y="57207"/>
                  </a:cubicBezTo>
                  <a:cubicBezTo>
                    <a:pt x="22122" y="52123"/>
                    <a:pt x="22075" y="46992"/>
                    <a:pt x="21991" y="41872"/>
                  </a:cubicBezTo>
                  <a:cubicBezTo>
                    <a:pt x="21991" y="41848"/>
                    <a:pt x="22015" y="41836"/>
                    <a:pt x="22015" y="41836"/>
                  </a:cubicBezTo>
                  <a:cubicBezTo>
                    <a:pt x="22039" y="41777"/>
                    <a:pt x="22027" y="41729"/>
                    <a:pt x="21991" y="41705"/>
                  </a:cubicBezTo>
                  <a:cubicBezTo>
                    <a:pt x="21956" y="38860"/>
                    <a:pt x="21908" y="36002"/>
                    <a:pt x="21908" y="33180"/>
                  </a:cubicBezTo>
                  <a:cubicBezTo>
                    <a:pt x="21908" y="26525"/>
                    <a:pt x="22110" y="19822"/>
                    <a:pt x="21968" y="13154"/>
                  </a:cubicBezTo>
                  <a:close/>
                  <a:moveTo>
                    <a:pt x="12133" y="14107"/>
                  </a:moveTo>
                  <a:lnTo>
                    <a:pt x="12145" y="14131"/>
                  </a:lnTo>
                  <a:cubicBezTo>
                    <a:pt x="12157" y="14333"/>
                    <a:pt x="12216" y="14523"/>
                    <a:pt x="12335" y="14702"/>
                  </a:cubicBezTo>
                  <a:cubicBezTo>
                    <a:pt x="12361" y="14740"/>
                    <a:pt x="12399" y="14757"/>
                    <a:pt x="12436" y="14757"/>
                  </a:cubicBezTo>
                  <a:cubicBezTo>
                    <a:pt x="12502" y="14757"/>
                    <a:pt x="12565" y="14703"/>
                    <a:pt x="12550" y="14619"/>
                  </a:cubicBezTo>
                  <a:cubicBezTo>
                    <a:pt x="12526" y="14583"/>
                    <a:pt x="12526" y="14547"/>
                    <a:pt x="12514" y="14512"/>
                  </a:cubicBezTo>
                  <a:lnTo>
                    <a:pt x="12514" y="14512"/>
                  </a:lnTo>
                  <a:lnTo>
                    <a:pt x="12633" y="14631"/>
                  </a:lnTo>
                  <a:cubicBezTo>
                    <a:pt x="12550" y="14666"/>
                    <a:pt x="12502" y="14797"/>
                    <a:pt x="12597" y="14869"/>
                  </a:cubicBezTo>
                  <a:cubicBezTo>
                    <a:pt x="13097" y="15214"/>
                    <a:pt x="13645" y="15535"/>
                    <a:pt x="14240" y="15833"/>
                  </a:cubicBezTo>
                  <a:cubicBezTo>
                    <a:pt x="15627" y="16669"/>
                    <a:pt x="17248" y="17166"/>
                    <a:pt x="18829" y="17166"/>
                  </a:cubicBezTo>
                  <a:cubicBezTo>
                    <a:pt x="19026" y="17166"/>
                    <a:pt x="19224" y="17159"/>
                    <a:pt x="19420" y="17143"/>
                  </a:cubicBezTo>
                  <a:cubicBezTo>
                    <a:pt x="19551" y="17131"/>
                    <a:pt x="19634" y="17024"/>
                    <a:pt x="19610" y="16928"/>
                  </a:cubicBezTo>
                  <a:cubicBezTo>
                    <a:pt x="19896" y="16881"/>
                    <a:pt x="20158" y="16833"/>
                    <a:pt x="20432" y="16750"/>
                  </a:cubicBezTo>
                  <a:cubicBezTo>
                    <a:pt x="20444" y="16762"/>
                    <a:pt x="20455" y="16774"/>
                    <a:pt x="20479" y="16774"/>
                  </a:cubicBezTo>
                  <a:cubicBezTo>
                    <a:pt x="20634" y="16821"/>
                    <a:pt x="20848" y="16845"/>
                    <a:pt x="21027" y="16845"/>
                  </a:cubicBezTo>
                  <a:cubicBezTo>
                    <a:pt x="20848" y="17643"/>
                    <a:pt x="20813" y="18441"/>
                    <a:pt x="20598" y="19214"/>
                  </a:cubicBezTo>
                  <a:cubicBezTo>
                    <a:pt x="20574" y="19262"/>
                    <a:pt x="20598" y="19310"/>
                    <a:pt x="20622" y="19334"/>
                  </a:cubicBezTo>
                  <a:cubicBezTo>
                    <a:pt x="20539" y="19905"/>
                    <a:pt x="20455" y="20465"/>
                    <a:pt x="20420" y="21012"/>
                  </a:cubicBezTo>
                  <a:cubicBezTo>
                    <a:pt x="20420" y="21059"/>
                    <a:pt x="20457" y="21083"/>
                    <a:pt x="20492" y="21083"/>
                  </a:cubicBezTo>
                  <a:cubicBezTo>
                    <a:pt x="20519" y="21083"/>
                    <a:pt x="20545" y="21068"/>
                    <a:pt x="20551" y="21036"/>
                  </a:cubicBezTo>
                  <a:cubicBezTo>
                    <a:pt x="20563" y="20941"/>
                    <a:pt x="20574" y="20869"/>
                    <a:pt x="20598" y="20774"/>
                  </a:cubicBezTo>
                  <a:cubicBezTo>
                    <a:pt x="20612" y="20836"/>
                    <a:pt x="20670" y="20875"/>
                    <a:pt x="20728" y="20875"/>
                  </a:cubicBezTo>
                  <a:cubicBezTo>
                    <a:pt x="20770" y="20875"/>
                    <a:pt x="20811" y="20855"/>
                    <a:pt x="20836" y="20810"/>
                  </a:cubicBezTo>
                  <a:cubicBezTo>
                    <a:pt x="21134" y="20357"/>
                    <a:pt x="21229" y="19846"/>
                    <a:pt x="21336" y="19322"/>
                  </a:cubicBezTo>
                  <a:cubicBezTo>
                    <a:pt x="21348" y="19226"/>
                    <a:pt x="21289" y="19143"/>
                    <a:pt x="21194" y="19131"/>
                  </a:cubicBezTo>
                  <a:cubicBezTo>
                    <a:pt x="21098" y="19131"/>
                    <a:pt x="21015" y="19107"/>
                    <a:pt x="20920" y="19107"/>
                  </a:cubicBezTo>
                  <a:cubicBezTo>
                    <a:pt x="21075" y="18536"/>
                    <a:pt x="21217" y="17952"/>
                    <a:pt x="21348" y="17357"/>
                  </a:cubicBezTo>
                  <a:lnTo>
                    <a:pt x="21348" y="17357"/>
                  </a:lnTo>
                  <a:cubicBezTo>
                    <a:pt x="21336" y="22620"/>
                    <a:pt x="21467" y="27906"/>
                    <a:pt x="21467" y="33145"/>
                  </a:cubicBezTo>
                  <a:cubicBezTo>
                    <a:pt x="21467" y="34109"/>
                    <a:pt x="21467" y="35097"/>
                    <a:pt x="21456" y="36062"/>
                  </a:cubicBezTo>
                  <a:cubicBezTo>
                    <a:pt x="21336" y="35955"/>
                    <a:pt x="21217" y="35871"/>
                    <a:pt x="21098" y="35776"/>
                  </a:cubicBezTo>
                  <a:cubicBezTo>
                    <a:pt x="21081" y="35765"/>
                    <a:pt x="21064" y="35759"/>
                    <a:pt x="21048" y="35759"/>
                  </a:cubicBezTo>
                  <a:cubicBezTo>
                    <a:pt x="20965" y="35759"/>
                    <a:pt x="20911" y="35895"/>
                    <a:pt x="20991" y="35955"/>
                  </a:cubicBezTo>
                  <a:cubicBezTo>
                    <a:pt x="21146" y="36062"/>
                    <a:pt x="21289" y="36193"/>
                    <a:pt x="21456" y="36276"/>
                  </a:cubicBezTo>
                  <a:lnTo>
                    <a:pt x="21456" y="36812"/>
                  </a:lnTo>
                  <a:cubicBezTo>
                    <a:pt x="21194" y="36609"/>
                    <a:pt x="20908" y="36431"/>
                    <a:pt x="20634" y="36252"/>
                  </a:cubicBezTo>
                  <a:cubicBezTo>
                    <a:pt x="20614" y="36239"/>
                    <a:pt x="20595" y="36233"/>
                    <a:pt x="20576" y="36233"/>
                  </a:cubicBezTo>
                  <a:cubicBezTo>
                    <a:pt x="20482" y="36233"/>
                    <a:pt x="20416" y="36385"/>
                    <a:pt x="20515" y="36455"/>
                  </a:cubicBezTo>
                  <a:cubicBezTo>
                    <a:pt x="20670" y="36550"/>
                    <a:pt x="20813" y="36657"/>
                    <a:pt x="20967" y="36776"/>
                  </a:cubicBezTo>
                  <a:cubicBezTo>
                    <a:pt x="20848" y="36788"/>
                    <a:pt x="20848" y="36990"/>
                    <a:pt x="20979" y="36990"/>
                  </a:cubicBezTo>
                  <a:cubicBezTo>
                    <a:pt x="21075" y="36990"/>
                    <a:pt x="21086" y="36907"/>
                    <a:pt x="21075" y="36848"/>
                  </a:cubicBezTo>
                  <a:lnTo>
                    <a:pt x="21075" y="36848"/>
                  </a:lnTo>
                  <a:cubicBezTo>
                    <a:pt x="21194" y="36943"/>
                    <a:pt x="21325" y="37026"/>
                    <a:pt x="21456" y="37110"/>
                  </a:cubicBezTo>
                  <a:cubicBezTo>
                    <a:pt x="21456" y="37312"/>
                    <a:pt x="21456" y="37526"/>
                    <a:pt x="21444" y="37729"/>
                  </a:cubicBezTo>
                  <a:cubicBezTo>
                    <a:pt x="21372" y="37681"/>
                    <a:pt x="21289" y="37645"/>
                    <a:pt x="21229" y="37598"/>
                  </a:cubicBezTo>
                  <a:cubicBezTo>
                    <a:pt x="21229" y="37586"/>
                    <a:pt x="21253" y="37562"/>
                    <a:pt x="21253" y="37550"/>
                  </a:cubicBezTo>
                  <a:cubicBezTo>
                    <a:pt x="21292" y="37472"/>
                    <a:pt x="21213" y="37409"/>
                    <a:pt x="21134" y="37409"/>
                  </a:cubicBezTo>
                  <a:cubicBezTo>
                    <a:pt x="21093" y="37409"/>
                    <a:pt x="21051" y="37426"/>
                    <a:pt x="21027" y="37467"/>
                  </a:cubicBezTo>
                  <a:lnTo>
                    <a:pt x="21027" y="37479"/>
                  </a:lnTo>
                  <a:cubicBezTo>
                    <a:pt x="20813" y="37324"/>
                    <a:pt x="20610" y="37169"/>
                    <a:pt x="20432" y="36967"/>
                  </a:cubicBezTo>
                  <a:cubicBezTo>
                    <a:pt x="20408" y="36946"/>
                    <a:pt x="20383" y="36937"/>
                    <a:pt x="20359" y="36937"/>
                  </a:cubicBezTo>
                  <a:cubicBezTo>
                    <a:pt x="20273" y="36937"/>
                    <a:pt x="20200" y="37050"/>
                    <a:pt x="20265" y="37133"/>
                  </a:cubicBezTo>
                  <a:cubicBezTo>
                    <a:pt x="20444" y="37312"/>
                    <a:pt x="20658" y="37538"/>
                    <a:pt x="20896" y="37717"/>
                  </a:cubicBezTo>
                  <a:cubicBezTo>
                    <a:pt x="20848" y="37788"/>
                    <a:pt x="20801" y="37860"/>
                    <a:pt x="20777" y="37943"/>
                  </a:cubicBezTo>
                  <a:cubicBezTo>
                    <a:pt x="20610" y="37848"/>
                    <a:pt x="20432" y="37776"/>
                    <a:pt x="20265" y="37681"/>
                  </a:cubicBezTo>
                  <a:cubicBezTo>
                    <a:pt x="20247" y="37672"/>
                    <a:pt x="20231" y="37668"/>
                    <a:pt x="20215" y="37668"/>
                  </a:cubicBezTo>
                  <a:cubicBezTo>
                    <a:pt x="20125" y="37668"/>
                    <a:pt x="20077" y="37799"/>
                    <a:pt x="20158" y="37860"/>
                  </a:cubicBezTo>
                  <a:cubicBezTo>
                    <a:pt x="20324" y="37955"/>
                    <a:pt x="20491" y="38062"/>
                    <a:pt x="20658" y="38145"/>
                  </a:cubicBezTo>
                  <a:cubicBezTo>
                    <a:pt x="20324" y="38788"/>
                    <a:pt x="20039" y="39455"/>
                    <a:pt x="19741" y="40098"/>
                  </a:cubicBezTo>
                  <a:cubicBezTo>
                    <a:pt x="19717" y="40155"/>
                    <a:pt x="19770" y="40212"/>
                    <a:pt x="19821" y="40212"/>
                  </a:cubicBezTo>
                  <a:cubicBezTo>
                    <a:pt x="19845" y="40212"/>
                    <a:pt x="19869" y="40200"/>
                    <a:pt x="19884" y="40169"/>
                  </a:cubicBezTo>
                  <a:cubicBezTo>
                    <a:pt x="19896" y="40158"/>
                    <a:pt x="19896" y="40146"/>
                    <a:pt x="19908" y="40122"/>
                  </a:cubicBezTo>
                  <a:lnTo>
                    <a:pt x="19908" y="40122"/>
                  </a:lnTo>
                  <a:cubicBezTo>
                    <a:pt x="19896" y="40158"/>
                    <a:pt x="19908" y="40181"/>
                    <a:pt x="19920" y="40229"/>
                  </a:cubicBezTo>
                  <a:cubicBezTo>
                    <a:pt x="20039" y="40384"/>
                    <a:pt x="20158" y="40515"/>
                    <a:pt x="20265" y="40658"/>
                  </a:cubicBezTo>
                  <a:cubicBezTo>
                    <a:pt x="20217" y="40777"/>
                    <a:pt x="20182" y="40920"/>
                    <a:pt x="20134" y="41039"/>
                  </a:cubicBezTo>
                  <a:cubicBezTo>
                    <a:pt x="19979" y="40860"/>
                    <a:pt x="19836" y="40693"/>
                    <a:pt x="19705" y="40503"/>
                  </a:cubicBezTo>
                  <a:cubicBezTo>
                    <a:pt x="19681" y="40473"/>
                    <a:pt x="19650" y="40460"/>
                    <a:pt x="19619" y="40460"/>
                  </a:cubicBezTo>
                  <a:cubicBezTo>
                    <a:pt x="19526" y="40460"/>
                    <a:pt x="19429" y="40569"/>
                    <a:pt x="19491" y="40658"/>
                  </a:cubicBezTo>
                  <a:lnTo>
                    <a:pt x="20027" y="41336"/>
                  </a:lnTo>
                  <a:cubicBezTo>
                    <a:pt x="19967" y="41491"/>
                    <a:pt x="19908" y="41646"/>
                    <a:pt x="19848" y="41812"/>
                  </a:cubicBezTo>
                  <a:cubicBezTo>
                    <a:pt x="19705" y="41670"/>
                    <a:pt x="19551" y="41539"/>
                    <a:pt x="19408" y="41420"/>
                  </a:cubicBezTo>
                  <a:cubicBezTo>
                    <a:pt x="19381" y="41395"/>
                    <a:pt x="19351" y="41385"/>
                    <a:pt x="19323" y="41385"/>
                  </a:cubicBezTo>
                  <a:cubicBezTo>
                    <a:pt x="19228" y="41385"/>
                    <a:pt x="19149" y="41503"/>
                    <a:pt x="19241" y="41586"/>
                  </a:cubicBezTo>
                  <a:cubicBezTo>
                    <a:pt x="19420" y="41753"/>
                    <a:pt x="19586" y="41896"/>
                    <a:pt x="19765" y="42063"/>
                  </a:cubicBezTo>
                  <a:cubicBezTo>
                    <a:pt x="19729" y="42146"/>
                    <a:pt x="19705" y="42229"/>
                    <a:pt x="19670" y="42313"/>
                  </a:cubicBezTo>
                  <a:cubicBezTo>
                    <a:pt x="19654" y="42376"/>
                    <a:pt x="19712" y="42429"/>
                    <a:pt x="19767" y="42429"/>
                  </a:cubicBezTo>
                  <a:cubicBezTo>
                    <a:pt x="19794" y="42429"/>
                    <a:pt x="19820" y="42416"/>
                    <a:pt x="19836" y="42384"/>
                  </a:cubicBezTo>
                  <a:cubicBezTo>
                    <a:pt x="19860" y="42324"/>
                    <a:pt x="19896" y="42265"/>
                    <a:pt x="19908" y="42205"/>
                  </a:cubicBezTo>
                  <a:cubicBezTo>
                    <a:pt x="20027" y="42313"/>
                    <a:pt x="20146" y="42432"/>
                    <a:pt x="20265" y="42539"/>
                  </a:cubicBezTo>
                  <a:cubicBezTo>
                    <a:pt x="20205" y="42670"/>
                    <a:pt x="20146" y="42789"/>
                    <a:pt x="20098" y="42920"/>
                  </a:cubicBezTo>
                  <a:cubicBezTo>
                    <a:pt x="19884" y="42717"/>
                    <a:pt x="19658" y="42491"/>
                    <a:pt x="19443" y="42289"/>
                  </a:cubicBezTo>
                  <a:cubicBezTo>
                    <a:pt x="19417" y="42262"/>
                    <a:pt x="19387" y="42251"/>
                    <a:pt x="19357" y="42251"/>
                  </a:cubicBezTo>
                  <a:cubicBezTo>
                    <a:pt x="19255" y="42251"/>
                    <a:pt x="19160" y="42387"/>
                    <a:pt x="19253" y="42479"/>
                  </a:cubicBezTo>
                  <a:cubicBezTo>
                    <a:pt x="19491" y="42717"/>
                    <a:pt x="19741" y="42955"/>
                    <a:pt x="19979" y="43206"/>
                  </a:cubicBezTo>
                  <a:cubicBezTo>
                    <a:pt x="19920" y="43336"/>
                    <a:pt x="19860" y="43491"/>
                    <a:pt x="19801" y="43622"/>
                  </a:cubicBezTo>
                  <a:cubicBezTo>
                    <a:pt x="19598" y="43420"/>
                    <a:pt x="19372" y="43217"/>
                    <a:pt x="19170" y="43015"/>
                  </a:cubicBezTo>
                  <a:cubicBezTo>
                    <a:pt x="19145" y="42991"/>
                    <a:pt x="19118" y="42980"/>
                    <a:pt x="19093" y="42980"/>
                  </a:cubicBezTo>
                  <a:cubicBezTo>
                    <a:pt x="19005" y="42980"/>
                    <a:pt x="18929" y="43099"/>
                    <a:pt x="19003" y="43182"/>
                  </a:cubicBezTo>
                  <a:cubicBezTo>
                    <a:pt x="19241" y="43420"/>
                    <a:pt x="19467" y="43634"/>
                    <a:pt x="19705" y="43860"/>
                  </a:cubicBezTo>
                  <a:cubicBezTo>
                    <a:pt x="19622" y="44027"/>
                    <a:pt x="19562" y="44206"/>
                    <a:pt x="19491" y="44372"/>
                  </a:cubicBezTo>
                  <a:cubicBezTo>
                    <a:pt x="19459" y="44436"/>
                    <a:pt x="19528" y="44494"/>
                    <a:pt x="19592" y="44494"/>
                  </a:cubicBezTo>
                  <a:cubicBezTo>
                    <a:pt x="19623" y="44494"/>
                    <a:pt x="19654" y="44479"/>
                    <a:pt x="19670" y="44444"/>
                  </a:cubicBezTo>
                  <a:cubicBezTo>
                    <a:pt x="19729" y="44289"/>
                    <a:pt x="19789" y="44158"/>
                    <a:pt x="19860" y="44027"/>
                  </a:cubicBezTo>
                  <a:lnTo>
                    <a:pt x="20265" y="44432"/>
                  </a:lnTo>
                  <a:lnTo>
                    <a:pt x="20003" y="45003"/>
                  </a:lnTo>
                  <a:cubicBezTo>
                    <a:pt x="19503" y="44527"/>
                    <a:pt x="19015" y="44051"/>
                    <a:pt x="18539" y="43563"/>
                  </a:cubicBezTo>
                  <a:cubicBezTo>
                    <a:pt x="18514" y="43538"/>
                    <a:pt x="18487" y="43528"/>
                    <a:pt x="18462" y="43528"/>
                  </a:cubicBezTo>
                  <a:cubicBezTo>
                    <a:pt x="18374" y="43528"/>
                    <a:pt x="18298" y="43647"/>
                    <a:pt x="18372" y="43729"/>
                  </a:cubicBezTo>
                  <a:cubicBezTo>
                    <a:pt x="18872" y="44253"/>
                    <a:pt x="19372" y="44765"/>
                    <a:pt x="19884" y="45277"/>
                  </a:cubicBezTo>
                  <a:cubicBezTo>
                    <a:pt x="19801" y="45444"/>
                    <a:pt x="19741" y="45599"/>
                    <a:pt x="19670" y="45765"/>
                  </a:cubicBezTo>
                  <a:cubicBezTo>
                    <a:pt x="19086" y="45230"/>
                    <a:pt x="18491" y="44706"/>
                    <a:pt x="17931" y="44170"/>
                  </a:cubicBezTo>
                  <a:cubicBezTo>
                    <a:pt x="17906" y="44144"/>
                    <a:pt x="17877" y="44133"/>
                    <a:pt x="17849" y="44133"/>
                  </a:cubicBezTo>
                  <a:cubicBezTo>
                    <a:pt x="17749" y="44133"/>
                    <a:pt x="17659" y="44274"/>
                    <a:pt x="17753" y="44349"/>
                  </a:cubicBezTo>
                  <a:cubicBezTo>
                    <a:pt x="18348" y="44920"/>
                    <a:pt x="18931" y="45515"/>
                    <a:pt x="19527" y="46111"/>
                  </a:cubicBezTo>
                  <a:cubicBezTo>
                    <a:pt x="19479" y="46230"/>
                    <a:pt x="19431" y="46349"/>
                    <a:pt x="19372" y="46468"/>
                  </a:cubicBezTo>
                  <a:cubicBezTo>
                    <a:pt x="18943" y="46063"/>
                    <a:pt x="18515" y="45658"/>
                    <a:pt x="18098" y="45241"/>
                  </a:cubicBezTo>
                  <a:cubicBezTo>
                    <a:pt x="18074" y="45220"/>
                    <a:pt x="18048" y="45212"/>
                    <a:pt x="18023" y="45212"/>
                  </a:cubicBezTo>
                  <a:cubicBezTo>
                    <a:pt x="17935" y="45212"/>
                    <a:pt x="17860" y="45322"/>
                    <a:pt x="17943" y="45396"/>
                  </a:cubicBezTo>
                  <a:cubicBezTo>
                    <a:pt x="18372" y="45837"/>
                    <a:pt x="18812" y="46301"/>
                    <a:pt x="19253" y="46777"/>
                  </a:cubicBezTo>
                  <a:lnTo>
                    <a:pt x="19027" y="47361"/>
                  </a:lnTo>
                  <a:cubicBezTo>
                    <a:pt x="18586" y="46932"/>
                    <a:pt x="18158" y="46492"/>
                    <a:pt x="17741" y="46051"/>
                  </a:cubicBezTo>
                  <a:cubicBezTo>
                    <a:pt x="17718" y="46029"/>
                    <a:pt x="17694" y="46020"/>
                    <a:pt x="17671" y="46020"/>
                  </a:cubicBezTo>
                  <a:cubicBezTo>
                    <a:pt x="17596" y="46020"/>
                    <a:pt x="17534" y="46118"/>
                    <a:pt x="17598" y="46182"/>
                  </a:cubicBezTo>
                  <a:cubicBezTo>
                    <a:pt x="18038" y="46646"/>
                    <a:pt x="18479" y="47135"/>
                    <a:pt x="18943" y="47623"/>
                  </a:cubicBezTo>
                  <a:cubicBezTo>
                    <a:pt x="18931" y="47682"/>
                    <a:pt x="18967" y="47718"/>
                    <a:pt x="19027" y="47718"/>
                  </a:cubicBezTo>
                  <a:lnTo>
                    <a:pt x="19384" y="48075"/>
                  </a:lnTo>
                  <a:cubicBezTo>
                    <a:pt x="19324" y="48206"/>
                    <a:pt x="19289" y="48337"/>
                    <a:pt x="19229" y="48456"/>
                  </a:cubicBezTo>
                  <a:cubicBezTo>
                    <a:pt x="18539" y="47885"/>
                    <a:pt x="17860" y="47289"/>
                    <a:pt x="17205" y="46670"/>
                  </a:cubicBezTo>
                  <a:cubicBezTo>
                    <a:pt x="17184" y="46652"/>
                    <a:pt x="17160" y="46644"/>
                    <a:pt x="17137" y="46644"/>
                  </a:cubicBezTo>
                  <a:cubicBezTo>
                    <a:pt x="17058" y="46644"/>
                    <a:pt x="16988" y="46739"/>
                    <a:pt x="17062" y="46813"/>
                  </a:cubicBezTo>
                  <a:cubicBezTo>
                    <a:pt x="17741" y="47468"/>
                    <a:pt x="18408" y="48135"/>
                    <a:pt x="19086" y="48790"/>
                  </a:cubicBezTo>
                  <a:cubicBezTo>
                    <a:pt x="19003" y="48992"/>
                    <a:pt x="18931" y="49206"/>
                    <a:pt x="18836" y="49432"/>
                  </a:cubicBezTo>
                  <a:cubicBezTo>
                    <a:pt x="18491" y="49206"/>
                    <a:pt x="18158" y="48992"/>
                    <a:pt x="17824" y="48754"/>
                  </a:cubicBezTo>
                  <a:cubicBezTo>
                    <a:pt x="17806" y="48742"/>
                    <a:pt x="17788" y="48736"/>
                    <a:pt x="17772" y="48736"/>
                  </a:cubicBezTo>
                  <a:cubicBezTo>
                    <a:pt x="17694" y="48736"/>
                    <a:pt x="17652" y="48861"/>
                    <a:pt x="17741" y="48921"/>
                  </a:cubicBezTo>
                  <a:cubicBezTo>
                    <a:pt x="18062" y="49159"/>
                    <a:pt x="18408" y="49432"/>
                    <a:pt x="18753" y="49683"/>
                  </a:cubicBezTo>
                  <a:cubicBezTo>
                    <a:pt x="18705" y="49790"/>
                    <a:pt x="18658" y="49885"/>
                    <a:pt x="18634" y="50004"/>
                  </a:cubicBezTo>
                  <a:cubicBezTo>
                    <a:pt x="18372" y="49849"/>
                    <a:pt x="18122" y="49694"/>
                    <a:pt x="17884" y="49528"/>
                  </a:cubicBezTo>
                  <a:cubicBezTo>
                    <a:pt x="17875" y="49523"/>
                    <a:pt x="17866" y="49521"/>
                    <a:pt x="17857" y="49521"/>
                  </a:cubicBezTo>
                  <a:cubicBezTo>
                    <a:pt x="17799" y="49521"/>
                    <a:pt x="17760" y="49616"/>
                    <a:pt x="17812" y="49647"/>
                  </a:cubicBezTo>
                  <a:cubicBezTo>
                    <a:pt x="18062" y="49825"/>
                    <a:pt x="18300" y="50004"/>
                    <a:pt x="18550" y="50206"/>
                  </a:cubicBezTo>
                  <a:lnTo>
                    <a:pt x="18336" y="50778"/>
                  </a:lnTo>
                  <a:lnTo>
                    <a:pt x="18336" y="50802"/>
                  </a:lnTo>
                  <a:cubicBezTo>
                    <a:pt x="17598" y="50385"/>
                    <a:pt x="16872" y="49980"/>
                    <a:pt x="16110" y="49611"/>
                  </a:cubicBezTo>
                  <a:cubicBezTo>
                    <a:pt x="16098" y="49603"/>
                    <a:pt x="16087" y="49600"/>
                    <a:pt x="16076" y="49600"/>
                  </a:cubicBezTo>
                  <a:cubicBezTo>
                    <a:pt x="16019" y="49600"/>
                    <a:pt x="15978" y="49690"/>
                    <a:pt x="16038" y="49730"/>
                  </a:cubicBezTo>
                  <a:cubicBezTo>
                    <a:pt x="16967" y="50206"/>
                    <a:pt x="17860" y="50706"/>
                    <a:pt x="18729" y="51242"/>
                  </a:cubicBezTo>
                  <a:cubicBezTo>
                    <a:pt x="18586" y="51599"/>
                    <a:pt x="18455" y="51957"/>
                    <a:pt x="18312" y="52326"/>
                  </a:cubicBezTo>
                  <a:cubicBezTo>
                    <a:pt x="18304" y="52366"/>
                    <a:pt x="18345" y="52401"/>
                    <a:pt x="18380" y="52401"/>
                  </a:cubicBezTo>
                  <a:cubicBezTo>
                    <a:pt x="18396" y="52401"/>
                    <a:pt x="18412" y="52393"/>
                    <a:pt x="18419" y="52373"/>
                  </a:cubicBezTo>
                  <a:cubicBezTo>
                    <a:pt x="18574" y="52028"/>
                    <a:pt x="18729" y="51695"/>
                    <a:pt x="18896" y="51349"/>
                  </a:cubicBezTo>
                  <a:cubicBezTo>
                    <a:pt x="19110" y="51480"/>
                    <a:pt x="19312" y="51599"/>
                    <a:pt x="19503" y="51730"/>
                  </a:cubicBezTo>
                  <a:cubicBezTo>
                    <a:pt x="19253" y="52314"/>
                    <a:pt x="19003" y="52897"/>
                    <a:pt x="18765" y="53481"/>
                  </a:cubicBezTo>
                  <a:cubicBezTo>
                    <a:pt x="18742" y="53519"/>
                    <a:pt x="18777" y="53547"/>
                    <a:pt x="18815" y="53547"/>
                  </a:cubicBezTo>
                  <a:cubicBezTo>
                    <a:pt x="18837" y="53547"/>
                    <a:pt x="18859" y="53538"/>
                    <a:pt x="18872" y="53516"/>
                  </a:cubicBezTo>
                  <a:cubicBezTo>
                    <a:pt x="19122" y="52957"/>
                    <a:pt x="19384" y="52385"/>
                    <a:pt x="19658" y="51826"/>
                  </a:cubicBezTo>
                  <a:cubicBezTo>
                    <a:pt x="19824" y="51933"/>
                    <a:pt x="19967" y="52028"/>
                    <a:pt x="20122" y="52135"/>
                  </a:cubicBezTo>
                  <a:cubicBezTo>
                    <a:pt x="19979" y="52480"/>
                    <a:pt x="19848" y="52802"/>
                    <a:pt x="19729" y="53147"/>
                  </a:cubicBezTo>
                  <a:cubicBezTo>
                    <a:pt x="18693" y="53778"/>
                    <a:pt x="17705" y="54469"/>
                    <a:pt x="16741" y="55243"/>
                  </a:cubicBezTo>
                  <a:cubicBezTo>
                    <a:pt x="15133" y="56314"/>
                    <a:pt x="13574" y="57445"/>
                    <a:pt x="12216" y="58862"/>
                  </a:cubicBezTo>
                  <a:cubicBezTo>
                    <a:pt x="12216" y="58763"/>
                    <a:pt x="12140" y="58663"/>
                    <a:pt x="12052" y="58663"/>
                  </a:cubicBezTo>
                  <a:cubicBezTo>
                    <a:pt x="12024" y="58663"/>
                    <a:pt x="11995" y="58673"/>
                    <a:pt x="11966" y="58696"/>
                  </a:cubicBezTo>
                  <a:cubicBezTo>
                    <a:pt x="11876" y="58776"/>
                    <a:pt x="11777" y="58806"/>
                    <a:pt x="11683" y="58806"/>
                  </a:cubicBezTo>
                  <a:cubicBezTo>
                    <a:pt x="11666" y="58806"/>
                    <a:pt x="11649" y="58805"/>
                    <a:pt x="11633" y="58803"/>
                  </a:cubicBezTo>
                  <a:cubicBezTo>
                    <a:pt x="11847" y="58624"/>
                    <a:pt x="12026" y="58398"/>
                    <a:pt x="12145" y="58160"/>
                  </a:cubicBezTo>
                  <a:cubicBezTo>
                    <a:pt x="12204" y="58148"/>
                    <a:pt x="12240" y="58100"/>
                    <a:pt x="12264" y="58029"/>
                  </a:cubicBezTo>
                  <a:cubicBezTo>
                    <a:pt x="15562" y="47647"/>
                    <a:pt x="18193" y="36907"/>
                    <a:pt x="20384" y="26239"/>
                  </a:cubicBezTo>
                  <a:cubicBezTo>
                    <a:pt x="20406" y="26159"/>
                    <a:pt x="20335" y="26106"/>
                    <a:pt x="20271" y="26106"/>
                  </a:cubicBezTo>
                  <a:cubicBezTo>
                    <a:pt x="20229" y="26106"/>
                    <a:pt x="20191" y="26128"/>
                    <a:pt x="20182" y="26180"/>
                  </a:cubicBezTo>
                  <a:cubicBezTo>
                    <a:pt x="17634" y="36836"/>
                    <a:pt x="14776" y="47361"/>
                    <a:pt x="11871" y="57922"/>
                  </a:cubicBezTo>
                  <a:cubicBezTo>
                    <a:pt x="11847" y="58017"/>
                    <a:pt x="11883" y="58088"/>
                    <a:pt x="11931" y="58136"/>
                  </a:cubicBezTo>
                  <a:cubicBezTo>
                    <a:pt x="11811" y="58279"/>
                    <a:pt x="11681" y="58422"/>
                    <a:pt x="11514" y="58517"/>
                  </a:cubicBezTo>
                  <a:cubicBezTo>
                    <a:pt x="11502" y="58517"/>
                    <a:pt x="11502" y="58505"/>
                    <a:pt x="11490" y="58505"/>
                  </a:cubicBezTo>
                  <a:cubicBezTo>
                    <a:pt x="10502" y="58362"/>
                    <a:pt x="9537" y="58326"/>
                    <a:pt x="8573" y="58041"/>
                  </a:cubicBezTo>
                  <a:cubicBezTo>
                    <a:pt x="8566" y="58039"/>
                    <a:pt x="8559" y="58038"/>
                    <a:pt x="8552" y="58038"/>
                  </a:cubicBezTo>
                  <a:cubicBezTo>
                    <a:pt x="8460" y="58038"/>
                    <a:pt x="8425" y="58185"/>
                    <a:pt x="8525" y="58207"/>
                  </a:cubicBezTo>
                  <a:cubicBezTo>
                    <a:pt x="9283" y="58438"/>
                    <a:pt x="10173" y="58689"/>
                    <a:pt x="11008" y="58689"/>
                  </a:cubicBezTo>
                  <a:cubicBezTo>
                    <a:pt x="11078" y="58689"/>
                    <a:pt x="11147" y="58687"/>
                    <a:pt x="11216" y="58684"/>
                  </a:cubicBezTo>
                  <a:lnTo>
                    <a:pt x="11216" y="58684"/>
                  </a:lnTo>
                  <a:cubicBezTo>
                    <a:pt x="11133" y="58731"/>
                    <a:pt x="11097" y="58791"/>
                    <a:pt x="11097" y="58862"/>
                  </a:cubicBezTo>
                  <a:cubicBezTo>
                    <a:pt x="9645" y="58755"/>
                    <a:pt x="8347" y="58636"/>
                    <a:pt x="6966" y="57922"/>
                  </a:cubicBezTo>
                  <a:cubicBezTo>
                    <a:pt x="6949" y="57913"/>
                    <a:pt x="6933" y="57910"/>
                    <a:pt x="6917" y="57910"/>
                  </a:cubicBezTo>
                  <a:cubicBezTo>
                    <a:pt x="6818" y="57910"/>
                    <a:pt x="6744" y="58052"/>
                    <a:pt x="6847" y="58124"/>
                  </a:cubicBezTo>
                  <a:cubicBezTo>
                    <a:pt x="7969" y="58746"/>
                    <a:pt x="9381" y="59273"/>
                    <a:pt x="10732" y="59273"/>
                  </a:cubicBezTo>
                  <a:cubicBezTo>
                    <a:pt x="11115" y="59273"/>
                    <a:pt x="11494" y="59231"/>
                    <a:pt x="11859" y="59136"/>
                  </a:cubicBezTo>
                  <a:lnTo>
                    <a:pt x="11871" y="59136"/>
                  </a:lnTo>
                  <a:cubicBezTo>
                    <a:pt x="11055" y="59475"/>
                    <a:pt x="10197" y="59617"/>
                    <a:pt x="9319" y="59617"/>
                  </a:cubicBezTo>
                  <a:cubicBezTo>
                    <a:pt x="6277" y="59617"/>
                    <a:pt x="3000" y="57910"/>
                    <a:pt x="441" y="56755"/>
                  </a:cubicBezTo>
                  <a:cubicBezTo>
                    <a:pt x="477" y="56719"/>
                    <a:pt x="524" y="56695"/>
                    <a:pt x="536" y="56636"/>
                  </a:cubicBezTo>
                  <a:cubicBezTo>
                    <a:pt x="4942" y="42670"/>
                    <a:pt x="9180" y="28454"/>
                    <a:pt x="12133" y="14107"/>
                  </a:cubicBezTo>
                  <a:close/>
                  <a:moveTo>
                    <a:pt x="33528" y="28192"/>
                  </a:moveTo>
                  <a:cubicBezTo>
                    <a:pt x="34314" y="28989"/>
                    <a:pt x="35922" y="29216"/>
                    <a:pt x="36838" y="29466"/>
                  </a:cubicBezTo>
                  <a:cubicBezTo>
                    <a:pt x="37832" y="29727"/>
                    <a:pt x="38825" y="29890"/>
                    <a:pt x="39809" y="29890"/>
                  </a:cubicBezTo>
                  <a:cubicBezTo>
                    <a:pt x="40394" y="29890"/>
                    <a:pt x="40976" y="29833"/>
                    <a:pt x="41553" y="29704"/>
                  </a:cubicBezTo>
                  <a:cubicBezTo>
                    <a:pt x="41672" y="29692"/>
                    <a:pt x="41780" y="29680"/>
                    <a:pt x="41899" y="29668"/>
                  </a:cubicBezTo>
                  <a:lnTo>
                    <a:pt x="41922" y="29668"/>
                  </a:lnTo>
                  <a:cubicBezTo>
                    <a:pt x="41929" y="29765"/>
                    <a:pt x="42019" y="29819"/>
                    <a:pt x="42109" y="29819"/>
                  </a:cubicBezTo>
                  <a:cubicBezTo>
                    <a:pt x="42186" y="29819"/>
                    <a:pt x="42264" y="29780"/>
                    <a:pt x="42291" y="29692"/>
                  </a:cubicBezTo>
                  <a:cubicBezTo>
                    <a:pt x="42315" y="29668"/>
                    <a:pt x="42315" y="29644"/>
                    <a:pt x="42327" y="29621"/>
                  </a:cubicBezTo>
                  <a:cubicBezTo>
                    <a:pt x="42399" y="29609"/>
                    <a:pt x="42470" y="29585"/>
                    <a:pt x="42530" y="29573"/>
                  </a:cubicBezTo>
                  <a:cubicBezTo>
                    <a:pt x="42565" y="29609"/>
                    <a:pt x="42613" y="29621"/>
                    <a:pt x="42649" y="29621"/>
                  </a:cubicBezTo>
                  <a:cubicBezTo>
                    <a:pt x="42684" y="29621"/>
                    <a:pt x="42696" y="29621"/>
                    <a:pt x="42708" y="29609"/>
                  </a:cubicBezTo>
                  <a:cubicBezTo>
                    <a:pt x="42756" y="32204"/>
                    <a:pt x="42803" y="34800"/>
                    <a:pt x="42803" y="37371"/>
                  </a:cubicBezTo>
                  <a:cubicBezTo>
                    <a:pt x="42803" y="43848"/>
                    <a:pt x="42589" y="50385"/>
                    <a:pt x="42792" y="56850"/>
                  </a:cubicBezTo>
                  <a:cubicBezTo>
                    <a:pt x="42673" y="56831"/>
                    <a:pt x="42552" y="56824"/>
                    <a:pt x="42429" y="56824"/>
                  </a:cubicBezTo>
                  <a:cubicBezTo>
                    <a:pt x="42093" y="56824"/>
                    <a:pt x="41748" y="56877"/>
                    <a:pt x="41434" y="56886"/>
                  </a:cubicBezTo>
                  <a:cubicBezTo>
                    <a:pt x="41303" y="56886"/>
                    <a:pt x="41303" y="57088"/>
                    <a:pt x="41434" y="57088"/>
                  </a:cubicBezTo>
                  <a:cubicBezTo>
                    <a:pt x="41739" y="57105"/>
                    <a:pt x="42074" y="57152"/>
                    <a:pt x="42401" y="57152"/>
                  </a:cubicBezTo>
                  <a:cubicBezTo>
                    <a:pt x="42534" y="57152"/>
                    <a:pt x="42665" y="57144"/>
                    <a:pt x="42792" y="57124"/>
                  </a:cubicBezTo>
                  <a:cubicBezTo>
                    <a:pt x="42803" y="57493"/>
                    <a:pt x="42803" y="57862"/>
                    <a:pt x="42815" y="58243"/>
                  </a:cubicBezTo>
                  <a:cubicBezTo>
                    <a:pt x="42434" y="58303"/>
                    <a:pt x="42030" y="58362"/>
                    <a:pt x="41625" y="58374"/>
                  </a:cubicBezTo>
                  <a:cubicBezTo>
                    <a:pt x="41524" y="58380"/>
                    <a:pt x="41419" y="58383"/>
                    <a:pt x="41315" y="58383"/>
                  </a:cubicBezTo>
                  <a:cubicBezTo>
                    <a:pt x="41211" y="58383"/>
                    <a:pt x="41107" y="58380"/>
                    <a:pt x="41006" y="58374"/>
                  </a:cubicBezTo>
                  <a:cubicBezTo>
                    <a:pt x="40898" y="58374"/>
                    <a:pt x="39994" y="58303"/>
                    <a:pt x="40172" y="58100"/>
                  </a:cubicBezTo>
                  <a:cubicBezTo>
                    <a:pt x="40192" y="58071"/>
                    <a:pt x="40164" y="58034"/>
                    <a:pt x="40133" y="58034"/>
                  </a:cubicBezTo>
                  <a:cubicBezTo>
                    <a:pt x="40126" y="58034"/>
                    <a:pt x="40119" y="58036"/>
                    <a:pt x="40113" y="58041"/>
                  </a:cubicBezTo>
                  <a:cubicBezTo>
                    <a:pt x="39827" y="58315"/>
                    <a:pt x="40375" y="58517"/>
                    <a:pt x="40553" y="58565"/>
                  </a:cubicBezTo>
                  <a:cubicBezTo>
                    <a:pt x="40887" y="58654"/>
                    <a:pt x="41244" y="58693"/>
                    <a:pt x="41603" y="58693"/>
                  </a:cubicBezTo>
                  <a:cubicBezTo>
                    <a:pt x="42014" y="58693"/>
                    <a:pt x="42428" y="58641"/>
                    <a:pt x="42815" y="58553"/>
                  </a:cubicBezTo>
                  <a:lnTo>
                    <a:pt x="42815" y="58553"/>
                  </a:lnTo>
                  <a:cubicBezTo>
                    <a:pt x="42803" y="58576"/>
                    <a:pt x="42768" y="58600"/>
                    <a:pt x="42756" y="58624"/>
                  </a:cubicBezTo>
                  <a:cubicBezTo>
                    <a:pt x="42696" y="58684"/>
                    <a:pt x="42732" y="58755"/>
                    <a:pt x="42792" y="58791"/>
                  </a:cubicBezTo>
                  <a:cubicBezTo>
                    <a:pt x="41397" y="59578"/>
                    <a:pt x="40005" y="59886"/>
                    <a:pt x="38606" y="59886"/>
                  </a:cubicBezTo>
                  <a:cubicBezTo>
                    <a:pt x="37234" y="59886"/>
                    <a:pt x="35854" y="59590"/>
                    <a:pt x="34457" y="59160"/>
                  </a:cubicBezTo>
                  <a:cubicBezTo>
                    <a:pt x="34457" y="59148"/>
                    <a:pt x="34433" y="59112"/>
                    <a:pt x="34421" y="59100"/>
                  </a:cubicBezTo>
                  <a:cubicBezTo>
                    <a:pt x="34183" y="58898"/>
                    <a:pt x="33838" y="58731"/>
                    <a:pt x="33505" y="58660"/>
                  </a:cubicBezTo>
                  <a:cubicBezTo>
                    <a:pt x="33528" y="58017"/>
                    <a:pt x="33540" y="57374"/>
                    <a:pt x="33564" y="56719"/>
                  </a:cubicBezTo>
                  <a:cubicBezTo>
                    <a:pt x="33576" y="56731"/>
                    <a:pt x="33588" y="56755"/>
                    <a:pt x="33624" y="56755"/>
                  </a:cubicBezTo>
                  <a:cubicBezTo>
                    <a:pt x="33743" y="56755"/>
                    <a:pt x="33743" y="56576"/>
                    <a:pt x="33624" y="56576"/>
                  </a:cubicBezTo>
                  <a:cubicBezTo>
                    <a:pt x="33588" y="56576"/>
                    <a:pt x="33576" y="56588"/>
                    <a:pt x="33564" y="56600"/>
                  </a:cubicBezTo>
                  <a:cubicBezTo>
                    <a:pt x="33707" y="50147"/>
                    <a:pt x="33540" y="43658"/>
                    <a:pt x="33540" y="37193"/>
                  </a:cubicBezTo>
                  <a:cubicBezTo>
                    <a:pt x="33540" y="34193"/>
                    <a:pt x="33540" y="31192"/>
                    <a:pt x="33528" y="28192"/>
                  </a:cubicBezTo>
                  <a:close/>
                  <a:moveTo>
                    <a:pt x="45555" y="1"/>
                  </a:moveTo>
                  <a:cubicBezTo>
                    <a:pt x="45530" y="1"/>
                    <a:pt x="45506" y="16"/>
                    <a:pt x="45506" y="45"/>
                  </a:cubicBezTo>
                  <a:cubicBezTo>
                    <a:pt x="45506" y="81"/>
                    <a:pt x="45494" y="105"/>
                    <a:pt x="45494" y="141"/>
                  </a:cubicBezTo>
                  <a:lnTo>
                    <a:pt x="45482" y="141"/>
                  </a:lnTo>
                  <a:cubicBezTo>
                    <a:pt x="44220" y="569"/>
                    <a:pt x="43006" y="1153"/>
                    <a:pt x="41851" y="1831"/>
                  </a:cubicBezTo>
                  <a:cubicBezTo>
                    <a:pt x="41004" y="1726"/>
                    <a:pt x="40181" y="1665"/>
                    <a:pt x="39375" y="1665"/>
                  </a:cubicBezTo>
                  <a:cubicBezTo>
                    <a:pt x="38277" y="1665"/>
                    <a:pt x="37210" y="1778"/>
                    <a:pt x="36160" y="2046"/>
                  </a:cubicBezTo>
                  <a:cubicBezTo>
                    <a:pt x="36160" y="1998"/>
                    <a:pt x="36160" y="1950"/>
                    <a:pt x="36148" y="1903"/>
                  </a:cubicBezTo>
                  <a:lnTo>
                    <a:pt x="36148" y="1903"/>
                  </a:lnTo>
                  <a:cubicBezTo>
                    <a:pt x="36173" y="1913"/>
                    <a:pt x="36200" y="1918"/>
                    <a:pt x="36228" y="1918"/>
                  </a:cubicBezTo>
                  <a:cubicBezTo>
                    <a:pt x="36329" y="1918"/>
                    <a:pt x="36431" y="1851"/>
                    <a:pt x="36422" y="1748"/>
                  </a:cubicBezTo>
                  <a:cubicBezTo>
                    <a:pt x="36386" y="1403"/>
                    <a:pt x="36362" y="1057"/>
                    <a:pt x="36303" y="712"/>
                  </a:cubicBezTo>
                  <a:cubicBezTo>
                    <a:pt x="36283" y="612"/>
                    <a:pt x="36211" y="511"/>
                    <a:pt x="36096" y="511"/>
                  </a:cubicBezTo>
                  <a:cubicBezTo>
                    <a:pt x="36075" y="511"/>
                    <a:pt x="36053" y="514"/>
                    <a:pt x="36029" y="522"/>
                  </a:cubicBezTo>
                  <a:cubicBezTo>
                    <a:pt x="35493" y="700"/>
                    <a:pt x="34969" y="915"/>
                    <a:pt x="34469" y="1153"/>
                  </a:cubicBezTo>
                  <a:cubicBezTo>
                    <a:pt x="34421" y="1153"/>
                    <a:pt x="34398" y="1165"/>
                    <a:pt x="34362" y="1188"/>
                  </a:cubicBezTo>
                  <a:cubicBezTo>
                    <a:pt x="32516" y="2070"/>
                    <a:pt x="30861" y="3272"/>
                    <a:pt x="29040" y="4225"/>
                  </a:cubicBezTo>
                  <a:cubicBezTo>
                    <a:pt x="26873" y="5356"/>
                    <a:pt x="24718" y="6391"/>
                    <a:pt x="22753" y="7796"/>
                  </a:cubicBezTo>
                  <a:cubicBezTo>
                    <a:pt x="22741" y="7785"/>
                    <a:pt x="22741" y="7773"/>
                    <a:pt x="22730" y="7773"/>
                  </a:cubicBezTo>
                  <a:cubicBezTo>
                    <a:pt x="22714" y="7749"/>
                    <a:pt x="22690" y="7738"/>
                    <a:pt x="22667" y="7738"/>
                  </a:cubicBezTo>
                  <a:cubicBezTo>
                    <a:pt x="22621" y="7738"/>
                    <a:pt x="22579" y="7781"/>
                    <a:pt x="22610" y="7844"/>
                  </a:cubicBezTo>
                  <a:cubicBezTo>
                    <a:pt x="22610" y="7856"/>
                    <a:pt x="22622" y="7856"/>
                    <a:pt x="22634" y="7880"/>
                  </a:cubicBezTo>
                  <a:cubicBezTo>
                    <a:pt x="22527" y="7880"/>
                    <a:pt x="22432" y="7880"/>
                    <a:pt x="22337" y="7904"/>
                  </a:cubicBezTo>
                  <a:cubicBezTo>
                    <a:pt x="21991" y="7999"/>
                    <a:pt x="21622" y="8225"/>
                    <a:pt x="21575" y="8618"/>
                  </a:cubicBezTo>
                  <a:cubicBezTo>
                    <a:pt x="21575" y="8630"/>
                    <a:pt x="21575" y="8642"/>
                    <a:pt x="21598" y="8666"/>
                  </a:cubicBezTo>
                  <a:cubicBezTo>
                    <a:pt x="21598" y="8749"/>
                    <a:pt x="21598" y="8856"/>
                    <a:pt x="21575" y="8939"/>
                  </a:cubicBezTo>
                  <a:cubicBezTo>
                    <a:pt x="19241" y="9999"/>
                    <a:pt x="16967" y="11190"/>
                    <a:pt x="14729" y="12464"/>
                  </a:cubicBezTo>
                  <a:cubicBezTo>
                    <a:pt x="14716" y="12459"/>
                    <a:pt x="14703" y="12457"/>
                    <a:pt x="14690" y="12457"/>
                  </a:cubicBezTo>
                  <a:cubicBezTo>
                    <a:pt x="14629" y="12457"/>
                    <a:pt x="14567" y="12500"/>
                    <a:pt x="14538" y="12559"/>
                  </a:cubicBezTo>
                  <a:lnTo>
                    <a:pt x="14002" y="12880"/>
                  </a:lnTo>
                  <a:cubicBezTo>
                    <a:pt x="14084" y="12799"/>
                    <a:pt x="14009" y="12665"/>
                    <a:pt x="13896" y="12665"/>
                  </a:cubicBezTo>
                  <a:cubicBezTo>
                    <a:pt x="13877" y="12665"/>
                    <a:pt x="13856" y="12669"/>
                    <a:pt x="13836" y="12678"/>
                  </a:cubicBezTo>
                  <a:cubicBezTo>
                    <a:pt x="13288" y="12952"/>
                    <a:pt x="12752" y="13249"/>
                    <a:pt x="12204" y="13535"/>
                  </a:cubicBezTo>
                  <a:cubicBezTo>
                    <a:pt x="12157" y="13547"/>
                    <a:pt x="12157" y="13595"/>
                    <a:pt x="12157" y="13619"/>
                  </a:cubicBezTo>
                  <a:cubicBezTo>
                    <a:pt x="12145" y="13690"/>
                    <a:pt x="12145" y="13773"/>
                    <a:pt x="12133" y="13857"/>
                  </a:cubicBezTo>
                  <a:cubicBezTo>
                    <a:pt x="12109" y="13845"/>
                    <a:pt x="12097" y="13845"/>
                    <a:pt x="12085" y="13833"/>
                  </a:cubicBezTo>
                  <a:cubicBezTo>
                    <a:pt x="12061" y="13812"/>
                    <a:pt x="12037" y="13803"/>
                    <a:pt x="12016" y="13803"/>
                  </a:cubicBezTo>
                  <a:cubicBezTo>
                    <a:pt x="11952" y="13803"/>
                    <a:pt x="11910" y="13881"/>
                    <a:pt x="11954" y="13952"/>
                  </a:cubicBezTo>
                  <a:cubicBezTo>
                    <a:pt x="11919" y="13964"/>
                    <a:pt x="11907" y="13976"/>
                    <a:pt x="11895" y="14023"/>
                  </a:cubicBezTo>
                  <a:cubicBezTo>
                    <a:pt x="8109" y="28263"/>
                    <a:pt x="4513" y="42491"/>
                    <a:pt x="48" y="56540"/>
                  </a:cubicBezTo>
                  <a:cubicBezTo>
                    <a:pt x="0" y="56671"/>
                    <a:pt x="72" y="56767"/>
                    <a:pt x="167" y="56826"/>
                  </a:cubicBezTo>
                  <a:cubicBezTo>
                    <a:pt x="143" y="56874"/>
                    <a:pt x="167" y="56910"/>
                    <a:pt x="203" y="56945"/>
                  </a:cubicBezTo>
                  <a:cubicBezTo>
                    <a:pt x="2282" y="58340"/>
                    <a:pt x="6132" y="60297"/>
                    <a:pt x="9282" y="60297"/>
                  </a:cubicBezTo>
                  <a:cubicBezTo>
                    <a:pt x="10407" y="60297"/>
                    <a:pt x="11442" y="60048"/>
                    <a:pt x="12276" y="59434"/>
                  </a:cubicBezTo>
                  <a:lnTo>
                    <a:pt x="12288" y="59410"/>
                  </a:lnTo>
                  <a:cubicBezTo>
                    <a:pt x="12335" y="59374"/>
                    <a:pt x="12395" y="59338"/>
                    <a:pt x="12454" y="59291"/>
                  </a:cubicBezTo>
                  <a:cubicBezTo>
                    <a:pt x="12466" y="59315"/>
                    <a:pt x="12490" y="59327"/>
                    <a:pt x="12514" y="59327"/>
                  </a:cubicBezTo>
                  <a:cubicBezTo>
                    <a:pt x="12585" y="59327"/>
                    <a:pt x="12621" y="59255"/>
                    <a:pt x="12609" y="59196"/>
                  </a:cubicBezTo>
                  <a:cubicBezTo>
                    <a:pt x="14419" y="57862"/>
                    <a:pt x="16360" y="56552"/>
                    <a:pt x="18098" y="55100"/>
                  </a:cubicBezTo>
                  <a:cubicBezTo>
                    <a:pt x="19134" y="54397"/>
                    <a:pt x="20170" y="53683"/>
                    <a:pt x="21146" y="52897"/>
                  </a:cubicBezTo>
                  <a:cubicBezTo>
                    <a:pt x="21152" y="52898"/>
                    <a:pt x="21158" y="52899"/>
                    <a:pt x="21164" y="52899"/>
                  </a:cubicBezTo>
                  <a:cubicBezTo>
                    <a:pt x="21215" y="52899"/>
                    <a:pt x="21253" y="52855"/>
                    <a:pt x="21253" y="52802"/>
                  </a:cubicBezTo>
                  <a:cubicBezTo>
                    <a:pt x="21277" y="52778"/>
                    <a:pt x="21325" y="52742"/>
                    <a:pt x="21360" y="52719"/>
                  </a:cubicBezTo>
                  <a:cubicBezTo>
                    <a:pt x="21384" y="54409"/>
                    <a:pt x="21432" y="56124"/>
                    <a:pt x="21515" y="57826"/>
                  </a:cubicBezTo>
                  <a:cubicBezTo>
                    <a:pt x="21515" y="57939"/>
                    <a:pt x="21604" y="57993"/>
                    <a:pt x="21688" y="57993"/>
                  </a:cubicBezTo>
                  <a:cubicBezTo>
                    <a:pt x="21711" y="57993"/>
                    <a:pt x="21733" y="57989"/>
                    <a:pt x="21753" y="57981"/>
                  </a:cubicBezTo>
                  <a:cubicBezTo>
                    <a:pt x="21777" y="58005"/>
                    <a:pt x="21789" y="58017"/>
                    <a:pt x="21801" y="58017"/>
                  </a:cubicBezTo>
                  <a:cubicBezTo>
                    <a:pt x="23622" y="59148"/>
                    <a:pt x="26075" y="59327"/>
                    <a:pt x="28171" y="59434"/>
                  </a:cubicBezTo>
                  <a:cubicBezTo>
                    <a:pt x="28564" y="59452"/>
                    <a:pt x="28959" y="59469"/>
                    <a:pt x="29351" y="59469"/>
                  </a:cubicBezTo>
                  <a:cubicBezTo>
                    <a:pt x="30489" y="59469"/>
                    <a:pt x="31595" y="59327"/>
                    <a:pt x="32516" y="58672"/>
                  </a:cubicBezTo>
                  <a:cubicBezTo>
                    <a:pt x="32528" y="58660"/>
                    <a:pt x="32552" y="58660"/>
                    <a:pt x="32564" y="58636"/>
                  </a:cubicBezTo>
                  <a:cubicBezTo>
                    <a:pt x="32707" y="58517"/>
                    <a:pt x="32862" y="58398"/>
                    <a:pt x="32993" y="58255"/>
                  </a:cubicBezTo>
                  <a:cubicBezTo>
                    <a:pt x="32993" y="58386"/>
                    <a:pt x="32993" y="58517"/>
                    <a:pt x="33005" y="58672"/>
                  </a:cubicBezTo>
                  <a:lnTo>
                    <a:pt x="32909" y="58672"/>
                  </a:lnTo>
                  <a:cubicBezTo>
                    <a:pt x="32755" y="58684"/>
                    <a:pt x="32731" y="58874"/>
                    <a:pt x="32874" y="58934"/>
                  </a:cubicBezTo>
                  <a:cubicBezTo>
                    <a:pt x="32933" y="58969"/>
                    <a:pt x="32993" y="58969"/>
                    <a:pt x="33040" y="58993"/>
                  </a:cubicBezTo>
                  <a:cubicBezTo>
                    <a:pt x="33052" y="59005"/>
                    <a:pt x="33052" y="59029"/>
                    <a:pt x="33064" y="59029"/>
                  </a:cubicBezTo>
                  <a:cubicBezTo>
                    <a:pt x="34887" y="59825"/>
                    <a:pt x="36947" y="60508"/>
                    <a:pt x="38937" y="60508"/>
                  </a:cubicBezTo>
                  <a:cubicBezTo>
                    <a:pt x="40431" y="60508"/>
                    <a:pt x="41886" y="60123"/>
                    <a:pt x="43173" y="59112"/>
                  </a:cubicBezTo>
                  <a:cubicBezTo>
                    <a:pt x="43173" y="59112"/>
                    <a:pt x="43173" y="59100"/>
                    <a:pt x="43184" y="59100"/>
                  </a:cubicBezTo>
                  <a:cubicBezTo>
                    <a:pt x="47768" y="55874"/>
                    <a:pt x="51697" y="51218"/>
                    <a:pt x="55353" y="46992"/>
                  </a:cubicBezTo>
                  <a:cubicBezTo>
                    <a:pt x="55499" y="46734"/>
                    <a:pt x="55338" y="46465"/>
                    <a:pt x="55159" y="46465"/>
                  </a:cubicBezTo>
                  <a:cubicBezTo>
                    <a:pt x="55148" y="46465"/>
                    <a:pt x="55137" y="46466"/>
                    <a:pt x="55126" y="46468"/>
                  </a:cubicBezTo>
                  <a:lnTo>
                    <a:pt x="55126" y="46420"/>
                  </a:lnTo>
                  <a:cubicBezTo>
                    <a:pt x="55138" y="46361"/>
                    <a:pt x="55138" y="46301"/>
                    <a:pt x="55126" y="46242"/>
                  </a:cubicBezTo>
                  <a:cubicBezTo>
                    <a:pt x="55353" y="39860"/>
                    <a:pt x="55317" y="33478"/>
                    <a:pt x="55293" y="27084"/>
                  </a:cubicBezTo>
                  <a:cubicBezTo>
                    <a:pt x="55257" y="20619"/>
                    <a:pt x="55805" y="13845"/>
                    <a:pt x="55126" y="7404"/>
                  </a:cubicBezTo>
                  <a:cubicBezTo>
                    <a:pt x="55312" y="7217"/>
                    <a:pt x="55160" y="6903"/>
                    <a:pt x="54955" y="6903"/>
                  </a:cubicBezTo>
                  <a:cubicBezTo>
                    <a:pt x="54910" y="6903"/>
                    <a:pt x="54863" y="6917"/>
                    <a:pt x="54817" y="6951"/>
                  </a:cubicBezTo>
                  <a:cubicBezTo>
                    <a:pt x="54317" y="7296"/>
                    <a:pt x="53817" y="7654"/>
                    <a:pt x="53305" y="7999"/>
                  </a:cubicBezTo>
                  <a:cubicBezTo>
                    <a:pt x="53186" y="7856"/>
                    <a:pt x="53043" y="7773"/>
                    <a:pt x="52805" y="7701"/>
                  </a:cubicBezTo>
                  <a:cubicBezTo>
                    <a:pt x="52705" y="7671"/>
                    <a:pt x="52611" y="7663"/>
                    <a:pt x="52518" y="7663"/>
                  </a:cubicBezTo>
                  <a:cubicBezTo>
                    <a:pt x="52406" y="7663"/>
                    <a:pt x="52298" y="7675"/>
                    <a:pt x="52189" y="7675"/>
                  </a:cubicBezTo>
                  <a:cubicBezTo>
                    <a:pt x="52140" y="7675"/>
                    <a:pt x="52092" y="7672"/>
                    <a:pt x="52043" y="7665"/>
                  </a:cubicBezTo>
                  <a:cubicBezTo>
                    <a:pt x="51447" y="7606"/>
                    <a:pt x="50900" y="7415"/>
                    <a:pt x="50316" y="7344"/>
                  </a:cubicBezTo>
                  <a:cubicBezTo>
                    <a:pt x="50127" y="7318"/>
                    <a:pt x="49936" y="7305"/>
                    <a:pt x="49747" y="7305"/>
                  </a:cubicBezTo>
                  <a:cubicBezTo>
                    <a:pt x="49057" y="7305"/>
                    <a:pt x="48381" y="7477"/>
                    <a:pt x="47792" y="7832"/>
                  </a:cubicBezTo>
                  <a:cubicBezTo>
                    <a:pt x="47804" y="7249"/>
                    <a:pt x="47876" y="6630"/>
                    <a:pt x="47709" y="6058"/>
                  </a:cubicBezTo>
                  <a:cubicBezTo>
                    <a:pt x="47685" y="5975"/>
                    <a:pt x="47590" y="5891"/>
                    <a:pt x="47506" y="5891"/>
                  </a:cubicBezTo>
                  <a:cubicBezTo>
                    <a:pt x="46899" y="5927"/>
                    <a:pt x="46221" y="6237"/>
                    <a:pt x="45542" y="6689"/>
                  </a:cubicBezTo>
                  <a:cubicBezTo>
                    <a:pt x="45566" y="6570"/>
                    <a:pt x="45590" y="6427"/>
                    <a:pt x="45601" y="6344"/>
                  </a:cubicBezTo>
                  <a:cubicBezTo>
                    <a:pt x="45732" y="5701"/>
                    <a:pt x="45649" y="4939"/>
                    <a:pt x="45661" y="4284"/>
                  </a:cubicBezTo>
                  <a:cubicBezTo>
                    <a:pt x="45685" y="3117"/>
                    <a:pt x="45792" y="1903"/>
                    <a:pt x="45709" y="736"/>
                  </a:cubicBezTo>
                  <a:cubicBezTo>
                    <a:pt x="45720" y="593"/>
                    <a:pt x="45732" y="450"/>
                    <a:pt x="45732" y="319"/>
                  </a:cubicBezTo>
                  <a:cubicBezTo>
                    <a:pt x="45732" y="236"/>
                    <a:pt x="45685" y="176"/>
                    <a:pt x="45625" y="153"/>
                  </a:cubicBezTo>
                  <a:cubicBezTo>
                    <a:pt x="45625" y="117"/>
                    <a:pt x="45613" y="81"/>
                    <a:pt x="45613" y="45"/>
                  </a:cubicBezTo>
                  <a:cubicBezTo>
                    <a:pt x="45607" y="16"/>
                    <a:pt x="45581" y="1"/>
                    <a:pt x="45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6" name="Google Shape;17786;p57"/>
            <p:cNvSpPr/>
            <p:nvPr/>
          </p:nvSpPr>
          <p:spPr>
            <a:xfrm>
              <a:off x="4222500" y="3002200"/>
              <a:ext cx="7125" cy="10750"/>
            </a:xfrm>
            <a:custGeom>
              <a:avLst/>
              <a:gdLst/>
              <a:ahLst/>
              <a:cxnLst/>
              <a:rect l="l" t="t" r="r" b="b"/>
              <a:pathLst>
                <a:path w="285" h="430" extrusionOk="0">
                  <a:moveTo>
                    <a:pt x="130" y="1"/>
                  </a:moveTo>
                  <a:cubicBezTo>
                    <a:pt x="67" y="1"/>
                    <a:pt x="0" y="64"/>
                    <a:pt x="38" y="147"/>
                  </a:cubicBezTo>
                  <a:cubicBezTo>
                    <a:pt x="62" y="230"/>
                    <a:pt x="109" y="313"/>
                    <a:pt x="157" y="397"/>
                  </a:cubicBezTo>
                  <a:cubicBezTo>
                    <a:pt x="172" y="420"/>
                    <a:pt x="191" y="429"/>
                    <a:pt x="209" y="429"/>
                  </a:cubicBezTo>
                  <a:cubicBezTo>
                    <a:pt x="248" y="429"/>
                    <a:pt x="284" y="386"/>
                    <a:pt x="276" y="337"/>
                  </a:cubicBezTo>
                  <a:cubicBezTo>
                    <a:pt x="264" y="254"/>
                    <a:pt x="228" y="159"/>
                    <a:pt x="216" y="75"/>
                  </a:cubicBezTo>
                  <a:cubicBezTo>
                    <a:pt x="203" y="22"/>
                    <a:pt x="167" y="1"/>
                    <a:pt x="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7" name="Google Shape;17787;p57"/>
            <p:cNvSpPr/>
            <p:nvPr/>
          </p:nvSpPr>
          <p:spPr>
            <a:xfrm>
              <a:off x="4302325" y="2713800"/>
              <a:ext cx="6250" cy="4850"/>
            </a:xfrm>
            <a:custGeom>
              <a:avLst/>
              <a:gdLst/>
              <a:ahLst/>
              <a:cxnLst/>
              <a:rect l="l" t="t" r="r" b="b"/>
              <a:pathLst>
                <a:path w="250" h="194" extrusionOk="0">
                  <a:moveTo>
                    <a:pt x="101" y="1"/>
                  </a:moveTo>
                  <a:cubicBezTo>
                    <a:pt x="0" y="1"/>
                    <a:pt x="6" y="193"/>
                    <a:pt x="119" y="193"/>
                  </a:cubicBezTo>
                  <a:cubicBezTo>
                    <a:pt x="250" y="193"/>
                    <a:pt x="250" y="3"/>
                    <a:pt x="119" y="3"/>
                  </a:cubicBezTo>
                  <a:cubicBezTo>
                    <a:pt x="113" y="1"/>
                    <a:pt x="107" y="1"/>
                    <a:pt x="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8" name="Google Shape;17788;p57"/>
            <p:cNvSpPr/>
            <p:nvPr/>
          </p:nvSpPr>
          <p:spPr>
            <a:xfrm>
              <a:off x="4598550" y="1967900"/>
              <a:ext cx="18400" cy="42450"/>
            </a:xfrm>
            <a:custGeom>
              <a:avLst/>
              <a:gdLst/>
              <a:ahLst/>
              <a:cxnLst/>
              <a:rect l="l" t="t" r="r" b="b"/>
              <a:pathLst>
                <a:path w="736" h="1698" extrusionOk="0">
                  <a:moveTo>
                    <a:pt x="679" y="1"/>
                  </a:moveTo>
                  <a:cubicBezTo>
                    <a:pt x="663" y="1"/>
                    <a:pt x="649" y="9"/>
                    <a:pt x="641" y="26"/>
                  </a:cubicBezTo>
                  <a:cubicBezTo>
                    <a:pt x="367" y="502"/>
                    <a:pt x="188" y="1038"/>
                    <a:pt x="21" y="1561"/>
                  </a:cubicBezTo>
                  <a:cubicBezTo>
                    <a:pt x="0" y="1646"/>
                    <a:pt x="63" y="1698"/>
                    <a:pt x="130" y="1698"/>
                  </a:cubicBezTo>
                  <a:cubicBezTo>
                    <a:pt x="176" y="1698"/>
                    <a:pt x="224" y="1674"/>
                    <a:pt x="248" y="1621"/>
                  </a:cubicBezTo>
                  <a:cubicBezTo>
                    <a:pt x="438" y="1109"/>
                    <a:pt x="641" y="597"/>
                    <a:pt x="736" y="73"/>
                  </a:cubicBezTo>
                  <a:cubicBezTo>
                    <a:pt x="736" y="27"/>
                    <a:pt x="706" y="1"/>
                    <a:pt x="6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9" name="Google Shape;17789;p57"/>
            <p:cNvSpPr/>
            <p:nvPr/>
          </p:nvSpPr>
          <p:spPr>
            <a:xfrm>
              <a:off x="4597425" y="1994075"/>
              <a:ext cx="18575" cy="50350"/>
            </a:xfrm>
            <a:custGeom>
              <a:avLst/>
              <a:gdLst/>
              <a:ahLst/>
              <a:cxnLst/>
              <a:rect l="l" t="t" r="r" b="b"/>
              <a:pathLst>
                <a:path w="743" h="2014" extrusionOk="0">
                  <a:moveTo>
                    <a:pt x="650" y="1"/>
                  </a:moveTo>
                  <a:cubicBezTo>
                    <a:pt x="619" y="1"/>
                    <a:pt x="588" y="19"/>
                    <a:pt x="578" y="62"/>
                  </a:cubicBezTo>
                  <a:cubicBezTo>
                    <a:pt x="388" y="693"/>
                    <a:pt x="138" y="1300"/>
                    <a:pt x="7" y="1943"/>
                  </a:cubicBezTo>
                  <a:cubicBezTo>
                    <a:pt x="0" y="1990"/>
                    <a:pt x="31" y="2014"/>
                    <a:pt x="63" y="2014"/>
                  </a:cubicBezTo>
                  <a:cubicBezTo>
                    <a:pt x="89" y="2014"/>
                    <a:pt x="115" y="1999"/>
                    <a:pt x="126" y="1967"/>
                  </a:cubicBezTo>
                  <a:cubicBezTo>
                    <a:pt x="364" y="1360"/>
                    <a:pt x="543" y="717"/>
                    <a:pt x="721" y="98"/>
                  </a:cubicBezTo>
                  <a:cubicBezTo>
                    <a:pt x="743" y="41"/>
                    <a:pt x="696" y="1"/>
                    <a:pt x="6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0" name="Google Shape;17790;p57"/>
            <p:cNvSpPr/>
            <p:nvPr/>
          </p:nvSpPr>
          <p:spPr>
            <a:xfrm>
              <a:off x="4512750" y="2126175"/>
              <a:ext cx="57525" cy="6900"/>
            </a:xfrm>
            <a:custGeom>
              <a:avLst/>
              <a:gdLst/>
              <a:ahLst/>
              <a:cxnLst/>
              <a:rect l="l" t="t" r="r" b="b"/>
              <a:pathLst>
                <a:path w="2301" h="276" extrusionOk="0">
                  <a:moveTo>
                    <a:pt x="2171" y="1"/>
                  </a:moveTo>
                  <a:cubicBezTo>
                    <a:pt x="2163" y="1"/>
                    <a:pt x="2153" y="2"/>
                    <a:pt x="2144" y="5"/>
                  </a:cubicBezTo>
                  <a:cubicBezTo>
                    <a:pt x="1589" y="91"/>
                    <a:pt x="1035" y="146"/>
                    <a:pt x="475" y="146"/>
                  </a:cubicBezTo>
                  <a:cubicBezTo>
                    <a:pt x="337" y="146"/>
                    <a:pt x="199" y="143"/>
                    <a:pt x="60" y="136"/>
                  </a:cubicBezTo>
                  <a:cubicBezTo>
                    <a:pt x="1" y="136"/>
                    <a:pt x="1" y="195"/>
                    <a:pt x="48" y="207"/>
                  </a:cubicBezTo>
                  <a:cubicBezTo>
                    <a:pt x="386" y="252"/>
                    <a:pt x="723" y="276"/>
                    <a:pt x="1060" y="276"/>
                  </a:cubicBezTo>
                  <a:cubicBezTo>
                    <a:pt x="1437" y="276"/>
                    <a:pt x="1814" y="246"/>
                    <a:pt x="2191" y="183"/>
                  </a:cubicBezTo>
                  <a:cubicBezTo>
                    <a:pt x="2301" y="173"/>
                    <a:pt x="2269" y="1"/>
                    <a:pt x="2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1" name="Google Shape;17791;p57"/>
            <p:cNvSpPr/>
            <p:nvPr/>
          </p:nvSpPr>
          <p:spPr>
            <a:xfrm>
              <a:off x="4573775" y="2126575"/>
              <a:ext cx="3600" cy="2700"/>
            </a:xfrm>
            <a:custGeom>
              <a:avLst/>
              <a:gdLst/>
              <a:ahLst/>
              <a:cxnLst/>
              <a:rect l="l" t="t" r="r" b="b"/>
              <a:pathLst>
                <a:path w="144" h="108" extrusionOk="0">
                  <a:moveTo>
                    <a:pt x="60" y="1"/>
                  </a:moveTo>
                  <a:cubicBezTo>
                    <a:pt x="0" y="1"/>
                    <a:pt x="0" y="108"/>
                    <a:pt x="60" y="108"/>
                  </a:cubicBezTo>
                  <a:cubicBezTo>
                    <a:pt x="143" y="108"/>
                    <a:pt x="143" y="1"/>
                    <a:pt x="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2" name="Google Shape;17792;p57"/>
            <p:cNvSpPr/>
            <p:nvPr/>
          </p:nvSpPr>
          <p:spPr>
            <a:xfrm>
              <a:off x="4540725" y="2142200"/>
              <a:ext cx="38425" cy="6000"/>
            </a:xfrm>
            <a:custGeom>
              <a:avLst/>
              <a:gdLst/>
              <a:ahLst/>
              <a:cxnLst/>
              <a:rect l="l" t="t" r="r" b="b"/>
              <a:pathLst>
                <a:path w="1537" h="240" extrusionOk="0">
                  <a:moveTo>
                    <a:pt x="1039" y="1"/>
                  </a:moveTo>
                  <a:cubicBezTo>
                    <a:pt x="722" y="1"/>
                    <a:pt x="409" y="34"/>
                    <a:pt x="108" y="43"/>
                  </a:cubicBezTo>
                  <a:cubicBezTo>
                    <a:pt x="1" y="43"/>
                    <a:pt x="1" y="197"/>
                    <a:pt x="108" y="197"/>
                  </a:cubicBezTo>
                  <a:cubicBezTo>
                    <a:pt x="409" y="206"/>
                    <a:pt x="722" y="239"/>
                    <a:pt x="1039" y="239"/>
                  </a:cubicBezTo>
                  <a:cubicBezTo>
                    <a:pt x="1161" y="239"/>
                    <a:pt x="1283" y="234"/>
                    <a:pt x="1406" y="221"/>
                  </a:cubicBezTo>
                  <a:cubicBezTo>
                    <a:pt x="1537" y="209"/>
                    <a:pt x="1537" y="31"/>
                    <a:pt x="1406" y="19"/>
                  </a:cubicBezTo>
                  <a:cubicBezTo>
                    <a:pt x="1283" y="5"/>
                    <a:pt x="1161" y="1"/>
                    <a:pt x="10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3" name="Google Shape;17793;p57"/>
            <p:cNvSpPr/>
            <p:nvPr/>
          </p:nvSpPr>
          <p:spPr>
            <a:xfrm>
              <a:off x="4548875" y="2156325"/>
              <a:ext cx="30575" cy="9325"/>
            </a:xfrm>
            <a:custGeom>
              <a:avLst/>
              <a:gdLst/>
              <a:ahLst/>
              <a:cxnLst/>
              <a:rect l="l" t="t" r="r" b="b"/>
              <a:pathLst>
                <a:path w="1223" h="373" extrusionOk="0">
                  <a:moveTo>
                    <a:pt x="592" y="1"/>
                  </a:moveTo>
                  <a:cubicBezTo>
                    <a:pt x="422" y="1"/>
                    <a:pt x="250" y="28"/>
                    <a:pt x="103" y="61"/>
                  </a:cubicBezTo>
                  <a:cubicBezTo>
                    <a:pt x="0" y="95"/>
                    <a:pt x="19" y="252"/>
                    <a:pt x="127" y="252"/>
                  </a:cubicBezTo>
                  <a:cubicBezTo>
                    <a:pt x="131" y="252"/>
                    <a:pt x="135" y="252"/>
                    <a:pt x="139" y="251"/>
                  </a:cubicBezTo>
                  <a:cubicBezTo>
                    <a:pt x="205" y="247"/>
                    <a:pt x="270" y="244"/>
                    <a:pt x="335" y="244"/>
                  </a:cubicBezTo>
                  <a:cubicBezTo>
                    <a:pt x="449" y="244"/>
                    <a:pt x="562" y="253"/>
                    <a:pt x="675" y="275"/>
                  </a:cubicBezTo>
                  <a:cubicBezTo>
                    <a:pt x="806" y="299"/>
                    <a:pt x="937" y="359"/>
                    <a:pt x="1092" y="370"/>
                  </a:cubicBezTo>
                  <a:cubicBezTo>
                    <a:pt x="1100" y="372"/>
                    <a:pt x="1107" y="373"/>
                    <a:pt x="1115" y="373"/>
                  </a:cubicBezTo>
                  <a:cubicBezTo>
                    <a:pt x="1222" y="373"/>
                    <a:pt x="1218" y="212"/>
                    <a:pt x="1151" y="156"/>
                  </a:cubicBezTo>
                  <a:cubicBezTo>
                    <a:pt x="996" y="40"/>
                    <a:pt x="795" y="1"/>
                    <a:pt x="5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4" name="Google Shape;17794;p57"/>
            <p:cNvSpPr/>
            <p:nvPr/>
          </p:nvSpPr>
          <p:spPr>
            <a:xfrm>
              <a:off x="4554500" y="2177475"/>
              <a:ext cx="22275" cy="8700"/>
            </a:xfrm>
            <a:custGeom>
              <a:avLst/>
              <a:gdLst/>
              <a:ahLst/>
              <a:cxnLst/>
              <a:rect l="l" t="t" r="r" b="b"/>
              <a:pathLst>
                <a:path w="891" h="348" extrusionOk="0">
                  <a:moveTo>
                    <a:pt x="142" y="0"/>
                  </a:moveTo>
                  <a:cubicBezTo>
                    <a:pt x="20" y="0"/>
                    <a:pt x="1" y="204"/>
                    <a:pt x="117" y="227"/>
                  </a:cubicBezTo>
                  <a:cubicBezTo>
                    <a:pt x="315" y="282"/>
                    <a:pt x="493" y="347"/>
                    <a:pt x="688" y="347"/>
                  </a:cubicBezTo>
                  <a:cubicBezTo>
                    <a:pt x="704" y="347"/>
                    <a:pt x="720" y="347"/>
                    <a:pt x="736" y="346"/>
                  </a:cubicBezTo>
                  <a:cubicBezTo>
                    <a:pt x="831" y="346"/>
                    <a:pt x="891" y="179"/>
                    <a:pt x="795" y="144"/>
                  </a:cubicBezTo>
                  <a:cubicBezTo>
                    <a:pt x="581" y="48"/>
                    <a:pt x="379" y="36"/>
                    <a:pt x="152" y="1"/>
                  </a:cubicBezTo>
                  <a:cubicBezTo>
                    <a:pt x="149" y="0"/>
                    <a:pt x="145" y="0"/>
                    <a:pt x="1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5" name="Google Shape;17795;p57"/>
            <p:cNvSpPr/>
            <p:nvPr/>
          </p:nvSpPr>
          <p:spPr>
            <a:xfrm>
              <a:off x="4569000" y="2189375"/>
              <a:ext cx="7175" cy="5700"/>
            </a:xfrm>
            <a:custGeom>
              <a:avLst/>
              <a:gdLst/>
              <a:ahLst/>
              <a:cxnLst/>
              <a:rect l="l" t="t" r="r" b="b"/>
              <a:pathLst>
                <a:path w="287" h="228" extrusionOk="0">
                  <a:moveTo>
                    <a:pt x="156" y="1"/>
                  </a:moveTo>
                  <a:cubicBezTo>
                    <a:pt x="1" y="1"/>
                    <a:pt x="1" y="227"/>
                    <a:pt x="156" y="227"/>
                  </a:cubicBezTo>
                  <a:cubicBezTo>
                    <a:pt x="287" y="227"/>
                    <a:pt x="287" y="1"/>
                    <a:pt x="1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6" name="Google Shape;17796;p57"/>
            <p:cNvSpPr/>
            <p:nvPr/>
          </p:nvSpPr>
          <p:spPr>
            <a:xfrm>
              <a:off x="4572875" y="2205175"/>
              <a:ext cx="5100" cy="3575"/>
            </a:xfrm>
            <a:custGeom>
              <a:avLst/>
              <a:gdLst/>
              <a:ahLst/>
              <a:cxnLst/>
              <a:rect l="l" t="t" r="r" b="b"/>
              <a:pathLst>
                <a:path w="204" h="143" extrusionOk="0">
                  <a:moveTo>
                    <a:pt x="96" y="0"/>
                  </a:moveTo>
                  <a:cubicBezTo>
                    <a:pt x="1" y="0"/>
                    <a:pt x="1" y="143"/>
                    <a:pt x="96" y="143"/>
                  </a:cubicBezTo>
                  <a:cubicBezTo>
                    <a:pt x="203" y="143"/>
                    <a:pt x="203" y="0"/>
                    <a:pt x="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7" name="Google Shape;17797;p57"/>
            <p:cNvSpPr/>
            <p:nvPr/>
          </p:nvSpPr>
          <p:spPr>
            <a:xfrm>
              <a:off x="4348450" y="2585875"/>
              <a:ext cx="50600" cy="36200"/>
            </a:xfrm>
            <a:custGeom>
              <a:avLst/>
              <a:gdLst/>
              <a:ahLst/>
              <a:cxnLst/>
              <a:rect l="l" t="t" r="r" b="b"/>
              <a:pathLst>
                <a:path w="2024" h="1448" extrusionOk="0">
                  <a:moveTo>
                    <a:pt x="84" y="0"/>
                  </a:moveTo>
                  <a:cubicBezTo>
                    <a:pt x="48" y="0"/>
                    <a:pt x="0" y="36"/>
                    <a:pt x="48" y="83"/>
                  </a:cubicBezTo>
                  <a:cubicBezTo>
                    <a:pt x="310" y="298"/>
                    <a:pt x="655" y="429"/>
                    <a:pt x="941" y="619"/>
                  </a:cubicBezTo>
                  <a:cubicBezTo>
                    <a:pt x="1262" y="857"/>
                    <a:pt x="1560" y="1143"/>
                    <a:pt x="1870" y="1429"/>
                  </a:cubicBezTo>
                  <a:cubicBezTo>
                    <a:pt x="1888" y="1442"/>
                    <a:pt x="1906" y="1448"/>
                    <a:pt x="1923" y="1448"/>
                  </a:cubicBezTo>
                  <a:cubicBezTo>
                    <a:pt x="1983" y="1448"/>
                    <a:pt x="2023" y="1377"/>
                    <a:pt x="1977" y="1322"/>
                  </a:cubicBezTo>
                  <a:cubicBezTo>
                    <a:pt x="1727" y="1012"/>
                    <a:pt x="1441" y="774"/>
                    <a:pt x="1120" y="536"/>
                  </a:cubicBezTo>
                  <a:cubicBezTo>
                    <a:pt x="822" y="322"/>
                    <a:pt x="441" y="60"/>
                    <a:pt x="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8" name="Google Shape;17798;p57"/>
            <p:cNvSpPr/>
            <p:nvPr/>
          </p:nvSpPr>
          <p:spPr>
            <a:xfrm>
              <a:off x="4381975" y="2594075"/>
              <a:ext cx="41075" cy="28750"/>
            </a:xfrm>
            <a:custGeom>
              <a:avLst/>
              <a:gdLst/>
              <a:ahLst/>
              <a:cxnLst/>
              <a:rect l="l" t="t" r="r" b="b"/>
              <a:pathLst>
                <a:path w="1643" h="1150" extrusionOk="0">
                  <a:moveTo>
                    <a:pt x="121" y="1"/>
                  </a:moveTo>
                  <a:cubicBezTo>
                    <a:pt x="55" y="1"/>
                    <a:pt x="1" y="85"/>
                    <a:pt x="64" y="148"/>
                  </a:cubicBezTo>
                  <a:cubicBezTo>
                    <a:pt x="505" y="529"/>
                    <a:pt x="969" y="875"/>
                    <a:pt x="1469" y="1137"/>
                  </a:cubicBezTo>
                  <a:cubicBezTo>
                    <a:pt x="1486" y="1146"/>
                    <a:pt x="1502" y="1150"/>
                    <a:pt x="1517" y="1150"/>
                  </a:cubicBezTo>
                  <a:cubicBezTo>
                    <a:pt x="1598" y="1150"/>
                    <a:pt x="1643" y="1032"/>
                    <a:pt x="1553" y="982"/>
                  </a:cubicBezTo>
                  <a:cubicBezTo>
                    <a:pt x="1076" y="696"/>
                    <a:pt x="624" y="386"/>
                    <a:pt x="183" y="29"/>
                  </a:cubicBezTo>
                  <a:cubicBezTo>
                    <a:pt x="163" y="9"/>
                    <a:pt x="141" y="1"/>
                    <a:pt x="1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9" name="Google Shape;17799;p57"/>
            <p:cNvSpPr/>
            <p:nvPr/>
          </p:nvSpPr>
          <p:spPr>
            <a:xfrm>
              <a:off x="4595800" y="2043650"/>
              <a:ext cx="32100" cy="91350"/>
            </a:xfrm>
            <a:custGeom>
              <a:avLst/>
              <a:gdLst/>
              <a:ahLst/>
              <a:cxnLst/>
              <a:rect l="l" t="t" r="r" b="b"/>
              <a:pathLst>
                <a:path w="1284" h="3654" extrusionOk="0">
                  <a:moveTo>
                    <a:pt x="1178" y="1"/>
                  </a:moveTo>
                  <a:cubicBezTo>
                    <a:pt x="1139" y="1"/>
                    <a:pt x="1099" y="24"/>
                    <a:pt x="1084" y="79"/>
                  </a:cubicBezTo>
                  <a:cubicBezTo>
                    <a:pt x="882" y="817"/>
                    <a:pt x="655" y="1579"/>
                    <a:pt x="453" y="2318"/>
                  </a:cubicBezTo>
                  <a:cubicBezTo>
                    <a:pt x="358" y="2639"/>
                    <a:pt x="1" y="3270"/>
                    <a:pt x="215" y="3592"/>
                  </a:cubicBezTo>
                  <a:cubicBezTo>
                    <a:pt x="235" y="3623"/>
                    <a:pt x="274" y="3653"/>
                    <a:pt x="323" y="3653"/>
                  </a:cubicBezTo>
                  <a:cubicBezTo>
                    <a:pt x="330" y="3653"/>
                    <a:pt x="338" y="3653"/>
                    <a:pt x="346" y="3651"/>
                  </a:cubicBezTo>
                  <a:cubicBezTo>
                    <a:pt x="429" y="3604"/>
                    <a:pt x="465" y="3568"/>
                    <a:pt x="477" y="3484"/>
                  </a:cubicBezTo>
                  <a:cubicBezTo>
                    <a:pt x="489" y="3437"/>
                    <a:pt x="465" y="3377"/>
                    <a:pt x="429" y="3365"/>
                  </a:cubicBezTo>
                  <a:cubicBezTo>
                    <a:pt x="417" y="3365"/>
                    <a:pt x="417" y="3353"/>
                    <a:pt x="405" y="3353"/>
                  </a:cubicBezTo>
                  <a:cubicBezTo>
                    <a:pt x="401" y="3346"/>
                    <a:pt x="396" y="3343"/>
                    <a:pt x="390" y="3343"/>
                  </a:cubicBezTo>
                  <a:cubicBezTo>
                    <a:pt x="379" y="3343"/>
                    <a:pt x="366" y="3353"/>
                    <a:pt x="358" y="3353"/>
                  </a:cubicBezTo>
                  <a:cubicBezTo>
                    <a:pt x="512" y="2961"/>
                    <a:pt x="774" y="2008"/>
                    <a:pt x="810" y="1877"/>
                  </a:cubicBezTo>
                  <a:cubicBezTo>
                    <a:pt x="953" y="1294"/>
                    <a:pt x="1120" y="698"/>
                    <a:pt x="1263" y="115"/>
                  </a:cubicBezTo>
                  <a:cubicBezTo>
                    <a:pt x="1283" y="46"/>
                    <a:pt x="1232" y="1"/>
                    <a:pt x="11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0" name="Google Shape;17800;p57"/>
            <p:cNvSpPr/>
            <p:nvPr/>
          </p:nvSpPr>
          <p:spPr>
            <a:xfrm>
              <a:off x="4610800" y="2055000"/>
              <a:ext cx="26475" cy="68650"/>
            </a:xfrm>
            <a:custGeom>
              <a:avLst/>
              <a:gdLst/>
              <a:ahLst/>
              <a:cxnLst/>
              <a:rect l="l" t="t" r="r" b="b"/>
              <a:pathLst>
                <a:path w="1059" h="2746" extrusionOk="0">
                  <a:moveTo>
                    <a:pt x="934" y="1"/>
                  </a:moveTo>
                  <a:cubicBezTo>
                    <a:pt x="897" y="1"/>
                    <a:pt x="859" y="20"/>
                    <a:pt x="841" y="66"/>
                  </a:cubicBezTo>
                  <a:cubicBezTo>
                    <a:pt x="722" y="494"/>
                    <a:pt x="591" y="935"/>
                    <a:pt x="448" y="1364"/>
                  </a:cubicBezTo>
                  <a:cubicBezTo>
                    <a:pt x="293" y="1792"/>
                    <a:pt x="91" y="2209"/>
                    <a:pt x="8" y="2638"/>
                  </a:cubicBezTo>
                  <a:cubicBezTo>
                    <a:pt x="0" y="2699"/>
                    <a:pt x="42" y="2745"/>
                    <a:pt x="88" y="2745"/>
                  </a:cubicBezTo>
                  <a:cubicBezTo>
                    <a:pt x="114" y="2745"/>
                    <a:pt x="141" y="2731"/>
                    <a:pt x="163" y="2697"/>
                  </a:cubicBezTo>
                  <a:cubicBezTo>
                    <a:pt x="639" y="1983"/>
                    <a:pt x="817" y="935"/>
                    <a:pt x="1044" y="125"/>
                  </a:cubicBezTo>
                  <a:cubicBezTo>
                    <a:pt x="1058" y="52"/>
                    <a:pt x="996" y="1"/>
                    <a:pt x="9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1" name="Google Shape;17801;p57"/>
            <p:cNvSpPr/>
            <p:nvPr/>
          </p:nvSpPr>
          <p:spPr>
            <a:xfrm>
              <a:off x="4003350" y="3190950"/>
              <a:ext cx="63825" cy="13425"/>
            </a:xfrm>
            <a:custGeom>
              <a:avLst/>
              <a:gdLst/>
              <a:ahLst/>
              <a:cxnLst/>
              <a:rect l="l" t="t" r="r" b="b"/>
              <a:pathLst>
                <a:path w="2553" h="537" extrusionOk="0">
                  <a:moveTo>
                    <a:pt x="161" y="0"/>
                  </a:moveTo>
                  <a:cubicBezTo>
                    <a:pt x="46" y="0"/>
                    <a:pt x="1" y="172"/>
                    <a:pt x="124" y="217"/>
                  </a:cubicBezTo>
                  <a:cubicBezTo>
                    <a:pt x="686" y="369"/>
                    <a:pt x="1347" y="537"/>
                    <a:pt x="1967" y="537"/>
                  </a:cubicBezTo>
                  <a:cubicBezTo>
                    <a:pt x="2122" y="537"/>
                    <a:pt x="2274" y="526"/>
                    <a:pt x="2422" y="502"/>
                  </a:cubicBezTo>
                  <a:cubicBezTo>
                    <a:pt x="2553" y="467"/>
                    <a:pt x="2553" y="241"/>
                    <a:pt x="2422" y="229"/>
                  </a:cubicBezTo>
                  <a:cubicBezTo>
                    <a:pt x="1672" y="121"/>
                    <a:pt x="934" y="169"/>
                    <a:pt x="184" y="2"/>
                  </a:cubicBezTo>
                  <a:cubicBezTo>
                    <a:pt x="176" y="1"/>
                    <a:pt x="169" y="0"/>
                    <a:pt x="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2" name="Google Shape;17802;p57"/>
            <p:cNvSpPr/>
            <p:nvPr/>
          </p:nvSpPr>
          <p:spPr>
            <a:xfrm>
              <a:off x="4021800" y="3173675"/>
              <a:ext cx="52825" cy="14100"/>
            </a:xfrm>
            <a:custGeom>
              <a:avLst/>
              <a:gdLst/>
              <a:ahLst/>
              <a:cxnLst/>
              <a:rect l="l" t="t" r="r" b="b"/>
              <a:pathLst>
                <a:path w="2113" h="564" extrusionOk="0">
                  <a:moveTo>
                    <a:pt x="137" y="1"/>
                  </a:moveTo>
                  <a:cubicBezTo>
                    <a:pt x="35" y="1"/>
                    <a:pt x="0" y="148"/>
                    <a:pt x="101" y="181"/>
                  </a:cubicBezTo>
                  <a:cubicBezTo>
                    <a:pt x="614" y="349"/>
                    <a:pt x="1220" y="563"/>
                    <a:pt x="1772" y="563"/>
                  </a:cubicBezTo>
                  <a:cubicBezTo>
                    <a:pt x="1847" y="563"/>
                    <a:pt x="1921" y="559"/>
                    <a:pt x="1994" y="551"/>
                  </a:cubicBezTo>
                  <a:cubicBezTo>
                    <a:pt x="2077" y="539"/>
                    <a:pt x="2113" y="420"/>
                    <a:pt x="2017" y="384"/>
                  </a:cubicBezTo>
                  <a:cubicBezTo>
                    <a:pt x="1720" y="301"/>
                    <a:pt x="1398" y="277"/>
                    <a:pt x="1089" y="217"/>
                  </a:cubicBezTo>
                  <a:cubicBezTo>
                    <a:pt x="767" y="158"/>
                    <a:pt x="458" y="86"/>
                    <a:pt x="160" y="3"/>
                  </a:cubicBezTo>
                  <a:cubicBezTo>
                    <a:pt x="152" y="1"/>
                    <a:pt x="145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3" name="Google Shape;17803;p57"/>
            <p:cNvSpPr/>
            <p:nvPr/>
          </p:nvSpPr>
          <p:spPr>
            <a:xfrm>
              <a:off x="4043850" y="3161775"/>
              <a:ext cx="39125" cy="12225"/>
            </a:xfrm>
            <a:custGeom>
              <a:avLst/>
              <a:gdLst/>
              <a:ahLst/>
              <a:cxnLst/>
              <a:rect l="l" t="t" r="r" b="b"/>
              <a:pathLst>
                <a:path w="1565" h="489" extrusionOk="0">
                  <a:moveTo>
                    <a:pt x="186" y="1"/>
                  </a:moveTo>
                  <a:cubicBezTo>
                    <a:pt x="57" y="1"/>
                    <a:pt x="0" y="206"/>
                    <a:pt x="147" y="229"/>
                  </a:cubicBezTo>
                  <a:cubicBezTo>
                    <a:pt x="373" y="288"/>
                    <a:pt x="635" y="336"/>
                    <a:pt x="873" y="396"/>
                  </a:cubicBezTo>
                  <a:cubicBezTo>
                    <a:pt x="1038" y="434"/>
                    <a:pt x="1202" y="489"/>
                    <a:pt x="1366" y="489"/>
                  </a:cubicBezTo>
                  <a:cubicBezTo>
                    <a:pt x="1404" y="489"/>
                    <a:pt x="1443" y="486"/>
                    <a:pt x="1481" y="479"/>
                  </a:cubicBezTo>
                  <a:cubicBezTo>
                    <a:pt x="1564" y="455"/>
                    <a:pt x="1564" y="324"/>
                    <a:pt x="1516" y="276"/>
                  </a:cubicBezTo>
                  <a:cubicBezTo>
                    <a:pt x="1338" y="157"/>
                    <a:pt x="1112" y="157"/>
                    <a:pt x="897" y="122"/>
                  </a:cubicBezTo>
                  <a:cubicBezTo>
                    <a:pt x="659" y="74"/>
                    <a:pt x="445" y="38"/>
                    <a:pt x="207" y="3"/>
                  </a:cubicBezTo>
                  <a:cubicBezTo>
                    <a:pt x="200" y="1"/>
                    <a:pt x="193" y="1"/>
                    <a:pt x="1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4" name="Google Shape;17804;p57"/>
            <p:cNvSpPr/>
            <p:nvPr/>
          </p:nvSpPr>
          <p:spPr>
            <a:xfrm>
              <a:off x="4062500" y="3141275"/>
              <a:ext cx="18425" cy="7875"/>
            </a:xfrm>
            <a:custGeom>
              <a:avLst/>
              <a:gdLst/>
              <a:ahLst/>
              <a:cxnLst/>
              <a:rect l="l" t="t" r="r" b="b"/>
              <a:pathLst>
                <a:path w="737" h="315" extrusionOk="0">
                  <a:moveTo>
                    <a:pt x="139" y="0"/>
                  </a:moveTo>
                  <a:cubicBezTo>
                    <a:pt x="30" y="0"/>
                    <a:pt x="0" y="157"/>
                    <a:pt x="104" y="192"/>
                  </a:cubicBezTo>
                  <a:cubicBezTo>
                    <a:pt x="258" y="239"/>
                    <a:pt x="425" y="263"/>
                    <a:pt x="568" y="311"/>
                  </a:cubicBezTo>
                  <a:cubicBezTo>
                    <a:pt x="578" y="314"/>
                    <a:pt x="587" y="315"/>
                    <a:pt x="596" y="315"/>
                  </a:cubicBezTo>
                  <a:cubicBezTo>
                    <a:pt x="696" y="315"/>
                    <a:pt x="737" y="142"/>
                    <a:pt x="628" y="120"/>
                  </a:cubicBezTo>
                  <a:cubicBezTo>
                    <a:pt x="473" y="73"/>
                    <a:pt x="318" y="49"/>
                    <a:pt x="151" y="1"/>
                  </a:cubicBezTo>
                  <a:cubicBezTo>
                    <a:pt x="147" y="1"/>
                    <a:pt x="143" y="0"/>
                    <a:pt x="1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5" name="Google Shape;17805;p57"/>
            <p:cNvSpPr/>
            <p:nvPr/>
          </p:nvSpPr>
          <p:spPr>
            <a:xfrm>
              <a:off x="4076400" y="3131175"/>
              <a:ext cx="2700" cy="2400"/>
            </a:xfrm>
            <a:custGeom>
              <a:avLst/>
              <a:gdLst/>
              <a:ahLst/>
              <a:cxnLst/>
              <a:rect l="l" t="t" r="r" b="b"/>
              <a:pathLst>
                <a:path w="108" h="96" extrusionOk="0">
                  <a:moveTo>
                    <a:pt x="48" y="0"/>
                  </a:moveTo>
                  <a:cubicBezTo>
                    <a:pt x="0" y="0"/>
                    <a:pt x="0" y="96"/>
                    <a:pt x="48" y="96"/>
                  </a:cubicBezTo>
                  <a:cubicBezTo>
                    <a:pt x="107" y="96"/>
                    <a:pt x="107" y="0"/>
                    <a:pt x="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6" name="Google Shape;17806;p57"/>
            <p:cNvSpPr/>
            <p:nvPr/>
          </p:nvSpPr>
          <p:spPr>
            <a:xfrm>
              <a:off x="4077275" y="3126100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3" y="1"/>
                  </a:moveTo>
                  <a:cubicBezTo>
                    <a:pt x="1" y="1"/>
                    <a:pt x="1" y="25"/>
                    <a:pt x="13" y="25"/>
                  </a:cubicBezTo>
                  <a:cubicBezTo>
                    <a:pt x="25" y="25"/>
                    <a:pt x="25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7" name="Google Shape;17807;p57"/>
            <p:cNvSpPr/>
            <p:nvPr/>
          </p:nvSpPr>
          <p:spPr>
            <a:xfrm>
              <a:off x="4309750" y="2626950"/>
              <a:ext cx="4500" cy="3575"/>
            </a:xfrm>
            <a:custGeom>
              <a:avLst/>
              <a:gdLst/>
              <a:ahLst/>
              <a:cxnLst/>
              <a:rect l="l" t="t" r="r" b="b"/>
              <a:pathLst>
                <a:path w="180" h="143" extrusionOk="0">
                  <a:moveTo>
                    <a:pt x="84" y="0"/>
                  </a:moveTo>
                  <a:cubicBezTo>
                    <a:pt x="1" y="0"/>
                    <a:pt x="1" y="143"/>
                    <a:pt x="84" y="143"/>
                  </a:cubicBezTo>
                  <a:cubicBezTo>
                    <a:pt x="179" y="143"/>
                    <a:pt x="179" y="0"/>
                    <a:pt x="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8" name="Google Shape;17808;p57"/>
            <p:cNvSpPr/>
            <p:nvPr/>
          </p:nvSpPr>
          <p:spPr>
            <a:xfrm>
              <a:off x="4093325" y="2379900"/>
              <a:ext cx="147700" cy="48350"/>
            </a:xfrm>
            <a:custGeom>
              <a:avLst/>
              <a:gdLst/>
              <a:ahLst/>
              <a:cxnLst/>
              <a:rect l="l" t="t" r="r" b="b"/>
              <a:pathLst>
                <a:path w="5908" h="1934" extrusionOk="0">
                  <a:moveTo>
                    <a:pt x="178" y="1"/>
                  </a:moveTo>
                  <a:cubicBezTo>
                    <a:pt x="64" y="1"/>
                    <a:pt x="0" y="169"/>
                    <a:pt x="109" y="238"/>
                  </a:cubicBezTo>
                  <a:cubicBezTo>
                    <a:pt x="1688" y="1238"/>
                    <a:pt x="3537" y="1934"/>
                    <a:pt x="5420" y="1934"/>
                  </a:cubicBezTo>
                  <a:cubicBezTo>
                    <a:pt x="5511" y="1934"/>
                    <a:pt x="5602" y="1932"/>
                    <a:pt x="5693" y="1929"/>
                  </a:cubicBezTo>
                  <a:cubicBezTo>
                    <a:pt x="5907" y="1905"/>
                    <a:pt x="5907" y="1631"/>
                    <a:pt x="5693" y="1595"/>
                  </a:cubicBezTo>
                  <a:cubicBezTo>
                    <a:pt x="3728" y="1405"/>
                    <a:pt x="1978" y="1036"/>
                    <a:pt x="252" y="24"/>
                  </a:cubicBezTo>
                  <a:cubicBezTo>
                    <a:pt x="226" y="8"/>
                    <a:pt x="201" y="1"/>
                    <a:pt x="1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9" name="Google Shape;17809;p57"/>
            <p:cNvSpPr/>
            <p:nvPr/>
          </p:nvSpPr>
          <p:spPr>
            <a:xfrm>
              <a:off x="4150575" y="2380275"/>
              <a:ext cx="90725" cy="30950"/>
            </a:xfrm>
            <a:custGeom>
              <a:avLst/>
              <a:gdLst/>
              <a:ahLst/>
              <a:cxnLst/>
              <a:rect l="l" t="t" r="r" b="b"/>
              <a:pathLst>
                <a:path w="3629" h="1238" extrusionOk="0">
                  <a:moveTo>
                    <a:pt x="150" y="0"/>
                  </a:moveTo>
                  <a:cubicBezTo>
                    <a:pt x="61" y="0"/>
                    <a:pt x="1" y="132"/>
                    <a:pt x="105" y="164"/>
                  </a:cubicBezTo>
                  <a:cubicBezTo>
                    <a:pt x="1153" y="640"/>
                    <a:pt x="2343" y="1116"/>
                    <a:pt x="3522" y="1235"/>
                  </a:cubicBezTo>
                  <a:cubicBezTo>
                    <a:pt x="3530" y="1237"/>
                    <a:pt x="3537" y="1238"/>
                    <a:pt x="3543" y="1238"/>
                  </a:cubicBezTo>
                  <a:cubicBezTo>
                    <a:pt x="3629" y="1238"/>
                    <a:pt x="3624" y="1102"/>
                    <a:pt x="3558" y="1080"/>
                  </a:cubicBezTo>
                  <a:cubicBezTo>
                    <a:pt x="2427" y="723"/>
                    <a:pt x="1296" y="485"/>
                    <a:pt x="188" y="9"/>
                  </a:cubicBezTo>
                  <a:cubicBezTo>
                    <a:pt x="175" y="3"/>
                    <a:pt x="162" y="0"/>
                    <a:pt x="1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0" name="Google Shape;17810;p57"/>
            <p:cNvSpPr/>
            <p:nvPr/>
          </p:nvSpPr>
          <p:spPr>
            <a:xfrm>
              <a:off x="4171325" y="2364800"/>
              <a:ext cx="67025" cy="23750"/>
            </a:xfrm>
            <a:custGeom>
              <a:avLst/>
              <a:gdLst/>
              <a:ahLst/>
              <a:cxnLst/>
              <a:rect l="l" t="t" r="r" b="b"/>
              <a:pathLst>
                <a:path w="2681" h="950" extrusionOk="0">
                  <a:moveTo>
                    <a:pt x="132" y="1"/>
                  </a:moveTo>
                  <a:cubicBezTo>
                    <a:pt x="46" y="1"/>
                    <a:pt x="0" y="145"/>
                    <a:pt x="85" y="187"/>
                  </a:cubicBezTo>
                  <a:cubicBezTo>
                    <a:pt x="847" y="521"/>
                    <a:pt x="1728" y="902"/>
                    <a:pt x="2573" y="949"/>
                  </a:cubicBezTo>
                  <a:cubicBezTo>
                    <a:pt x="2680" y="949"/>
                    <a:pt x="2680" y="818"/>
                    <a:pt x="2609" y="771"/>
                  </a:cubicBezTo>
                  <a:cubicBezTo>
                    <a:pt x="1799" y="473"/>
                    <a:pt x="966" y="330"/>
                    <a:pt x="168" y="9"/>
                  </a:cubicBezTo>
                  <a:cubicBezTo>
                    <a:pt x="155" y="3"/>
                    <a:pt x="144" y="1"/>
                    <a:pt x="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1" name="Google Shape;17811;p57"/>
            <p:cNvSpPr/>
            <p:nvPr/>
          </p:nvSpPr>
          <p:spPr>
            <a:xfrm>
              <a:off x="4193850" y="2359000"/>
              <a:ext cx="44775" cy="12025"/>
            </a:xfrm>
            <a:custGeom>
              <a:avLst/>
              <a:gdLst/>
              <a:ahLst/>
              <a:cxnLst/>
              <a:rect l="l" t="t" r="r" b="b"/>
              <a:pathLst>
                <a:path w="1791" h="481" extrusionOk="0">
                  <a:moveTo>
                    <a:pt x="163" y="1"/>
                  </a:moveTo>
                  <a:cubicBezTo>
                    <a:pt x="47" y="1"/>
                    <a:pt x="0" y="184"/>
                    <a:pt x="124" y="229"/>
                  </a:cubicBezTo>
                  <a:cubicBezTo>
                    <a:pt x="509" y="369"/>
                    <a:pt x="945" y="481"/>
                    <a:pt x="1364" y="481"/>
                  </a:cubicBezTo>
                  <a:cubicBezTo>
                    <a:pt x="1476" y="481"/>
                    <a:pt x="1587" y="473"/>
                    <a:pt x="1696" y="455"/>
                  </a:cubicBezTo>
                  <a:cubicBezTo>
                    <a:pt x="1791" y="443"/>
                    <a:pt x="1791" y="288"/>
                    <a:pt x="1696" y="276"/>
                  </a:cubicBezTo>
                  <a:cubicBezTo>
                    <a:pt x="1196" y="181"/>
                    <a:pt x="696" y="169"/>
                    <a:pt x="184" y="3"/>
                  </a:cubicBezTo>
                  <a:cubicBezTo>
                    <a:pt x="176" y="1"/>
                    <a:pt x="169" y="1"/>
                    <a:pt x="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2" name="Google Shape;17812;p57"/>
            <p:cNvSpPr/>
            <p:nvPr/>
          </p:nvSpPr>
          <p:spPr>
            <a:xfrm>
              <a:off x="4205050" y="2341925"/>
              <a:ext cx="31550" cy="11300"/>
            </a:xfrm>
            <a:custGeom>
              <a:avLst/>
              <a:gdLst/>
              <a:ahLst/>
              <a:cxnLst/>
              <a:rect l="l" t="t" r="r" b="b"/>
              <a:pathLst>
                <a:path w="1262" h="452" extrusionOk="0">
                  <a:moveTo>
                    <a:pt x="159" y="0"/>
                  </a:moveTo>
                  <a:cubicBezTo>
                    <a:pt x="36" y="0"/>
                    <a:pt x="0" y="190"/>
                    <a:pt x="140" y="233"/>
                  </a:cubicBezTo>
                  <a:cubicBezTo>
                    <a:pt x="450" y="316"/>
                    <a:pt x="760" y="412"/>
                    <a:pt x="1069" y="447"/>
                  </a:cubicBezTo>
                  <a:cubicBezTo>
                    <a:pt x="1081" y="450"/>
                    <a:pt x="1092" y="452"/>
                    <a:pt x="1102" y="452"/>
                  </a:cubicBezTo>
                  <a:cubicBezTo>
                    <a:pt x="1220" y="452"/>
                    <a:pt x="1261" y="278"/>
                    <a:pt x="1141" y="245"/>
                  </a:cubicBezTo>
                  <a:cubicBezTo>
                    <a:pt x="843" y="138"/>
                    <a:pt x="510" y="78"/>
                    <a:pt x="200" y="7"/>
                  </a:cubicBezTo>
                  <a:cubicBezTo>
                    <a:pt x="185" y="2"/>
                    <a:pt x="172" y="0"/>
                    <a:pt x="1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3" name="Google Shape;17813;p57"/>
            <p:cNvSpPr/>
            <p:nvPr/>
          </p:nvSpPr>
          <p:spPr>
            <a:xfrm>
              <a:off x="4226100" y="2321250"/>
              <a:ext cx="7475" cy="5975"/>
            </a:xfrm>
            <a:custGeom>
              <a:avLst/>
              <a:gdLst/>
              <a:ahLst/>
              <a:cxnLst/>
              <a:rect l="l" t="t" r="r" b="b"/>
              <a:pathLst>
                <a:path w="299" h="239" extrusionOk="0">
                  <a:moveTo>
                    <a:pt x="144" y="0"/>
                  </a:moveTo>
                  <a:cubicBezTo>
                    <a:pt x="1" y="0"/>
                    <a:pt x="1" y="239"/>
                    <a:pt x="144" y="239"/>
                  </a:cubicBezTo>
                  <a:cubicBezTo>
                    <a:pt x="299" y="239"/>
                    <a:pt x="299" y="0"/>
                    <a:pt x="1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4" name="Google Shape;17814;p57"/>
            <p:cNvSpPr/>
            <p:nvPr/>
          </p:nvSpPr>
          <p:spPr>
            <a:xfrm>
              <a:off x="4794325" y="3185650"/>
              <a:ext cx="51825" cy="8550"/>
            </a:xfrm>
            <a:custGeom>
              <a:avLst/>
              <a:gdLst/>
              <a:ahLst/>
              <a:cxnLst/>
              <a:rect l="l" t="t" r="r" b="b"/>
              <a:pathLst>
                <a:path w="2073" h="342" extrusionOk="0">
                  <a:moveTo>
                    <a:pt x="156" y="0"/>
                  </a:moveTo>
                  <a:cubicBezTo>
                    <a:pt x="1" y="0"/>
                    <a:pt x="1" y="238"/>
                    <a:pt x="156" y="238"/>
                  </a:cubicBezTo>
                  <a:cubicBezTo>
                    <a:pt x="650" y="268"/>
                    <a:pt x="1152" y="341"/>
                    <a:pt x="1641" y="341"/>
                  </a:cubicBezTo>
                  <a:cubicBezTo>
                    <a:pt x="1730" y="341"/>
                    <a:pt x="1818" y="339"/>
                    <a:pt x="1906" y="333"/>
                  </a:cubicBezTo>
                  <a:cubicBezTo>
                    <a:pt x="2025" y="333"/>
                    <a:pt x="2073" y="131"/>
                    <a:pt x="1942" y="119"/>
                  </a:cubicBezTo>
                  <a:cubicBezTo>
                    <a:pt x="1358" y="24"/>
                    <a:pt x="751" y="24"/>
                    <a:pt x="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5" name="Google Shape;17815;p57"/>
            <p:cNvSpPr/>
            <p:nvPr/>
          </p:nvSpPr>
          <p:spPr>
            <a:xfrm>
              <a:off x="4815475" y="3159150"/>
              <a:ext cx="27400" cy="5675"/>
            </a:xfrm>
            <a:custGeom>
              <a:avLst/>
              <a:gdLst/>
              <a:ahLst/>
              <a:cxnLst/>
              <a:rect l="l" t="t" r="r" b="b"/>
              <a:pathLst>
                <a:path w="1096" h="227" extrusionOk="0">
                  <a:moveTo>
                    <a:pt x="941" y="0"/>
                  </a:moveTo>
                  <a:cubicBezTo>
                    <a:pt x="679" y="0"/>
                    <a:pt x="393" y="0"/>
                    <a:pt x="131" y="12"/>
                  </a:cubicBezTo>
                  <a:cubicBezTo>
                    <a:pt x="128" y="12"/>
                    <a:pt x="124" y="12"/>
                    <a:pt x="120" y="12"/>
                  </a:cubicBezTo>
                  <a:cubicBezTo>
                    <a:pt x="0" y="12"/>
                    <a:pt x="4" y="203"/>
                    <a:pt x="131" y="203"/>
                  </a:cubicBezTo>
                  <a:cubicBezTo>
                    <a:pt x="393" y="203"/>
                    <a:pt x="679" y="203"/>
                    <a:pt x="941" y="227"/>
                  </a:cubicBezTo>
                  <a:cubicBezTo>
                    <a:pt x="1096" y="227"/>
                    <a:pt x="1096" y="0"/>
                    <a:pt x="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6" name="Google Shape;17816;p57"/>
            <p:cNvSpPr/>
            <p:nvPr/>
          </p:nvSpPr>
          <p:spPr>
            <a:xfrm>
              <a:off x="4832450" y="3141875"/>
              <a:ext cx="15775" cy="10750"/>
            </a:xfrm>
            <a:custGeom>
              <a:avLst/>
              <a:gdLst/>
              <a:ahLst/>
              <a:cxnLst/>
              <a:rect l="l" t="t" r="r" b="b"/>
              <a:pathLst>
                <a:path w="631" h="430" extrusionOk="0">
                  <a:moveTo>
                    <a:pt x="381" y="0"/>
                  </a:moveTo>
                  <a:cubicBezTo>
                    <a:pt x="358" y="0"/>
                    <a:pt x="333" y="11"/>
                    <a:pt x="310" y="37"/>
                  </a:cubicBezTo>
                  <a:lnTo>
                    <a:pt x="190" y="156"/>
                  </a:lnTo>
                  <a:cubicBezTo>
                    <a:pt x="167" y="179"/>
                    <a:pt x="167" y="191"/>
                    <a:pt x="167" y="227"/>
                  </a:cubicBezTo>
                  <a:lnTo>
                    <a:pt x="131" y="227"/>
                  </a:lnTo>
                  <a:cubicBezTo>
                    <a:pt x="127" y="227"/>
                    <a:pt x="124" y="227"/>
                    <a:pt x="121" y="227"/>
                  </a:cubicBezTo>
                  <a:cubicBezTo>
                    <a:pt x="0" y="227"/>
                    <a:pt x="4" y="430"/>
                    <a:pt x="155" y="430"/>
                  </a:cubicBezTo>
                  <a:cubicBezTo>
                    <a:pt x="262" y="430"/>
                    <a:pt x="381" y="430"/>
                    <a:pt x="512" y="418"/>
                  </a:cubicBezTo>
                  <a:cubicBezTo>
                    <a:pt x="631" y="406"/>
                    <a:pt x="631" y="239"/>
                    <a:pt x="512" y="227"/>
                  </a:cubicBezTo>
                  <a:lnTo>
                    <a:pt x="393" y="227"/>
                  </a:lnTo>
                  <a:lnTo>
                    <a:pt x="452" y="168"/>
                  </a:lnTo>
                  <a:cubicBezTo>
                    <a:pt x="516" y="104"/>
                    <a:pt x="456" y="0"/>
                    <a:pt x="3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7" name="Google Shape;17817;p57"/>
            <p:cNvSpPr/>
            <p:nvPr/>
          </p:nvSpPr>
          <p:spPr>
            <a:xfrm>
              <a:off x="4797025" y="2262875"/>
              <a:ext cx="42875" cy="8975"/>
            </a:xfrm>
            <a:custGeom>
              <a:avLst/>
              <a:gdLst/>
              <a:ahLst/>
              <a:cxnLst/>
              <a:rect l="l" t="t" r="r" b="b"/>
              <a:pathLst>
                <a:path w="1715" h="359" extrusionOk="0">
                  <a:moveTo>
                    <a:pt x="124" y="0"/>
                  </a:moveTo>
                  <a:cubicBezTo>
                    <a:pt x="0" y="0"/>
                    <a:pt x="7" y="217"/>
                    <a:pt x="155" y="240"/>
                  </a:cubicBezTo>
                  <a:cubicBezTo>
                    <a:pt x="607" y="276"/>
                    <a:pt x="1084" y="335"/>
                    <a:pt x="1548" y="359"/>
                  </a:cubicBezTo>
                  <a:cubicBezTo>
                    <a:pt x="1691" y="359"/>
                    <a:pt x="1715" y="145"/>
                    <a:pt x="1584" y="121"/>
                  </a:cubicBezTo>
                  <a:cubicBezTo>
                    <a:pt x="1107" y="38"/>
                    <a:pt x="631" y="26"/>
                    <a:pt x="143" y="2"/>
                  </a:cubicBezTo>
                  <a:cubicBezTo>
                    <a:pt x="136" y="1"/>
                    <a:pt x="130" y="0"/>
                    <a:pt x="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8" name="Google Shape;17818;p57"/>
            <p:cNvSpPr/>
            <p:nvPr/>
          </p:nvSpPr>
          <p:spPr>
            <a:xfrm>
              <a:off x="4814575" y="2250075"/>
              <a:ext cx="31575" cy="7250"/>
            </a:xfrm>
            <a:custGeom>
              <a:avLst/>
              <a:gdLst/>
              <a:ahLst/>
              <a:cxnLst/>
              <a:rect l="l" t="t" r="r" b="b"/>
              <a:pathLst>
                <a:path w="1263" h="290" extrusionOk="0">
                  <a:moveTo>
                    <a:pt x="703" y="0"/>
                  </a:moveTo>
                  <a:cubicBezTo>
                    <a:pt x="525" y="0"/>
                    <a:pt x="346" y="7"/>
                    <a:pt x="167" y="14"/>
                  </a:cubicBezTo>
                  <a:cubicBezTo>
                    <a:pt x="1" y="14"/>
                    <a:pt x="1" y="276"/>
                    <a:pt x="167" y="276"/>
                  </a:cubicBezTo>
                  <a:cubicBezTo>
                    <a:pt x="346" y="283"/>
                    <a:pt x="525" y="289"/>
                    <a:pt x="703" y="289"/>
                  </a:cubicBezTo>
                  <a:cubicBezTo>
                    <a:pt x="834" y="289"/>
                    <a:pt x="965" y="286"/>
                    <a:pt x="1096" y="276"/>
                  </a:cubicBezTo>
                  <a:cubicBezTo>
                    <a:pt x="1263" y="252"/>
                    <a:pt x="1263" y="38"/>
                    <a:pt x="1096" y="14"/>
                  </a:cubicBezTo>
                  <a:cubicBezTo>
                    <a:pt x="965" y="4"/>
                    <a:pt x="834" y="0"/>
                    <a:pt x="7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9" name="Google Shape;17819;p57"/>
            <p:cNvSpPr/>
            <p:nvPr/>
          </p:nvSpPr>
          <p:spPr>
            <a:xfrm>
              <a:off x="4826575" y="2238850"/>
              <a:ext cx="15825" cy="7775"/>
            </a:xfrm>
            <a:custGeom>
              <a:avLst/>
              <a:gdLst/>
              <a:ahLst/>
              <a:cxnLst/>
              <a:rect l="l" t="t" r="r" b="b"/>
              <a:pathLst>
                <a:path w="633" h="311" extrusionOk="0">
                  <a:moveTo>
                    <a:pt x="146" y="1"/>
                  </a:moveTo>
                  <a:cubicBezTo>
                    <a:pt x="43" y="1"/>
                    <a:pt x="1" y="192"/>
                    <a:pt x="128" y="213"/>
                  </a:cubicBezTo>
                  <a:lnTo>
                    <a:pt x="485" y="308"/>
                  </a:lnTo>
                  <a:cubicBezTo>
                    <a:pt x="493" y="310"/>
                    <a:pt x="500" y="310"/>
                    <a:pt x="508" y="310"/>
                  </a:cubicBezTo>
                  <a:cubicBezTo>
                    <a:pt x="608" y="310"/>
                    <a:pt x="633" y="164"/>
                    <a:pt x="533" y="141"/>
                  </a:cubicBezTo>
                  <a:cubicBezTo>
                    <a:pt x="414" y="94"/>
                    <a:pt x="306" y="46"/>
                    <a:pt x="187" y="10"/>
                  </a:cubicBezTo>
                  <a:cubicBezTo>
                    <a:pt x="173" y="4"/>
                    <a:pt x="159" y="1"/>
                    <a:pt x="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0" name="Google Shape;17820;p57"/>
            <p:cNvSpPr/>
            <p:nvPr/>
          </p:nvSpPr>
          <p:spPr>
            <a:xfrm>
              <a:off x="4841075" y="2229875"/>
              <a:ext cx="7750" cy="6275"/>
            </a:xfrm>
            <a:custGeom>
              <a:avLst/>
              <a:gdLst/>
              <a:ahLst/>
              <a:cxnLst/>
              <a:rect l="l" t="t" r="r" b="b"/>
              <a:pathLst>
                <a:path w="310" h="251" extrusionOk="0">
                  <a:moveTo>
                    <a:pt x="167" y="0"/>
                  </a:moveTo>
                  <a:cubicBezTo>
                    <a:pt x="0" y="24"/>
                    <a:pt x="0" y="250"/>
                    <a:pt x="167" y="250"/>
                  </a:cubicBezTo>
                  <a:cubicBezTo>
                    <a:pt x="310" y="250"/>
                    <a:pt x="310" y="0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1" name="Google Shape;17821;p57"/>
            <p:cNvSpPr/>
            <p:nvPr/>
          </p:nvSpPr>
          <p:spPr>
            <a:xfrm>
              <a:off x="4920950" y="2150925"/>
              <a:ext cx="170925" cy="119875"/>
            </a:xfrm>
            <a:custGeom>
              <a:avLst/>
              <a:gdLst/>
              <a:ahLst/>
              <a:cxnLst/>
              <a:rect l="l" t="t" r="r" b="b"/>
              <a:pathLst>
                <a:path w="6837" h="4795" extrusionOk="0">
                  <a:moveTo>
                    <a:pt x="6665" y="1"/>
                  </a:moveTo>
                  <a:cubicBezTo>
                    <a:pt x="6648" y="1"/>
                    <a:pt x="6632" y="5"/>
                    <a:pt x="6616" y="15"/>
                  </a:cubicBezTo>
                  <a:cubicBezTo>
                    <a:pt x="4330" y="1337"/>
                    <a:pt x="2223" y="3087"/>
                    <a:pt x="79" y="4623"/>
                  </a:cubicBezTo>
                  <a:cubicBezTo>
                    <a:pt x="1" y="4672"/>
                    <a:pt x="52" y="4795"/>
                    <a:pt x="120" y="4795"/>
                  </a:cubicBezTo>
                  <a:cubicBezTo>
                    <a:pt x="134" y="4795"/>
                    <a:pt x="149" y="4790"/>
                    <a:pt x="163" y="4777"/>
                  </a:cubicBezTo>
                  <a:cubicBezTo>
                    <a:pt x="2342" y="3265"/>
                    <a:pt x="4723" y="1884"/>
                    <a:pt x="6747" y="194"/>
                  </a:cubicBezTo>
                  <a:cubicBezTo>
                    <a:pt x="6837" y="114"/>
                    <a:pt x="6751" y="1"/>
                    <a:pt x="66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2" name="Google Shape;17822;p57"/>
            <p:cNvSpPr/>
            <p:nvPr/>
          </p:nvSpPr>
          <p:spPr>
            <a:xfrm>
              <a:off x="4920250" y="2271975"/>
              <a:ext cx="16100" cy="116800"/>
            </a:xfrm>
            <a:custGeom>
              <a:avLst/>
              <a:gdLst/>
              <a:ahLst/>
              <a:cxnLst/>
              <a:rect l="l" t="t" r="r" b="b"/>
              <a:pathLst>
                <a:path w="644" h="4672" extrusionOk="0">
                  <a:moveTo>
                    <a:pt x="145" y="1"/>
                  </a:moveTo>
                  <a:cubicBezTo>
                    <a:pt x="100" y="1"/>
                    <a:pt x="55" y="36"/>
                    <a:pt x="48" y="90"/>
                  </a:cubicBezTo>
                  <a:cubicBezTo>
                    <a:pt x="0" y="1317"/>
                    <a:pt x="155" y="2626"/>
                    <a:pt x="369" y="3841"/>
                  </a:cubicBezTo>
                  <a:cubicBezTo>
                    <a:pt x="369" y="4079"/>
                    <a:pt x="369" y="4317"/>
                    <a:pt x="393" y="4555"/>
                  </a:cubicBezTo>
                  <a:cubicBezTo>
                    <a:pt x="393" y="4632"/>
                    <a:pt x="447" y="4671"/>
                    <a:pt x="500" y="4671"/>
                  </a:cubicBezTo>
                  <a:cubicBezTo>
                    <a:pt x="554" y="4671"/>
                    <a:pt x="608" y="4632"/>
                    <a:pt x="608" y="4555"/>
                  </a:cubicBezTo>
                  <a:cubicBezTo>
                    <a:pt x="608" y="4412"/>
                    <a:pt x="608" y="4257"/>
                    <a:pt x="619" y="4115"/>
                  </a:cubicBezTo>
                  <a:cubicBezTo>
                    <a:pt x="619" y="4103"/>
                    <a:pt x="643" y="4103"/>
                    <a:pt x="643" y="4103"/>
                  </a:cubicBezTo>
                  <a:lnTo>
                    <a:pt x="643" y="3936"/>
                  </a:lnTo>
                  <a:cubicBezTo>
                    <a:pt x="643" y="2864"/>
                    <a:pt x="608" y="1840"/>
                    <a:pt x="596" y="793"/>
                  </a:cubicBezTo>
                  <a:cubicBezTo>
                    <a:pt x="596" y="727"/>
                    <a:pt x="548" y="694"/>
                    <a:pt x="500" y="694"/>
                  </a:cubicBezTo>
                  <a:cubicBezTo>
                    <a:pt x="453" y="694"/>
                    <a:pt x="405" y="727"/>
                    <a:pt x="405" y="793"/>
                  </a:cubicBezTo>
                  <a:lnTo>
                    <a:pt x="405" y="983"/>
                  </a:lnTo>
                  <a:cubicBezTo>
                    <a:pt x="358" y="674"/>
                    <a:pt x="298" y="364"/>
                    <a:pt x="227" y="66"/>
                  </a:cubicBezTo>
                  <a:cubicBezTo>
                    <a:pt x="211" y="21"/>
                    <a:pt x="178" y="1"/>
                    <a:pt x="1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3" name="Google Shape;17823;p57"/>
            <p:cNvSpPr/>
            <p:nvPr/>
          </p:nvSpPr>
          <p:spPr>
            <a:xfrm>
              <a:off x="4959025" y="2152475"/>
              <a:ext cx="153525" cy="233500"/>
            </a:xfrm>
            <a:custGeom>
              <a:avLst/>
              <a:gdLst/>
              <a:ahLst/>
              <a:cxnLst/>
              <a:rect l="l" t="t" r="r" b="b"/>
              <a:pathLst>
                <a:path w="6141" h="9340" extrusionOk="0">
                  <a:moveTo>
                    <a:pt x="5849" y="1"/>
                  </a:moveTo>
                  <a:cubicBezTo>
                    <a:pt x="5816" y="1"/>
                    <a:pt x="5784" y="24"/>
                    <a:pt x="5784" y="72"/>
                  </a:cubicBezTo>
                  <a:cubicBezTo>
                    <a:pt x="5736" y="1739"/>
                    <a:pt x="5653" y="3394"/>
                    <a:pt x="5712" y="5073"/>
                  </a:cubicBezTo>
                  <a:cubicBezTo>
                    <a:pt x="5694" y="5061"/>
                    <a:pt x="5682" y="5055"/>
                    <a:pt x="5672" y="5055"/>
                  </a:cubicBezTo>
                  <a:cubicBezTo>
                    <a:pt x="5662" y="5055"/>
                    <a:pt x="5653" y="5061"/>
                    <a:pt x="5641" y="5073"/>
                  </a:cubicBezTo>
                  <a:cubicBezTo>
                    <a:pt x="3688" y="6263"/>
                    <a:pt x="1914" y="7787"/>
                    <a:pt x="80" y="9145"/>
                  </a:cubicBezTo>
                  <a:cubicBezTo>
                    <a:pt x="1" y="9204"/>
                    <a:pt x="55" y="9340"/>
                    <a:pt x="137" y="9340"/>
                  </a:cubicBezTo>
                  <a:cubicBezTo>
                    <a:pt x="153" y="9340"/>
                    <a:pt x="170" y="9335"/>
                    <a:pt x="188" y="9323"/>
                  </a:cubicBezTo>
                  <a:cubicBezTo>
                    <a:pt x="2033" y="7990"/>
                    <a:pt x="4045" y="6740"/>
                    <a:pt x="5760" y="5227"/>
                  </a:cubicBezTo>
                  <a:cubicBezTo>
                    <a:pt x="5760" y="5227"/>
                    <a:pt x="5760" y="5216"/>
                    <a:pt x="5772" y="5216"/>
                  </a:cubicBezTo>
                  <a:cubicBezTo>
                    <a:pt x="5807" y="5227"/>
                    <a:pt x="5831" y="5239"/>
                    <a:pt x="5855" y="5239"/>
                  </a:cubicBezTo>
                  <a:cubicBezTo>
                    <a:pt x="5855" y="5299"/>
                    <a:pt x="5903" y="5347"/>
                    <a:pt x="5974" y="5347"/>
                  </a:cubicBezTo>
                  <a:cubicBezTo>
                    <a:pt x="6129" y="5347"/>
                    <a:pt x="6141" y="5132"/>
                    <a:pt x="5998" y="5096"/>
                  </a:cubicBezTo>
                  <a:cubicBezTo>
                    <a:pt x="6069" y="3418"/>
                    <a:pt x="5962" y="1739"/>
                    <a:pt x="5915" y="72"/>
                  </a:cubicBezTo>
                  <a:cubicBezTo>
                    <a:pt x="5915" y="24"/>
                    <a:pt x="5882" y="1"/>
                    <a:pt x="5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Writing History Thesis by Slidesgo">
  <a:themeElements>
    <a:clrScheme name="Simple Light">
      <a:dk1>
        <a:srgbClr val="3F3742"/>
      </a:dk1>
      <a:lt1>
        <a:srgbClr val="FFFFFF"/>
      </a:lt1>
      <a:dk2>
        <a:srgbClr val="007D85"/>
      </a:dk2>
      <a:lt2>
        <a:srgbClr val="3F3742"/>
      </a:lt2>
      <a:accent1>
        <a:srgbClr val="FFF6E0"/>
      </a:accent1>
      <a:accent2>
        <a:srgbClr val="EC8686"/>
      </a:accent2>
      <a:accent3>
        <a:srgbClr val="007D85"/>
      </a:accent3>
      <a:accent4>
        <a:srgbClr val="37313A"/>
      </a:accent4>
      <a:accent5>
        <a:srgbClr val="FFF6E0"/>
      </a:accent5>
      <a:accent6>
        <a:srgbClr val="FFFFFF"/>
      </a:accent6>
      <a:hlink>
        <a:srgbClr val="3731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39</Words>
  <Application>Microsoft Office PowerPoint</Application>
  <PresentationFormat>On-screen Show (16:9)</PresentationFormat>
  <Paragraphs>14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Berkshire Swash</vt:lpstr>
      <vt:lpstr>Livvic</vt:lpstr>
      <vt:lpstr>Arial</vt:lpstr>
      <vt:lpstr>Merriweather</vt:lpstr>
      <vt:lpstr>Writing History Thesis by Slidesgo</vt:lpstr>
      <vt:lpstr>Timeless</vt:lpstr>
      <vt:lpstr>Our team</vt:lpstr>
      <vt:lpstr>Stages of development</vt:lpstr>
      <vt:lpstr>PowerPoint Presentation</vt:lpstr>
      <vt:lpstr>Let’s jump to the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Timeless</dc:title>
  <dc:creator>Mi</dc:creator>
  <cp:lastModifiedBy>Mi</cp:lastModifiedBy>
  <cp:revision>7</cp:revision>
  <dcterms:modified xsi:type="dcterms:W3CDTF">2022-03-20T18:19:15Z</dcterms:modified>
</cp:coreProperties>
</file>