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5"/>
  </p:notesMasterIdLst>
  <p:sldIdLst>
    <p:sldId id="256" r:id="rId2"/>
    <p:sldId id="456" r:id="rId3"/>
    <p:sldId id="457" r:id="rId4"/>
    <p:sldId id="458" r:id="rId5"/>
    <p:sldId id="466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2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FFFF"/>
    <a:srgbClr val="FFFFCC"/>
    <a:srgbClr val="FFCC99"/>
    <a:srgbClr val="FF99FF"/>
    <a:srgbClr val="A50021"/>
    <a:srgbClr val="6666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581" autoAdjust="0"/>
  </p:normalViewPr>
  <p:slideViewPr>
    <p:cSldViewPr>
      <p:cViewPr varScale="1">
        <p:scale>
          <a:sx n="86" d="100"/>
          <a:sy n="86" d="100"/>
        </p:scale>
        <p:origin x="930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6A20E44-D109-4D3F-9F5A-57B9506EF88E}" type="slidenum">
              <a:rPr lang="ar-SA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fa-IR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fa-IR" alt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fa-IR" alt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Picture 2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0"/>
            <a:ext cx="97155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2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868686"/>
              </a:clrFrom>
              <a:clrTo>
                <a:srgbClr val="868686">
                  <a:alpha val="0"/>
                </a:srgbClr>
              </a:clrTo>
            </a:clrChange>
            <a:lum bright="-18000" contrast="3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74" r="-14207"/>
          <a:stretch>
            <a:fillRect/>
          </a:stretch>
        </p:blipFill>
        <p:spPr bwMode="auto">
          <a:xfrm>
            <a:off x="8243888" y="0"/>
            <a:ext cx="9001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23"/>
          <p:cNvSpPr txBox="1">
            <a:spLocks noChangeArrowheads="1"/>
          </p:cNvSpPr>
          <p:nvPr userDrawn="1"/>
        </p:nvSpPr>
        <p:spPr bwMode="auto">
          <a:xfrm>
            <a:off x="7235825" y="765175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b="1" smtClean="0"/>
              <a:t>University of Tehran Department of ECE</a:t>
            </a:r>
          </a:p>
        </p:txBody>
      </p:sp>
      <p:sp>
        <p:nvSpPr>
          <p:cNvPr id="2724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24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5A850-33A0-48D4-A768-E56FBF7FBD9D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</p:spTree>
    <p:extLst>
      <p:ext uri="{BB962C8B-B14F-4D97-AF65-F5344CB8AC3E}">
        <p14:creationId xmlns:p14="http://schemas.microsoft.com/office/powerpoint/2010/main" val="80751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2ED39-0B66-4C28-AC3D-3D3A3D78F6CB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3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5475" y="457200"/>
            <a:ext cx="2168525" cy="57800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457200"/>
            <a:ext cx="6354762" cy="57800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A3D4B-9E6F-49E2-A54C-A418E62E9BD7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6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57200"/>
            <a:ext cx="6840537" cy="1316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844675"/>
            <a:ext cx="8675687" cy="4392613"/>
          </a:xfrm>
        </p:spPr>
        <p:txBody>
          <a:bodyPr/>
          <a:lstStyle/>
          <a:p>
            <a:pPr lvl="0"/>
            <a:endParaRPr lang="fa-IR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C7483-0AAD-47E8-80D0-1109A95376CC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7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457200"/>
            <a:ext cx="6840537" cy="1316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844675"/>
            <a:ext cx="4260850" cy="4392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563" y="1844675"/>
            <a:ext cx="4262437" cy="43926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A288C-1E05-4BA0-BF23-CA08D35D6C6E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4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F8E0C-412E-4E84-A379-E8CC5C01A331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FC50C-9714-4BEB-BD08-8629AB3809F6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844675"/>
            <a:ext cx="4260850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1563" y="1844675"/>
            <a:ext cx="4262437" cy="4392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4D3A1D-4F69-45F3-B43E-5F4647474211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88C1-B8CD-45BE-93FD-8CC6CA47EEAF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7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22752-D72E-4011-8A11-324948659E55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2C9145-0ED5-4FA8-8B08-F7379D5E57AC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9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4E503-A56D-4D57-89EE-CA706978B212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8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D3395-15F8-4A26-8DD3-B3F8635DB48F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9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r>
              <a:rPr lang="en-US"/>
              <a:t>Heshaam Faili (hfaili@ece.ut.ac.ir)</a:t>
            </a: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fa-IR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fa-IR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fa-IR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fa-IR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fa-IR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fa-IR" alt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4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fa-IR" alt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fa-IR" alt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fa-IR" alt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7200"/>
            <a:ext cx="6840537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844675"/>
            <a:ext cx="8675687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713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95FAFF79-4918-4313-A81D-735EA4BE74CD}" type="datetime1">
              <a:rPr lang="en-US"/>
              <a:pPr>
                <a:defRPr/>
              </a:pPr>
              <a:t>7/23/2019</a:t>
            </a:fld>
            <a:endParaRPr lang="en-US"/>
          </a:p>
        </p:txBody>
      </p:sp>
      <p:pic>
        <p:nvPicPr>
          <p:cNvPr id="1031" name="Picture 17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0"/>
            <a:ext cx="971550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8"/>
          <p:cNvPicPr>
            <a:picLocks noChangeAspect="1" noChangeArrowheads="1"/>
          </p:cNvPicPr>
          <p:nvPr userDrawn="1"/>
        </p:nvPicPr>
        <p:blipFill>
          <a:blip r:embed="rId16">
            <a:clrChange>
              <a:clrFrom>
                <a:srgbClr val="868686"/>
              </a:clrFrom>
              <a:clrTo>
                <a:srgbClr val="868686">
                  <a:alpha val="0"/>
                </a:srgbClr>
              </a:clrTo>
            </a:clrChange>
            <a:lum bright="-18000" contrast="36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74" r="-14207"/>
          <a:stretch>
            <a:fillRect/>
          </a:stretch>
        </p:blipFill>
        <p:spPr bwMode="auto">
          <a:xfrm>
            <a:off x="8243888" y="0"/>
            <a:ext cx="900112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9"/>
          <p:cNvSpPr txBox="1">
            <a:spLocks noChangeArrowheads="1"/>
          </p:cNvSpPr>
          <p:nvPr userDrawn="1"/>
        </p:nvSpPr>
        <p:spPr bwMode="auto">
          <a:xfrm>
            <a:off x="7235825" y="765175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1200" b="1" smtClean="0"/>
              <a:t>University of Tehran Department of ECE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CEADE4-B808-4D7A-A8A5-91D6821F7256}" type="datetime1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7/23/2019</a:t>
            </a:fld>
            <a:endParaRPr lang="en-US" altLang="en-US" sz="1200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9713" y="1989138"/>
            <a:ext cx="6364287" cy="22098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Neural </a:t>
            </a:r>
            <a:r>
              <a:rPr lang="en-US" altLang="en-US" sz="4000" b="1" dirty="0" smtClean="0"/>
              <a:t/>
            </a:r>
            <a:br>
              <a:rPr lang="en-US" altLang="en-US" sz="4000" b="1" dirty="0" smtClean="0"/>
            </a:br>
            <a:r>
              <a:rPr lang="en-US" altLang="en-US" sz="4000" b="1" dirty="0" smtClean="0"/>
              <a:t>Machine Translation</a:t>
            </a:r>
            <a:br>
              <a:rPr lang="en-US" altLang="en-US" sz="4000" b="1" dirty="0" smtClean="0"/>
            </a:br>
            <a:r>
              <a:rPr lang="en-US" altLang="en-US" sz="2800" b="1" dirty="0" smtClean="0"/>
              <a:t>System</a:t>
            </a:r>
            <a:br>
              <a:rPr lang="en-US" altLang="en-US" sz="2800" b="1" dirty="0" smtClean="0"/>
            </a:br>
            <a:r>
              <a:rPr lang="en-SG" altLang="en-US" sz="2800" b="1" dirty="0" smtClean="0"/>
              <a:t>Encoder-Decoder with Attention</a:t>
            </a:r>
            <a:r>
              <a:rPr lang="en-US" altLang="en-US" sz="2800" b="1" dirty="0" smtClean="0"/>
              <a:t/>
            </a:r>
            <a:br>
              <a:rPr lang="en-US" altLang="en-US" sz="2800" b="1" dirty="0" smtClean="0"/>
            </a:br>
            <a:r>
              <a:rPr lang="en-US" altLang="en-US" sz="2800" b="1" dirty="0"/>
              <a:t/>
            </a:r>
            <a:br>
              <a:rPr lang="en-US" altLang="en-US" sz="2800" b="1" dirty="0"/>
            </a:br>
            <a:endParaRPr lang="en-US" altLang="en-US" sz="2000" b="1" dirty="0" smtClean="0"/>
          </a:p>
        </p:txBody>
      </p:sp>
      <p:sp>
        <p:nvSpPr>
          <p:cNvPr id="4099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Heshaam Faili (hfaili@ece.ut.ac.ir)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509120"/>
            <a:ext cx="2880618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Heshaam Faili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University of Tehran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Department of ECE</a:t>
            </a:r>
          </a:p>
          <a:p>
            <a:pPr eaLnBrk="1" hangingPunct="1">
              <a:lnSpc>
                <a:spcPct val="80000"/>
              </a:lnSpc>
            </a:pPr>
            <a:endParaRPr lang="fa-IR" altLang="en-US" sz="21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 smtClean="0"/>
              <a:t>hfaili@ut.ac.ir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100" dirty="0" smtClean="0"/>
          </a:p>
          <a:p>
            <a:pPr eaLnBrk="1" hangingPunct="1">
              <a:lnSpc>
                <a:spcPct val="80000"/>
              </a:lnSpc>
            </a:pPr>
            <a:endParaRPr lang="en-US" altLang="en-US" sz="2100" dirty="0" smtClean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851920" y="5811233"/>
            <a:ext cx="489684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SG" altLang="en-US" sz="1800" kern="0" dirty="0"/>
              <a:t>https://towardsdatascience.com/neural-machine-translation-15ecf6b0b</a:t>
            </a:r>
            <a:endParaRPr lang="en-US" altLang="en-US" sz="1800" b="1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Teacher forcing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6" y="1844675"/>
            <a:ext cx="8511240" cy="43926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6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Decoder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2489196"/>
            <a:ext cx="8675687" cy="310357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31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Attention-Based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93" y="1844675"/>
            <a:ext cx="6747327" cy="43926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36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Heshaam Faili (hfaili@ece.ut.ac.ir)</a:t>
            </a:r>
          </a:p>
        </p:txBody>
      </p:sp>
      <p:sp>
        <p:nvSpPr>
          <p:cNvPr id="78851" name="Date Placeholder 4"/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80C07F-CAF4-4C60-BB96-55F7C8BF61F2}" type="datetime1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7/23/2019</a:t>
            </a:fld>
            <a:endParaRPr lang="en-US" altLang="en-US" sz="1200" smtClean="0"/>
          </a:p>
        </p:txBody>
      </p:sp>
      <p:pic>
        <p:nvPicPr>
          <p:cNvPr id="78852" name="Picture 6" descr="061220_EXP_QuestionT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268413"/>
            <a:ext cx="47164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Encoder-Decoder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0691"/>
            <a:ext cx="9144000" cy="21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Vocabulary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276872"/>
            <a:ext cx="1944216" cy="42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One hot vector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994" y="2436019"/>
            <a:ext cx="7172325" cy="32099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Recurrent Neural Network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03178"/>
            <a:ext cx="5953251" cy="294863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Encoder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068960"/>
            <a:ext cx="8675687" cy="17847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5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First step of Decoder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356" y="1844675"/>
            <a:ext cx="2831601" cy="43926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Second Step of Decoder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97" y="1844675"/>
            <a:ext cx="3798318" cy="43926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9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Translation Error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019" y="1844675"/>
            <a:ext cx="6464275" cy="439261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Heshaam Faili (hfaili@ece.ut.ac.ir)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5BF8E0C-412E-4E84-A379-E8CC5C01A331}" type="datetime1">
              <a:rPr lang="en-US" smtClean="0"/>
              <a:pPr>
                <a:defRPr/>
              </a:pPr>
              <a:t>7/23/2019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06588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5061</TotalTime>
  <Words>114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Wingdings</vt:lpstr>
      <vt:lpstr>Pixel</vt:lpstr>
      <vt:lpstr>Neural  Machine Translation System Encoder-Decoder with Attention  </vt:lpstr>
      <vt:lpstr>Encoder-Decoder </vt:lpstr>
      <vt:lpstr>Vocabulary </vt:lpstr>
      <vt:lpstr>One hot vector</vt:lpstr>
      <vt:lpstr>Recurrent Neural Network</vt:lpstr>
      <vt:lpstr>Encoder</vt:lpstr>
      <vt:lpstr>First step of Decoder</vt:lpstr>
      <vt:lpstr>Second Step of Decoder</vt:lpstr>
      <vt:lpstr>Translation Error</vt:lpstr>
      <vt:lpstr>Teacher forcing</vt:lpstr>
      <vt:lpstr>Decoder</vt:lpstr>
      <vt:lpstr>Attention-Based</vt:lpstr>
      <vt:lpstr>PowerPoint Presentation</vt:lpstr>
    </vt:vector>
  </TitlesOfParts>
  <Company>UMD-CSD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723: Introduction to  Computational Linguistics</dc:title>
  <dc:creator>Eric Gurevitz</dc:creator>
  <cp:lastModifiedBy>Heshaam</cp:lastModifiedBy>
  <cp:revision>464</cp:revision>
  <dcterms:created xsi:type="dcterms:W3CDTF">2003-01-28T02:20:05Z</dcterms:created>
  <dcterms:modified xsi:type="dcterms:W3CDTF">2019-07-22T21:59:32Z</dcterms:modified>
</cp:coreProperties>
</file>