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3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FDDB15-C06E-4C0C-B629-3198A4BA142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408C-FC81-4E81-B342-27E3B09B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2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29532-A0CF-DEFC-70C2-9E4A954F9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By Ahmed Abdel Kariem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6D8EF7-E698-C500-0209-F22FB8CB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anchor="ctr">
            <a:normAutofit/>
          </a:bodyPr>
          <a:lstStyle/>
          <a:p>
            <a:r>
              <a:rPr lang="en-US" dirty="0"/>
              <a:t>Insurance Analysis Pipeline</a:t>
            </a:r>
          </a:p>
        </p:txBody>
      </p:sp>
    </p:spTree>
    <p:extLst>
      <p:ext uri="{BB962C8B-B14F-4D97-AF65-F5344CB8AC3E}">
        <p14:creationId xmlns:p14="http://schemas.microsoft.com/office/powerpoint/2010/main" val="71057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07A1B-C78C-66E5-DCF2-04CF035E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C8C-BB2C-D6EF-9241-EA06E875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6709"/>
            <a:ext cx="12191999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397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A7807-8483-E564-0391-00D40A61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7F7E-72B0-9F5B-F8C3-D58FE194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6709"/>
            <a:ext cx="12191999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3030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B254-7285-0AD8-811D-14258D17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Core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E484-975C-4D24-EB2C-B8758AFC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Analyze Customer Data.</a:t>
            </a:r>
          </a:p>
          <a:p>
            <a:pPr>
              <a:lnSpc>
                <a:spcPct val="200000"/>
              </a:lnSpc>
            </a:pPr>
            <a:r>
              <a:rPr lang="en-US" dirty="0"/>
              <a:t>Insurance Performance Analysis.</a:t>
            </a:r>
          </a:p>
          <a:p>
            <a:pPr>
              <a:lnSpc>
                <a:spcPct val="200000"/>
              </a:lnSpc>
            </a:pPr>
            <a:r>
              <a:rPr lang="en-US" dirty="0"/>
              <a:t>Business Recommendations.</a:t>
            </a:r>
          </a:p>
          <a:p>
            <a:pPr>
              <a:lnSpc>
                <a:spcPct val="200000"/>
              </a:lnSpc>
            </a:pPr>
            <a:r>
              <a:rPr lang="en-US" dirty="0"/>
              <a:t>Customer’s Value Analysis.</a:t>
            </a:r>
          </a:p>
          <a:p>
            <a:pPr>
              <a:lnSpc>
                <a:spcPct val="200000"/>
              </a:lnSpc>
            </a:pPr>
            <a:r>
              <a:rPr lang="en-US" dirty="0"/>
              <a:t>Profit / Loss Ratio Analysis.</a:t>
            </a:r>
          </a:p>
        </p:txBody>
      </p:sp>
    </p:spTree>
    <p:extLst>
      <p:ext uri="{BB962C8B-B14F-4D97-AF65-F5344CB8AC3E}">
        <p14:creationId xmlns:p14="http://schemas.microsoft.com/office/powerpoint/2010/main" val="277328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5188-D49A-2708-78E5-FA5CB3CC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1631-78BF-8481-5230-C64BF1C2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Azure Databricks</a:t>
            </a:r>
          </a:p>
          <a:p>
            <a:pPr>
              <a:lnSpc>
                <a:spcPct val="300000"/>
              </a:lnSpc>
            </a:pPr>
            <a:r>
              <a:rPr lang="en-US" dirty="0"/>
              <a:t>Azure Data Factory</a:t>
            </a:r>
          </a:p>
          <a:p>
            <a:pPr>
              <a:lnSpc>
                <a:spcPct val="300000"/>
              </a:lnSpc>
            </a:pPr>
            <a:r>
              <a:rPr lang="en-US" dirty="0"/>
              <a:t>Power BI</a:t>
            </a:r>
          </a:p>
          <a:p>
            <a:pPr>
              <a:lnSpc>
                <a:spcPct val="300000"/>
              </a:lnSpc>
            </a:pPr>
            <a:r>
              <a:rPr lang="en-US" dirty="0"/>
              <a:t>Azure Account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9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EE326-A8E6-2D18-F6C2-BB950A2EE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3AB5-471E-D6C0-64E6-A0A9BDAA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en-US" dirty="0"/>
              <a:t>Azure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AC2-D747-17A4-D01A-A5D33652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Extraction</a:t>
            </a:r>
          </a:p>
          <a:p>
            <a:pPr>
              <a:lnSpc>
                <a:spcPct val="200000"/>
              </a:lnSpc>
            </a:pPr>
            <a:r>
              <a:rPr lang="en-US" dirty="0"/>
              <a:t>Data Cleaning</a:t>
            </a:r>
          </a:p>
          <a:p>
            <a:pPr>
              <a:lnSpc>
                <a:spcPct val="200000"/>
              </a:lnSpc>
            </a:pPr>
            <a:r>
              <a:rPr lang="en-US" dirty="0"/>
              <a:t>Data Transformation</a:t>
            </a:r>
          </a:p>
          <a:p>
            <a:pPr>
              <a:lnSpc>
                <a:spcPct val="200000"/>
              </a:lnSpc>
            </a:pPr>
            <a:r>
              <a:rPr lang="en-US" dirty="0"/>
              <a:t>Data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Advanced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E621-652E-656F-742E-9CC3961E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9DB-2162-4566-869E-1CE1E89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en-US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FD7A-AC63-3A8C-3244-024B4EB4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Data Orchestration</a:t>
            </a:r>
          </a:p>
          <a:p>
            <a:pPr>
              <a:lnSpc>
                <a:spcPct val="300000"/>
              </a:lnSpc>
            </a:pPr>
            <a:r>
              <a:rPr lang="en-US" dirty="0"/>
              <a:t>Job Scheduling</a:t>
            </a:r>
          </a:p>
          <a:p>
            <a:pPr>
              <a:lnSpc>
                <a:spcPct val="300000"/>
              </a:lnSpc>
            </a:pPr>
            <a:r>
              <a:rPr lang="en-US" dirty="0"/>
              <a:t>Jobs Alarms</a:t>
            </a:r>
          </a:p>
        </p:txBody>
      </p:sp>
    </p:spTree>
    <p:extLst>
      <p:ext uri="{BB962C8B-B14F-4D97-AF65-F5344CB8AC3E}">
        <p14:creationId xmlns:p14="http://schemas.microsoft.com/office/powerpoint/2010/main" val="30546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529DC-5D87-BA8B-9E18-9AC08EFE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486F-F73A-F302-6A8B-436A7CB1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BE91-E3D6-9A4B-8C9E-204702EC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Data Visualization</a:t>
            </a:r>
          </a:p>
          <a:p>
            <a:pPr>
              <a:lnSpc>
                <a:spcPct val="300000"/>
              </a:lnSpc>
            </a:pPr>
            <a:r>
              <a:rPr lang="en-US" dirty="0"/>
              <a:t>Data Monitoring</a:t>
            </a:r>
          </a:p>
          <a:p>
            <a:pPr>
              <a:lnSpc>
                <a:spcPct val="300000"/>
              </a:lnSpc>
            </a:pPr>
            <a:r>
              <a:rPr lang="en-US" dirty="0"/>
              <a:t>Data Storytelling</a:t>
            </a:r>
          </a:p>
        </p:txBody>
      </p:sp>
    </p:spTree>
    <p:extLst>
      <p:ext uri="{BB962C8B-B14F-4D97-AF65-F5344CB8AC3E}">
        <p14:creationId xmlns:p14="http://schemas.microsoft.com/office/powerpoint/2010/main" val="285415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16E85-1047-3A2F-7706-BD1E2F7D3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1C9D-4124-4F58-6CDD-045570C7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dirty="0"/>
              <a:t>Azure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1978-C56C-14C8-1900-96E64967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36709"/>
            <a:ext cx="12192000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614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EE62F-B7C0-4D22-75F5-C8EC9FA6C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C08C-3B2E-B421-CD4A-856235D2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en-US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699E-93E9-6108-FFB4-15D143D8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6709"/>
            <a:ext cx="12191999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27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79C3-D365-91A7-2C69-CE8AAA15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6FC-9B96-CDCD-D481-B3480033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DE50-98EE-9AEE-E8E7-CC630229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36709"/>
            <a:ext cx="12191998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524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838</TotalTime>
  <Words>87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Insurance Analysis Pipeline</vt:lpstr>
      <vt:lpstr>Motivation &amp; Core Problem</vt:lpstr>
      <vt:lpstr>Tools</vt:lpstr>
      <vt:lpstr>Azure Databricks</vt:lpstr>
      <vt:lpstr>Azure Data Factory</vt:lpstr>
      <vt:lpstr>Power BI</vt:lpstr>
      <vt:lpstr>Azure Databricks</vt:lpstr>
      <vt:lpstr>Azure Data Factory</vt:lpstr>
      <vt:lpstr>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 Kariem, Ahmed</dc:creator>
  <cp:lastModifiedBy>Abdel Kariem, Ahmed</cp:lastModifiedBy>
  <cp:revision>2</cp:revision>
  <dcterms:created xsi:type="dcterms:W3CDTF">2025-07-11T03:19:15Z</dcterms:created>
  <dcterms:modified xsi:type="dcterms:W3CDTF">2025-07-11T17:17:56Z</dcterms:modified>
</cp:coreProperties>
</file>