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A0D7D1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28B3C67-FA1D-AC69-04D3-34B972AF84E3}" name="AKASH RAKSHIT" initials="AR" userId="1776fdb3dd8557e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A0D7D1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C35C569-6A33-4D2B-B62D-759D317525E9}" authorId="{928B3C67-FA1D-AC69-04D3-34B972AF84E3}" created="2022-06-23T15:46:28.749">
    <pc:sldMkLst xmlns:pc="http://schemas.microsoft.com/office/powerpoint/2013/main/command">
      <pc:docMk/>
      <pc:sldMk cId="168656145" sldId="256"/>
    </pc:sldMkLst>
    <p188:txBody>
      <a:bodyPr/>
      <a:lstStyle/>
      <a:p>
        <a:r>
          <a:rPr lang="en-US"/>
          <a:t>UPSTREAM COMPONENTS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8D6B-24C7-3A61-EED7-A194CD9C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22F9E-B129-9453-BF69-00071344C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69AA5-86FE-EEB5-0758-787A22CC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1414-5A1A-4D9A-B5DB-0A8CDA952285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E2F24-76FF-9F20-4E4F-D333FE07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47E29-C8BB-14FA-7984-0C0EA441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2897-0336-4E65-8AC6-0231F79B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9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3919-E172-B5E0-8645-418C7B9B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1ED79-49DC-F0C3-24A8-9B15C1259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64FA4-09F5-8F70-0530-2E9DD1E8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1414-5A1A-4D9A-B5DB-0A8CDA952285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EDC0A-9664-0E31-DCDB-83F59695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287BF-8F23-B99F-3767-5E8449C2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2897-0336-4E65-8AC6-0231F79B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F145A-072F-6AF1-0E0D-51CE8E3E3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70FAA-247D-3F16-E905-61C0F346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15E6C-E46A-4647-22CA-5C9254AE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1414-5A1A-4D9A-B5DB-0A8CDA952285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1FCE3-DA30-BA8C-AF4C-14152740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2BF2F-BA71-A130-06FE-CF4E0253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2897-0336-4E65-8AC6-0231F79B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3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E93B-8218-A93E-BB19-E7C3F972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0E029-CD87-7C64-DA45-2706D31F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7C7F8-8038-967D-BA99-4E8974BE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1414-5A1A-4D9A-B5DB-0A8CDA952285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0FDA-57E9-5511-862A-CE07CF1B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3287-6F12-2B6B-971C-A3248CEA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2897-0336-4E65-8AC6-0231F79B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3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8E03-24A3-1629-76B9-FC4285F1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4A58-F640-EEAD-A525-9C84C65EA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5B9B-8633-DE41-E201-19E16096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1414-5A1A-4D9A-B5DB-0A8CDA952285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ED6B3-7B43-B487-34DD-45B02E6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803AD-0594-322E-5664-FFEAD656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2897-0336-4E65-8AC6-0231F79B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5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8C74-9B15-10E8-2879-DFF1FF72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C71E-31FF-7735-53CE-A98748536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EE58A-7DCD-3357-C2A5-0D8ADECE2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B0E1F-B2A9-77F9-F4F8-FF784ACE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1414-5A1A-4D9A-B5DB-0A8CDA952285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BA992-D807-F019-A90F-B777A488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7CC1B-FDF2-7CA4-42CC-40097E5F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2897-0336-4E65-8AC6-0231F79B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BDFC-1485-D43F-0A0C-A5257C88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62804-D391-CB84-927B-CB2EB81C8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F81D6-86D7-D30B-D34D-DBE1761D3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09065-542C-522C-9AFB-F66C2B2D0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77332-2DC5-B39F-0271-68E3A1C20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75905-1A84-D7C5-3865-61C44079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1414-5A1A-4D9A-B5DB-0A8CDA952285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D9BDC-464E-72EC-AA5D-2AAC5C7D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27B19-C58C-0D10-D715-5FEE3275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2897-0336-4E65-8AC6-0231F79B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8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F852-1C74-76E5-DE65-234C9D67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B10BD-A818-8E92-7BE3-66EC8A90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1414-5A1A-4D9A-B5DB-0A8CDA952285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6C522-395D-9086-E253-4B1C1A02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34A75-0E8A-2203-5F3C-8CD2018F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2897-0336-4E65-8AC6-0231F79B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1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A38AD-22BE-6236-58EC-984634A4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1414-5A1A-4D9A-B5DB-0A8CDA952285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24C1F-FF4B-32F3-C278-A22111B1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47787-6DA5-110B-FBFF-DEC7FD37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2897-0336-4E65-8AC6-0231F79B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1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BA01-8889-6F2D-BBF9-BAD75F40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27A9-1396-A9B0-ED07-3D9AEF937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050DD-E8CB-6452-726A-56EF75B33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A751D-FDAC-7445-5552-E403F64C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1414-5A1A-4D9A-B5DB-0A8CDA952285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FF16B-1DA2-5128-977F-C3CCA06D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EA23C-D80C-A964-F1C1-72F72344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2897-0336-4E65-8AC6-0231F79B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1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7108-BCA9-BA36-F3D3-6FB17FF3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6131E-9F42-627A-D442-6C4275DDA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482CE-A023-504D-A12A-B8FCF6939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33EE7-DA27-9DF7-33F4-5A6B4A93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1414-5A1A-4D9A-B5DB-0A8CDA952285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EEEA0-1AF4-A32E-E4DA-2830AA48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E4D7A-2DFF-AC9F-551F-E9019C00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2897-0336-4E65-8AC6-0231F79B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3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F6EF6-F8B0-21EA-0667-C760D01F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7707E-B0FE-8443-4F25-9B73DC97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2780E-C8C3-9CD2-D52D-9EE7F0C7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91414-5A1A-4D9A-B5DB-0A8CDA952285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0D6B-8583-6251-0F74-36AED9562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B81C8-EFED-E94F-2AAB-502095BAB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82897-0336-4E65-8AC6-0231F79B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3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A0D7D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 descr="ML MODEL 1&#10;">
            <a:extLst>
              <a:ext uri="{FF2B5EF4-FFF2-40B4-BE49-F238E27FC236}">
                <a16:creationId xmlns:a16="http://schemas.microsoft.com/office/drawing/2014/main" id="{C32CE8E8-CE93-4E0E-5D7A-E42E62ED434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66983" y="3915052"/>
            <a:ext cx="1500326" cy="798991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 1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218C92E-8476-82FA-D92D-C7F0531FB404}"/>
              </a:ext>
            </a:extLst>
          </p:cNvPr>
          <p:cNvSpPr/>
          <p:nvPr/>
        </p:nvSpPr>
        <p:spPr>
          <a:xfrm rot="10800000" flipH="1" flipV="1">
            <a:off x="6670754" y="3915052"/>
            <a:ext cx="1438181" cy="6809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 2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9BB0039-4C45-CC2E-CC5A-383149905A28}"/>
              </a:ext>
            </a:extLst>
          </p:cNvPr>
          <p:cNvCxnSpPr>
            <a:endCxn id="4" idx="2"/>
          </p:cNvCxnSpPr>
          <p:nvPr/>
        </p:nvCxnSpPr>
        <p:spPr>
          <a:xfrm>
            <a:off x="1633491" y="3429000"/>
            <a:ext cx="1633492" cy="8855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924E8B4-6211-EDB4-BDFB-AC7B06C47BA4}"/>
              </a:ext>
            </a:extLst>
          </p:cNvPr>
          <p:cNvCxnSpPr>
            <a:cxnSpLocks/>
            <a:stCxn id="4" idx="4"/>
          </p:cNvCxnSpPr>
          <p:nvPr/>
        </p:nvCxnSpPr>
        <p:spPr>
          <a:xfrm flipV="1">
            <a:off x="4767309" y="2734322"/>
            <a:ext cx="403119" cy="15802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618FAF88-5DBB-2DD8-D9CE-9457EB50AD15}"/>
              </a:ext>
            </a:extLst>
          </p:cNvPr>
          <p:cNvSpPr/>
          <p:nvPr/>
        </p:nvSpPr>
        <p:spPr>
          <a:xfrm>
            <a:off x="4767309" y="1988597"/>
            <a:ext cx="1660124" cy="745724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 1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2E32D5F-3FB4-86B2-9C73-44CFC26ED66E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H="1">
            <a:off x="5579873" y="3164631"/>
            <a:ext cx="1521190" cy="6605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AE04222-C64E-D470-96A8-A82944E5556C}"/>
              </a:ext>
            </a:extLst>
          </p:cNvPr>
          <p:cNvCxnSpPr>
            <a:cxnSpLocks/>
          </p:cNvCxnSpPr>
          <p:nvPr/>
        </p:nvCxnSpPr>
        <p:spPr>
          <a:xfrm flipV="1">
            <a:off x="8110083" y="2663301"/>
            <a:ext cx="441589" cy="15922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C54488-BDD2-2F28-B9E5-2A1C2391D32E}"/>
              </a:ext>
            </a:extLst>
          </p:cNvPr>
          <p:cNvSpPr/>
          <p:nvPr/>
        </p:nvSpPr>
        <p:spPr>
          <a:xfrm>
            <a:off x="8064623" y="1917577"/>
            <a:ext cx="1594280" cy="74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 2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47F14DC0-5679-28F9-281B-34B414F9B368}"/>
              </a:ext>
            </a:extLst>
          </p:cNvPr>
          <p:cNvSpPr/>
          <p:nvPr/>
        </p:nvSpPr>
        <p:spPr>
          <a:xfrm>
            <a:off x="9808345" y="3694221"/>
            <a:ext cx="1634971" cy="1019822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DOWNSTREAM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F835AF8-443F-19E8-08B1-B44BE3257A9D}"/>
              </a:ext>
            </a:extLst>
          </p:cNvPr>
          <p:cNvCxnSpPr>
            <a:cxnSpLocks/>
            <a:endCxn id="22" idx="2"/>
          </p:cNvCxnSpPr>
          <p:nvPr/>
        </p:nvCxnSpPr>
        <p:spPr>
          <a:xfrm rot="16200000" flipH="1">
            <a:off x="8732389" y="3128176"/>
            <a:ext cx="1540832" cy="6110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5E22F7-6F81-593B-0C64-B5824AF7811A}"/>
              </a:ext>
            </a:extLst>
          </p:cNvPr>
          <p:cNvCxnSpPr/>
          <p:nvPr/>
        </p:nvCxnSpPr>
        <p:spPr>
          <a:xfrm>
            <a:off x="8442664" y="923278"/>
            <a:ext cx="0" cy="99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B872635-D68B-D0B8-4424-F3C0D9B80B68}"/>
              </a:ext>
            </a:extLst>
          </p:cNvPr>
          <p:cNvSpPr txBox="1"/>
          <p:nvPr/>
        </p:nvSpPr>
        <p:spPr>
          <a:xfrm>
            <a:off x="1633491" y="2813075"/>
            <a:ext cx="163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UPSTREAM</a:t>
            </a:r>
          </a:p>
          <a:p>
            <a:r>
              <a:rPr lang="en-US" dirty="0"/>
              <a:t>COMPONENTS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3372B3-ABDA-2C80-DC8A-1AAF49F9FB3F}"/>
              </a:ext>
            </a:extLst>
          </p:cNvPr>
          <p:cNvSpPr txBox="1"/>
          <p:nvPr/>
        </p:nvSpPr>
        <p:spPr>
          <a:xfrm>
            <a:off x="8551672" y="762845"/>
            <a:ext cx="2112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SIGNALS FEEDING (up the SIGNAL/NOISE ratio)</a:t>
            </a:r>
          </a:p>
        </p:txBody>
      </p:sp>
    </p:spTree>
    <p:extLst>
      <p:ext uri="{BB962C8B-B14F-4D97-AF65-F5344CB8AC3E}">
        <p14:creationId xmlns:p14="http://schemas.microsoft.com/office/powerpoint/2010/main" val="1686561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RAKSHIT</dc:creator>
  <cp:lastModifiedBy>AKASH RAKSHIT</cp:lastModifiedBy>
  <cp:revision>1</cp:revision>
  <dcterms:created xsi:type="dcterms:W3CDTF">2022-06-23T16:32:31Z</dcterms:created>
  <dcterms:modified xsi:type="dcterms:W3CDTF">2022-06-23T16:32:32Z</dcterms:modified>
</cp:coreProperties>
</file>