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Akash Rao" userId="afee81ddc8e886f2" providerId="LiveId" clId="{DF2AF38F-9312-47C9-B653-93355E8444F3}"/>
    <pc:docChg chg="modSld">
      <pc:chgData name="A Akash Rao" userId="afee81ddc8e886f2" providerId="LiveId" clId="{DF2AF38F-9312-47C9-B653-93355E8444F3}" dt="2025-04-13T03:13:42.696" v="56" actId="255"/>
      <pc:docMkLst>
        <pc:docMk/>
      </pc:docMkLst>
      <pc:sldChg chg="modSp mod">
        <pc:chgData name="A Akash Rao" userId="afee81ddc8e886f2" providerId="LiveId" clId="{DF2AF38F-9312-47C9-B653-93355E8444F3}" dt="2025-04-13T03:12:27.020" v="48" actId="255"/>
        <pc:sldMkLst>
          <pc:docMk/>
          <pc:sldMk cId="3545997382" sldId="257"/>
        </pc:sldMkLst>
        <pc:spChg chg="mod">
          <ac:chgData name="A Akash Rao" userId="afee81ddc8e886f2" providerId="LiveId" clId="{DF2AF38F-9312-47C9-B653-93355E8444F3}" dt="2025-04-13T03:12:27.020" v="48" actId="255"/>
          <ac:spMkLst>
            <pc:docMk/>
            <pc:sldMk cId="3545997382" sldId="257"/>
            <ac:spMk id="3" creationId="{74F6A5D2-4A9A-FA12-F954-4346DBA344A1}"/>
          </ac:spMkLst>
        </pc:spChg>
      </pc:sldChg>
      <pc:sldChg chg="modSp mod">
        <pc:chgData name="A Akash Rao" userId="afee81ddc8e886f2" providerId="LiveId" clId="{DF2AF38F-9312-47C9-B653-93355E8444F3}" dt="2025-04-13T03:12:43.445" v="49" actId="255"/>
        <pc:sldMkLst>
          <pc:docMk/>
          <pc:sldMk cId="28227259" sldId="258"/>
        </pc:sldMkLst>
        <pc:spChg chg="mod">
          <ac:chgData name="A Akash Rao" userId="afee81ddc8e886f2" providerId="LiveId" clId="{DF2AF38F-9312-47C9-B653-93355E8444F3}" dt="2025-04-13T03:11:18.368" v="46" actId="207"/>
          <ac:spMkLst>
            <pc:docMk/>
            <pc:sldMk cId="28227259" sldId="258"/>
            <ac:spMk id="2" creationId="{EC49499C-E206-1AD0-5D46-77E7BC44E61A}"/>
          </ac:spMkLst>
        </pc:spChg>
        <pc:spChg chg="mod">
          <ac:chgData name="A Akash Rao" userId="afee81ddc8e886f2" providerId="LiveId" clId="{DF2AF38F-9312-47C9-B653-93355E8444F3}" dt="2025-04-13T03:12:43.445" v="49" actId="255"/>
          <ac:spMkLst>
            <pc:docMk/>
            <pc:sldMk cId="28227259" sldId="258"/>
            <ac:spMk id="3" creationId="{E44AA6E7-CE4E-01AE-45BC-E37D0124495B}"/>
          </ac:spMkLst>
        </pc:spChg>
      </pc:sldChg>
      <pc:sldChg chg="modSp mod">
        <pc:chgData name="A Akash Rao" userId="afee81ddc8e886f2" providerId="LiveId" clId="{DF2AF38F-9312-47C9-B653-93355E8444F3}" dt="2025-04-13T03:12:52.585" v="50" actId="255"/>
        <pc:sldMkLst>
          <pc:docMk/>
          <pc:sldMk cId="1655026402" sldId="259"/>
        </pc:sldMkLst>
        <pc:spChg chg="mod">
          <ac:chgData name="A Akash Rao" userId="afee81ddc8e886f2" providerId="LiveId" clId="{DF2AF38F-9312-47C9-B653-93355E8444F3}" dt="2025-04-13T03:12:52.585" v="50" actId="255"/>
          <ac:spMkLst>
            <pc:docMk/>
            <pc:sldMk cId="1655026402" sldId="259"/>
            <ac:spMk id="3" creationId="{575E0B51-F4FB-EBC8-7748-21235A1973A5}"/>
          </ac:spMkLst>
        </pc:spChg>
      </pc:sldChg>
      <pc:sldChg chg="modSp mod">
        <pc:chgData name="A Akash Rao" userId="afee81ddc8e886f2" providerId="LiveId" clId="{DF2AF38F-9312-47C9-B653-93355E8444F3}" dt="2025-04-13T03:13:03.165" v="51" actId="255"/>
        <pc:sldMkLst>
          <pc:docMk/>
          <pc:sldMk cId="1215299875" sldId="260"/>
        </pc:sldMkLst>
        <pc:spChg chg="mod">
          <ac:chgData name="A Akash Rao" userId="afee81ddc8e886f2" providerId="LiveId" clId="{DF2AF38F-9312-47C9-B653-93355E8444F3}" dt="2025-04-13T03:13:03.165" v="51" actId="255"/>
          <ac:spMkLst>
            <pc:docMk/>
            <pc:sldMk cId="1215299875" sldId="260"/>
            <ac:spMk id="3" creationId="{E8A603A7-CBB1-FC80-3973-28C0D0202664}"/>
          </ac:spMkLst>
        </pc:spChg>
      </pc:sldChg>
      <pc:sldChg chg="modSp mod">
        <pc:chgData name="A Akash Rao" userId="afee81ddc8e886f2" providerId="LiveId" clId="{DF2AF38F-9312-47C9-B653-93355E8444F3}" dt="2025-04-13T03:13:09.613" v="52" actId="255"/>
        <pc:sldMkLst>
          <pc:docMk/>
          <pc:sldMk cId="3818656370" sldId="261"/>
        </pc:sldMkLst>
        <pc:spChg chg="mod">
          <ac:chgData name="A Akash Rao" userId="afee81ddc8e886f2" providerId="LiveId" clId="{DF2AF38F-9312-47C9-B653-93355E8444F3}" dt="2025-04-13T03:13:09.613" v="52" actId="255"/>
          <ac:spMkLst>
            <pc:docMk/>
            <pc:sldMk cId="3818656370" sldId="261"/>
            <ac:spMk id="3" creationId="{D412585F-697A-EF1B-A340-EF8F40BC4A18}"/>
          </ac:spMkLst>
        </pc:spChg>
      </pc:sldChg>
      <pc:sldChg chg="modSp mod">
        <pc:chgData name="A Akash Rao" userId="afee81ddc8e886f2" providerId="LiveId" clId="{DF2AF38F-9312-47C9-B653-93355E8444F3}" dt="2025-04-13T03:13:18.654" v="53" actId="255"/>
        <pc:sldMkLst>
          <pc:docMk/>
          <pc:sldMk cId="853132014" sldId="262"/>
        </pc:sldMkLst>
        <pc:spChg chg="mod">
          <ac:chgData name="A Akash Rao" userId="afee81ddc8e886f2" providerId="LiveId" clId="{DF2AF38F-9312-47C9-B653-93355E8444F3}" dt="2025-04-13T03:13:18.654" v="53" actId="255"/>
          <ac:spMkLst>
            <pc:docMk/>
            <pc:sldMk cId="853132014" sldId="262"/>
            <ac:spMk id="3" creationId="{7AF8B6A8-C212-48FF-4458-8001893F22FA}"/>
          </ac:spMkLst>
        </pc:spChg>
      </pc:sldChg>
      <pc:sldChg chg="modSp mod">
        <pc:chgData name="A Akash Rao" userId="afee81ddc8e886f2" providerId="LiveId" clId="{DF2AF38F-9312-47C9-B653-93355E8444F3}" dt="2025-04-13T03:13:32.865" v="55" actId="20577"/>
        <pc:sldMkLst>
          <pc:docMk/>
          <pc:sldMk cId="2361291697" sldId="263"/>
        </pc:sldMkLst>
        <pc:spChg chg="mod">
          <ac:chgData name="A Akash Rao" userId="afee81ddc8e886f2" providerId="LiveId" clId="{DF2AF38F-9312-47C9-B653-93355E8444F3}" dt="2025-04-13T03:13:32.865" v="55" actId="20577"/>
          <ac:spMkLst>
            <pc:docMk/>
            <pc:sldMk cId="2361291697" sldId="263"/>
            <ac:spMk id="3" creationId="{436F0D32-A806-D522-0E9C-18C1C658EF74}"/>
          </ac:spMkLst>
        </pc:spChg>
      </pc:sldChg>
      <pc:sldChg chg="modSp mod">
        <pc:chgData name="A Akash Rao" userId="afee81ddc8e886f2" providerId="LiveId" clId="{DF2AF38F-9312-47C9-B653-93355E8444F3}" dt="2025-04-13T03:13:42.696" v="56" actId="255"/>
        <pc:sldMkLst>
          <pc:docMk/>
          <pc:sldMk cId="1358687849" sldId="264"/>
        </pc:sldMkLst>
        <pc:spChg chg="mod">
          <ac:chgData name="A Akash Rao" userId="afee81ddc8e886f2" providerId="LiveId" clId="{DF2AF38F-9312-47C9-B653-93355E8444F3}" dt="2025-04-13T03:13:42.696" v="56" actId="255"/>
          <ac:spMkLst>
            <pc:docMk/>
            <pc:sldMk cId="1358687849" sldId="264"/>
            <ac:spMk id="3" creationId="{638B410E-F0B9-2E07-6A3C-203B92E4FE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3146-2157-4C96-A37A-EBBFEB6F8FA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0015-4EA9-4CE4-85DD-158544E9C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78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3146-2157-4C96-A37A-EBBFEB6F8FA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0015-4EA9-4CE4-85DD-158544E9C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58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3146-2157-4C96-A37A-EBBFEB6F8FA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0015-4EA9-4CE4-85DD-158544E9C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388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3146-2157-4C96-A37A-EBBFEB6F8FA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0015-4EA9-4CE4-85DD-158544E9C8E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2988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3146-2157-4C96-A37A-EBBFEB6F8FA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0015-4EA9-4CE4-85DD-158544E9C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129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3146-2157-4C96-A37A-EBBFEB6F8FA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0015-4EA9-4CE4-85DD-158544E9C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12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3146-2157-4C96-A37A-EBBFEB6F8FA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0015-4EA9-4CE4-85DD-158544E9C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425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3146-2157-4C96-A37A-EBBFEB6F8FA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0015-4EA9-4CE4-85DD-158544E9C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61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3146-2157-4C96-A37A-EBBFEB6F8FA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0015-4EA9-4CE4-85DD-158544E9C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03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3146-2157-4C96-A37A-EBBFEB6F8FA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0015-4EA9-4CE4-85DD-158544E9C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3146-2157-4C96-A37A-EBBFEB6F8FA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0015-4EA9-4CE4-85DD-158544E9C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99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3146-2157-4C96-A37A-EBBFEB6F8FA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0015-4EA9-4CE4-85DD-158544E9C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56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3146-2157-4C96-A37A-EBBFEB6F8FA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0015-4EA9-4CE4-85DD-158544E9C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3146-2157-4C96-A37A-EBBFEB6F8FA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0015-4EA9-4CE4-85DD-158544E9C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94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3146-2157-4C96-A37A-EBBFEB6F8FA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0015-4EA9-4CE4-85DD-158544E9C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77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3146-2157-4C96-A37A-EBBFEB6F8FA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0015-4EA9-4CE4-85DD-158544E9C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78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3146-2157-4C96-A37A-EBBFEB6F8FA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10015-4EA9-4CE4-85DD-158544E9C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5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0403146-2157-4C96-A37A-EBBFEB6F8FA9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C10015-4EA9-4CE4-85DD-158544E9C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688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77EA-C253-0A36-1D8D-7A49E8208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Career Path Predictor with Industry Alignment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483CB-F848-7EC5-50C7-82C91280A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AI-powered Career Guidance Platform</a:t>
            </a:r>
          </a:p>
        </p:txBody>
      </p:sp>
    </p:spTree>
    <p:extLst>
      <p:ext uri="{BB962C8B-B14F-4D97-AF65-F5344CB8AC3E}">
        <p14:creationId xmlns:p14="http://schemas.microsoft.com/office/powerpoint/2010/main" val="3066131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4971D8-5EEF-9006-EF94-DE678904B914}"/>
              </a:ext>
            </a:extLst>
          </p:cNvPr>
          <p:cNvSpPr txBox="1"/>
          <p:nvPr/>
        </p:nvSpPr>
        <p:spPr>
          <a:xfrm>
            <a:off x="2983832" y="2833068"/>
            <a:ext cx="5566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7475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DB9F-1D55-46A0-C9EB-6250EC00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 TECH-HACK 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A5D2-4A9A-FA12-F954-4346DBA34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 Akash Rao</a:t>
            </a:r>
          </a:p>
          <a:p>
            <a:r>
              <a:rPr lang="en-IN" sz="2400" dirty="0"/>
              <a:t>Tukaram  Gore</a:t>
            </a:r>
          </a:p>
          <a:p>
            <a:r>
              <a:rPr lang="en-IN" sz="2400" dirty="0"/>
              <a:t>Yash K Sharma</a:t>
            </a:r>
          </a:p>
          <a:p>
            <a:r>
              <a:rPr lang="en-IN" sz="2400" dirty="0" err="1"/>
              <a:t>Rajratna</a:t>
            </a:r>
            <a:r>
              <a:rPr lang="en-IN" sz="2400" dirty="0"/>
              <a:t> Shashikant </a:t>
            </a:r>
            <a:r>
              <a:rPr lang="en-IN" sz="2400" dirty="0" err="1"/>
              <a:t>Dhainje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4599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499C-E206-1AD0-5D46-77E7BC44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IN" dirty="0"/>
              <a:t>Objective🧠: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AA6E7-CE4E-01AE-45BC-E37D01244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Help students choose the most suitable career paths based 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Academic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Personal interests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Real-time job market trends</a:t>
            </a:r>
          </a:p>
          <a:p>
            <a:pPr marL="36900" indent="0">
              <a:buNone/>
            </a:pPr>
            <a:r>
              <a:rPr lang="en-US" sz="2400" b="1" dirty="0"/>
              <a:t>Outcome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Provides tailored career suggestions with required skills/upskilling routes.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22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C57D-EF80-675A-7D4C-0857D27C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IN" dirty="0"/>
              <a:t>Key Features</a:t>
            </a:r>
            <a:r>
              <a:rPr lang="en-IN" dirty="0">
                <a:solidFill>
                  <a:schemeClr val="tx1"/>
                </a:solidFill>
              </a:rPr>
              <a:t>🔍: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0B51-F4FB-EBC8-7748-21235A197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AI-Based Career Suggestions </a:t>
            </a:r>
            <a:r>
              <a:rPr lang="en-IN" sz="2400" dirty="0"/>
              <a:t>🎯</a:t>
            </a:r>
            <a:endParaRPr lang="en-IN" sz="2400" b="1" dirty="0"/>
          </a:p>
          <a:p>
            <a:r>
              <a:rPr lang="sv-SE" sz="2400" dirty="0"/>
              <a:t>Skill Gap Analysis &amp; Upskilling Paths </a:t>
            </a:r>
            <a:r>
              <a:rPr lang="en-IN" sz="2400" dirty="0"/>
              <a:t>📚</a:t>
            </a:r>
            <a:endParaRPr lang="en-IN" sz="2400" b="1" dirty="0"/>
          </a:p>
          <a:p>
            <a:r>
              <a:rPr lang="en-IN" sz="2400" b="1" dirty="0"/>
              <a:t>Real-time Job Market Alignment </a:t>
            </a:r>
            <a:r>
              <a:rPr lang="en-IN" sz="2400" dirty="0"/>
              <a:t>🌐</a:t>
            </a:r>
            <a:endParaRPr lang="en-IN" sz="2400" b="1" dirty="0"/>
          </a:p>
          <a:p>
            <a:r>
              <a:rPr lang="en-IN" sz="2400" b="1" dirty="0"/>
              <a:t>Personalized Report Generation </a:t>
            </a:r>
            <a:r>
              <a:rPr lang="en-IN" sz="2400" dirty="0"/>
              <a:t>📝</a:t>
            </a:r>
            <a:endParaRPr lang="en-IN" sz="2400" b="1" dirty="0"/>
          </a:p>
          <a:p>
            <a:r>
              <a:rPr lang="en-IN" sz="2400" dirty="0"/>
              <a:t>Interactive Dashboard for Insights 📊</a:t>
            </a:r>
            <a:endParaRPr lang="en-IN" sz="2400" b="1" dirty="0"/>
          </a:p>
          <a:p>
            <a:r>
              <a:rPr lang="en-IN" sz="2400" dirty="0"/>
              <a:t>Multi-domain Career Support 🧭</a:t>
            </a:r>
          </a:p>
        </p:txBody>
      </p:sp>
    </p:spTree>
    <p:extLst>
      <p:ext uri="{BB962C8B-B14F-4D97-AF65-F5344CB8AC3E}">
        <p14:creationId xmlns:p14="http://schemas.microsoft.com/office/powerpoint/2010/main" val="165502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6452-D51F-3AD0-945C-4F57BB09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IN" dirty="0"/>
              <a:t>Tech Stack Used 🛠️: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603A7-CBB1-FC80-3973-28C0D0202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Frontend</a:t>
            </a:r>
            <a:r>
              <a:rPr lang="en-IN" sz="2400" dirty="0"/>
              <a:t>: HTML, CSS, JavaScript</a:t>
            </a:r>
          </a:p>
          <a:p>
            <a:r>
              <a:rPr lang="en-IN" sz="2400" b="1" dirty="0"/>
              <a:t>Backend</a:t>
            </a:r>
            <a:r>
              <a:rPr lang="en-IN" sz="2400" dirty="0"/>
              <a:t>: Python (Flask)</a:t>
            </a:r>
          </a:p>
          <a:p>
            <a:r>
              <a:rPr lang="en-IN" sz="2400" b="1" dirty="0">
                <a:solidFill>
                  <a:srgbClr val="FFFFFF"/>
                </a:solidFill>
                <a:effectLst/>
                <a:latin typeface="ui-sans-serif"/>
              </a:rPr>
              <a:t>Database</a:t>
            </a:r>
            <a:r>
              <a:rPr lang="en-IN" sz="2400" dirty="0">
                <a:solidFill>
                  <a:srgbClr val="FFFFFF"/>
                </a:solidFill>
                <a:effectLst/>
                <a:latin typeface="ui-sans-serif"/>
              </a:rPr>
              <a:t>: MongoDB</a:t>
            </a:r>
          </a:p>
          <a:p>
            <a:r>
              <a:rPr lang="da-DK" sz="2400" b="1" dirty="0"/>
              <a:t>Hosting</a:t>
            </a:r>
            <a:r>
              <a:rPr lang="da-DK" sz="2400" dirty="0"/>
              <a:t>: GitHub Pages / Heroku / Render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1529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84FF-D378-4649-AC76-169F375C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IN" dirty="0"/>
              <a:t>Implementation Details 🧩: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2585F-697A-EF1B-A340-EF8F40BC4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  <a:effectLst/>
                <a:latin typeface="ui-sans-serif"/>
              </a:rPr>
              <a:t>Step 1</a:t>
            </a:r>
            <a:r>
              <a:rPr lang="en-US" sz="2400" dirty="0">
                <a:solidFill>
                  <a:srgbClr val="FFFFFF"/>
                </a:solidFill>
                <a:effectLst/>
                <a:latin typeface="ui-sans-serif"/>
              </a:rPr>
              <a:t>: Collect academic records, user interests (via forms)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  <a:effectLst/>
                <a:latin typeface="ui-sans-serif"/>
              </a:rPr>
              <a:t>Step 2</a:t>
            </a:r>
            <a:r>
              <a:rPr lang="en-US" sz="2400" dirty="0">
                <a:solidFill>
                  <a:srgbClr val="FFFFFF"/>
                </a:solidFill>
                <a:effectLst/>
                <a:latin typeface="ui-sans-serif"/>
              </a:rPr>
              <a:t>: Match with job trends from platforms (LinkedIn, Naukri APIs)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  <a:effectLst/>
                <a:latin typeface="ui-sans-serif"/>
              </a:rPr>
              <a:t>Step 3</a:t>
            </a:r>
            <a:r>
              <a:rPr lang="en-US" sz="2400" dirty="0">
                <a:solidFill>
                  <a:srgbClr val="FFFFFF"/>
                </a:solidFill>
                <a:effectLst/>
                <a:latin typeface="ui-sans-serif"/>
              </a:rPr>
              <a:t>: ML model </a:t>
            </a:r>
            <a:r>
              <a:rPr lang="en-US" sz="2400" dirty="0">
                <a:solidFill>
                  <a:srgbClr val="FFFFFF"/>
                </a:solidFill>
                <a:effectLst/>
              </a:rPr>
              <a:t>predicts</a:t>
            </a:r>
            <a:r>
              <a:rPr lang="en-US" sz="2400" dirty="0">
                <a:solidFill>
                  <a:srgbClr val="FFFFFF"/>
                </a:solidFill>
                <a:effectLst/>
                <a:latin typeface="ui-sans-serif"/>
              </a:rPr>
              <a:t> career path based on input + trends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  <a:effectLst/>
                <a:latin typeface="ui-sans-serif"/>
              </a:rPr>
              <a:t>Step 4</a:t>
            </a:r>
            <a:r>
              <a:rPr lang="en-US" sz="2400" dirty="0">
                <a:solidFill>
                  <a:srgbClr val="FFFFFF"/>
                </a:solidFill>
                <a:effectLst/>
                <a:latin typeface="ui-sans-serif"/>
              </a:rPr>
              <a:t>: Generate career path suggestions with skills to learn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  <a:effectLst/>
                <a:latin typeface="ui-sans-serif"/>
              </a:rPr>
              <a:t>Step 5</a:t>
            </a:r>
            <a:r>
              <a:rPr lang="en-US" sz="2400" dirty="0">
                <a:solidFill>
                  <a:srgbClr val="FFFFFF"/>
                </a:solidFill>
                <a:effectLst/>
                <a:latin typeface="ui-sans-serif"/>
              </a:rPr>
              <a:t>: Display on interactive frontend</a:t>
            </a:r>
          </a:p>
          <a:p>
            <a:pPr>
              <a:buNone/>
            </a:pP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1865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B2BC-1442-FF12-E4AD-A144CDC3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IN" dirty="0"/>
              <a:t>AI Model Details🧪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B6A8-C212-48FF-4458-8001893F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Input</a:t>
            </a:r>
            <a:r>
              <a:rPr lang="en-US" sz="2400" dirty="0"/>
              <a:t>: Grades, subject preference, resume keywords</a:t>
            </a:r>
          </a:p>
          <a:p>
            <a:r>
              <a:rPr lang="en-US" sz="2400" b="1" dirty="0"/>
              <a:t>Model</a:t>
            </a:r>
            <a:r>
              <a:rPr lang="en-US" sz="2400" dirty="0"/>
              <a:t>: Classification using Decision Tree / Random Forest</a:t>
            </a:r>
          </a:p>
          <a:p>
            <a:r>
              <a:rPr lang="en-US" sz="2400" b="1" dirty="0"/>
              <a:t>Output</a:t>
            </a:r>
            <a:r>
              <a:rPr lang="en-US" sz="2400" dirty="0"/>
              <a:t>: Recommended Careers with probability scores</a:t>
            </a:r>
          </a:p>
          <a:p>
            <a:r>
              <a:rPr lang="en-US" sz="2400" b="1" dirty="0"/>
              <a:t>Training Data</a:t>
            </a:r>
            <a:r>
              <a:rPr lang="en-US" sz="2400" dirty="0"/>
              <a:t>: Sample career dataset + scraped job skills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313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E7CF-8A19-19BE-A96C-79CD1ED2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IN" dirty="0"/>
              <a:t>Real-time Job Market Integration🌐: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F0D32-A806-D522-0E9C-18C1C658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Web scraping/API pulls data from: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Naukri, Indeed, LinkedIn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Analyzes trends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In-demand skills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Salary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Emerging career roles</a:t>
            </a:r>
          </a:p>
        </p:txBody>
      </p:sp>
    </p:spTree>
    <p:extLst>
      <p:ext uri="{BB962C8B-B14F-4D97-AF65-F5344CB8AC3E}">
        <p14:creationId xmlns:p14="http://schemas.microsoft.com/office/powerpoint/2010/main" val="236129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E4F6-C0D8-02B6-0104-0694B90E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Future Scope💡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410E-F0B9-2E07-6A3C-203B92E4F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 support for resume evaluation</a:t>
            </a:r>
          </a:p>
          <a:p>
            <a:r>
              <a:rPr lang="en-US" sz="2400" dirty="0"/>
              <a:t>Integration with Udemy/Coursera APIs for real upskilling links</a:t>
            </a:r>
          </a:p>
          <a:p>
            <a:r>
              <a:rPr lang="en-IN" sz="2400" dirty="0"/>
              <a:t>Multilingual support</a:t>
            </a:r>
            <a:endParaRPr lang="en-US" sz="2400" dirty="0"/>
          </a:p>
          <a:p>
            <a:r>
              <a:rPr lang="en-IN" sz="2400" dirty="0"/>
              <a:t>Mobile app version</a:t>
            </a:r>
          </a:p>
        </p:txBody>
      </p:sp>
    </p:spTree>
    <p:extLst>
      <p:ext uri="{BB962C8B-B14F-4D97-AF65-F5344CB8AC3E}">
        <p14:creationId xmlns:p14="http://schemas.microsoft.com/office/powerpoint/2010/main" val="1358687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25</TotalTime>
  <Words>282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Calisto MT</vt:lpstr>
      <vt:lpstr>ui-sans-serif</vt:lpstr>
      <vt:lpstr>Wingdings</vt:lpstr>
      <vt:lpstr>Wingdings 2</vt:lpstr>
      <vt:lpstr>Slate</vt:lpstr>
      <vt:lpstr>Career Path Predictor with Industry Alignment</vt:lpstr>
      <vt:lpstr>TR TECH-HACK CODER</vt:lpstr>
      <vt:lpstr>Objective🧠:</vt:lpstr>
      <vt:lpstr>Key Features🔍:</vt:lpstr>
      <vt:lpstr>Tech Stack Used 🛠️:</vt:lpstr>
      <vt:lpstr>Implementation Details 🧩:</vt:lpstr>
      <vt:lpstr>AI Model Details🧪 :</vt:lpstr>
      <vt:lpstr>Real-time Job Market Integration🌐:</vt:lpstr>
      <vt:lpstr>Future Scope💡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Akash Rao</dc:creator>
  <cp:lastModifiedBy>A Akash Rao</cp:lastModifiedBy>
  <cp:revision>1</cp:revision>
  <dcterms:created xsi:type="dcterms:W3CDTF">2025-04-13T02:42:23Z</dcterms:created>
  <dcterms:modified xsi:type="dcterms:W3CDTF">2025-04-13T03:13:49Z</dcterms:modified>
</cp:coreProperties>
</file>