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4157736571670221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AirPassengers!$B$1</c:f>
              <c:strCache>
                <c:ptCount val="1"/>
                <c:pt idx="0">
                  <c:v>Passengers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AirPassengers!$A$2:$A$145</c:f>
              <c:strCache>
                <c:ptCount val="144"/>
                <c:pt idx="0">
                  <c:v>1949-01</c:v>
                </c:pt>
                <c:pt idx="1">
                  <c:v>1949-02</c:v>
                </c:pt>
                <c:pt idx="2">
                  <c:v>1949-03</c:v>
                </c:pt>
                <c:pt idx="3">
                  <c:v>1949-04</c:v>
                </c:pt>
                <c:pt idx="4">
                  <c:v>1949-05</c:v>
                </c:pt>
                <c:pt idx="5">
                  <c:v>1949-06</c:v>
                </c:pt>
                <c:pt idx="6">
                  <c:v>1949-07</c:v>
                </c:pt>
                <c:pt idx="7">
                  <c:v>1949-08</c:v>
                </c:pt>
                <c:pt idx="8">
                  <c:v>1949-09</c:v>
                </c:pt>
                <c:pt idx="9">
                  <c:v>1949-10</c:v>
                </c:pt>
                <c:pt idx="10">
                  <c:v>1949-11</c:v>
                </c:pt>
                <c:pt idx="11">
                  <c:v>1949-12</c:v>
                </c:pt>
                <c:pt idx="12">
                  <c:v>1950-01</c:v>
                </c:pt>
                <c:pt idx="13">
                  <c:v>1950-02</c:v>
                </c:pt>
                <c:pt idx="14">
                  <c:v>1950-03</c:v>
                </c:pt>
                <c:pt idx="15">
                  <c:v>1950-04</c:v>
                </c:pt>
                <c:pt idx="16">
                  <c:v>1950-05</c:v>
                </c:pt>
                <c:pt idx="17">
                  <c:v>1950-06</c:v>
                </c:pt>
                <c:pt idx="18">
                  <c:v>1950-07</c:v>
                </c:pt>
                <c:pt idx="19">
                  <c:v>1950-08</c:v>
                </c:pt>
                <c:pt idx="20">
                  <c:v>1950-09</c:v>
                </c:pt>
                <c:pt idx="21">
                  <c:v>1950-10</c:v>
                </c:pt>
                <c:pt idx="22">
                  <c:v>1950-11</c:v>
                </c:pt>
                <c:pt idx="23">
                  <c:v>1950-12</c:v>
                </c:pt>
                <c:pt idx="24">
                  <c:v>1951-01</c:v>
                </c:pt>
                <c:pt idx="25">
                  <c:v>1951-02</c:v>
                </c:pt>
                <c:pt idx="26">
                  <c:v>1951-03</c:v>
                </c:pt>
                <c:pt idx="27">
                  <c:v>1951-04</c:v>
                </c:pt>
                <c:pt idx="28">
                  <c:v>1951-05</c:v>
                </c:pt>
                <c:pt idx="29">
                  <c:v>1951-06</c:v>
                </c:pt>
                <c:pt idx="30">
                  <c:v>1951-07</c:v>
                </c:pt>
                <c:pt idx="31">
                  <c:v>1951-08</c:v>
                </c:pt>
                <c:pt idx="32">
                  <c:v>1951-09</c:v>
                </c:pt>
                <c:pt idx="33">
                  <c:v>1951-10</c:v>
                </c:pt>
                <c:pt idx="34">
                  <c:v>1951-11</c:v>
                </c:pt>
                <c:pt idx="35">
                  <c:v>1951-12</c:v>
                </c:pt>
                <c:pt idx="36">
                  <c:v>1952-01</c:v>
                </c:pt>
                <c:pt idx="37">
                  <c:v>1952-02</c:v>
                </c:pt>
                <c:pt idx="38">
                  <c:v>1952-03</c:v>
                </c:pt>
                <c:pt idx="39">
                  <c:v>1952-04</c:v>
                </c:pt>
                <c:pt idx="40">
                  <c:v>1952-05</c:v>
                </c:pt>
                <c:pt idx="41">
                  <c:v>1952-06</c:v>
                </c:pt>
                <c:pt idx="42">
                  <c:v>1952-07</c:v>
                </c:pt>
                <c:pt idx="43">
                  <c:v>1952-08</c:v>
                </c:pt>
                <c:pt idx="44">
                  <c:v>1952-09</c:v>
                </c:pt>
                <c:pt idx="45">
                  <c:v>1952-10</c:v>
                </c:pt>
                <c:pt idx="46">
                  <c:v>1952-11</c:v>
                </c:pt>
                <c:pt idx="47">
                  <c:v>1952-12</c:v>
                </c:pt>
                <c:pt idx="48">
                  <c:v>1953-01</c:v>
                </c:pt>
                <c:pt idx="49">
                  <c:v>1953-02</c:v>
                </c:pt>
                <c:pt idx="50">
                  <c:v>1953-03</c:v>
                </c:pt>
                <c:pt idx="51">
                  <c:v>1953-04</c:v>
                </c:pt>
                <c:pt idx="52">
                  <c:v>1953-05</c:v>
                </c:pt>
                <c:pt idx="53">
                  <c:v>1953-06</c:v>
                </c:pt>
                <c:pt idx="54">
                  <c:v>1953-07</c:v>
                </c:pt>
                <c:pt idx="55">
                  <c:v>1953-08</c:v>
                </c:pt>
                <c:pt idx="56">
                  <c:v>1953-09</c:v>
                </c:pt>
                <c:pt idx="57">
                  <c:v>1953-10</c:v>
                </c:pt>
                <c:pt idx="58">
                  <c:v>1953-11</c:v>
                </c:pt>
                <c:pt idx="59">
                  <c:v>1953-12</c:v>
                </c:pt>
                <c:pt idx="60">
                  <c:v>1954-01</c:v>
                </c:pt>
                <c:pt idx="61">
                  <c:v>1954-02</c:v>
                </c:pt>
                <c:pt idx="62">
                  <c:v>1954-03</c:v>
                </c:pt>
                <c:pt idx="63">
                  <c:v>1954-04</c:v>
                </c:pt>
                <c:pt idx="64">
                  <c:v>1954-05</c:v>
                </c:pt>
                <c:pt idx="65">
                  <c:v>1954-06</c:v>
                </c:pt>
                <c:pt idx="66">
                  <c:v>1954-07</c:v>
                </c:pt>
                <c:pt idx="67">
                  <c:v>1954-08</c:v>
                </c:pt>
                <c:pt idx="68">
                  <c:v>1954-09</c:v>
                </c:pt>
                <c:pt idx="69">
                  <c:v>1954-10</c:v>
                </c:pt>
                <c:pt idx="70">
                  <c:v>1954-11</c:v>
                </c:pt>
                <c:pt idx="71">
                  <c:v>1954-12</c:v>
                </c:pt>
                <c:pt idx="72">
                  <c:v>1955-01</c:v>
                </c:pt>
                <c:pt idx="73">
                  <c:v>1955-02</c:v>
                </c:pt>
                <c:pt idx="74">
                  <c:v>1955-03</c:v>
                </c:pt>
                <c:pt idx="75">
                  <c:v>1955-04</c:v>
                </c:pt>
                <c:pt idx="76">
                  <c:v>1955-05</c:v>
                </c:pt>
                <c:pt idx="77">
                  <c:v>1955-06</c:v>
                </c:pt>
                <c:pt idx="78">
                  <c:v>1955-07</c:v>
                </c:pt>
                <c:pt idx="79">
                  <c:v>1955-08</c:v>
                </c:pt>
                <c:pt idx="80">
                  <c:v>1955-09</c:v>
                </c:pt>
                <c:pt idx="81">
                  <c:v>1955-10</c:v>
                </c:pt>
                <c:pt idx="82">
                  <c:v>1955-11</c:v>
                </c:pt>
                <c:pt idx="83">
                  <c:v>1955-12</c:v>
                </c:pt>
                <c:pt idx="84">
                  <c:v>1956-01</c:v>
                </c:pt>
                <c:pt idx="85">
                  <c:v>1956-02</c:v>
                </c:pt>
                <c:pt idx="86">
                  <c:v>1956-03</c:v>
                </c:pt>
                <c:pt idx="87">
                  <c:v>1956-04</c:v>
                </c:pt>
                <c:pt idx="88">
                  <c:v>1956-05</c:v>
                </c:pt>
                <c:pt idx="89">
                  <c:v>1956-06</c:v>
                </c:pt>
                <c:pt idx="90">
                  <c:v>1956-07</c:v>
                </c:pt>
                <c:pt idx="91">
                  <c:v>1956-08</c:v>
                </c:pt>
                <c:pt idx="92">
                  <c:v>1956-09</c:v>
                </c:pt>
                <c:pt idx="93">
                  <c:v>1956-10</c:v>
                </c:pt>
                <c:pt idx="94">
                  <c:v>1956-11</c:v>
                </c:pt>
                <c:pt idx="95">
                  <c:v>1956-12</c:v>
                </c:pt>
                <c:pt idx="96">
                  <c:v>1957-01</c:v>
                </c:pt>
                <c:pt idx="97">
                  <c:v>1957-02</c:v>
                </c:pt>
                <c:pt idx="98">
                  <c:v>1957-03</c:v>
                </c:pt>
                <c:pt idx="99">
                  <c:v>1957-04</c:v>
                </c:pt>
                <c:pt idx="100">
                  <c:v>1957-05</c:v>
                </c:pt>
                <c:pt idx="101">
                  <c:v>1957-06</c:v>
                </c:pt>
                <c:pt idx="102">
                  <c:v>1957-07</c:v>
                </c:pt>
                <c:pt idx="103">
                  <c:v>1957-08</c:v>
                </c:pt>
                <c:pt idx="104">
                  <c:v>1957-09</c:v>
                </c:pt>
                <c:pt idx="105">
                  <c:v>1957-10</c:v>
                </c:pt>
                <c:pt idx="106">
                  <c:v>1957-11</c:v>
                </c:pt>
                <c:pt idx="107">
                  <c:v>1957-12</c:v>
                </c:pt>
                <c:pt idx="108">
                  <c:v>1958-01</c:v>
                </c:pt>
                <c:pt idx="109">
                  <c:v>1958-02</c:v>
                </c:pt>
                <c:pt idx="110">
                  <c:v>1958-03</c:v>
                </c:pt>
                <c:pt idx="111">
                  <c:v>1958-04</c:v>
                </c:pt>
                <c:pt idx="112">
                  <c:v>1958-05</c:v>
                </c:pt>
                <c:pt idx="113">
                  <c:v>1958-06</c:v>
                </c:pt>
                <c:pt idx="114">
                  <c:v>1958-07</c:v>
                </c:pt>
                <c:pt idx="115">
                  <c:v>1958-08</c:v>
                </c:pt>
                <c:pt idx="116">
                  <c:v>1958-09</c:v>
                </c:pt>
                <c:pt idx="117">
                  <c:v>1958-10</c:v>
                </c:pt>
                <c:pt idx="118">
                  <c:v>1958-11</c:v>
                </c:pt>
                <c:pt idx="119">
                  <c:v>1958-12</c:v>
                </c:pt>
                <c:pt idx="120">
                  <c:v>1959-01</c:v>
                </c:pt>
                <c:pt idx="121">
                  <c:v>1959-02</c:v>
                </c:pt>
                <c:pt idx="122">
                  <c:v>1959-03</c:v>
                </c:pt>
                <c:pt idx="123">
                  <c:v>1959-04</c:v>
                </c:pt>
                <c:pt idx="124">
                  <c:v>1959-05</c:v>
                </c:pt>
                <c:pt idx="125">
                  <c:v>1959-06</c:v>
                </c:pt>
                <c:pt idx="126">
                  <c:v>1959-07</c:v>
                </c:pt>
                <c:pt idx="127">
                  <c:v>1959-08</c:v>
                </c:pt>
                <c:pt idx="128">
                  <c:v>1959-09</c:v>
                </c:pt>
                <c:pt idx="129">
                  <c:v>1959-10</c:v>
                </c:pt>
                <c:pt idx="130">
                  <c:v>1959-11</c:v>
                </c:pt>
                <c:pt idx="131">
                  <c:v>1959-12</c:v>
                </c:pt>
                <c:pt idx="132">
                  <c:v>1960-01</c:v>
                </c:pt>
                <c:pt idx="133">
                  <c:v>1960-02</c:v>
                </c:pt>
                <c:pt idx="134">
                  <c:v>1960-03</c:v>
                </c:pt>
                <c:pt idx="135">
                  <c:v>1960-04</c:v>
                </c:pt>
                <c:pt idx="136">
                  <c:v>1960-05</c:v>
                </c:pt>
                <c:pt idx="137">
                  <c:v>1960-06</c:v>
                </c:pt>
                <c:pt idx="138">
                  <c:v>1960-07</c:v>
                </c:pt>
                <c:pt idx="139">
                  <c:v>1960-08</c:v>
                </c:pt>
                <c:pt idx="140">
                  <c:v>1960-09</c:v>
                </c:pt>
                <c:pt idx="141">
                  <c:v>1960-10</c:v>
                </c:pt>
                <c:pt idx="142">
                  <c:v>1960-11</c:v>
                </c:pt>
                <c:pt idx="143">
                  <c:v>1960-12</c:v>
                </c:pt>
              </c:strCache>
            </c:strRef>
          </c:cat>
          <c:val>
            <c:numRef>
              <c:f>AirPassengers!$B$2:$B$145</c:f>
              <c:numCache>
                <c:formatCode>General</c:formatCode>
                <c:ptCount val="144"/>
                <c:pt idx="0">
                  <c:v>112</c:v>
                </c:pt>
                <c:pt idx="1">
                  <c:v>118</c:v>
                </c:pt>
                <c:pt idx="2">
                  <c:v>132</c:v>
                </c:pt>
                <c:pt idx="3">
                  <c:v>129</c:v>
                </c:pt>
                <c:pt idx="4">
                  <c:v>121</c:v>
                </c:pt>
                <c:pt idx="5">
                  <c:v>135</c:v>
                </c:pt>
                <c:pt idx="6">
                  <c:v>148</c:v>
                </c:pt>
                <c:pt idx="7">
                  <c:v>148</c:v>
                </c:pt>
                <c:pt idx="8">
                  <c:v>136</c:v>
                </c:pt>
                <c:pt idx="9">
                  <c:v>119</c:v>
                </c:pt>
                <c:pt idx="10">
                  <c:v>104</c:v>
                </c:pt>
                <c:pt idx="11">
                  <c:v>118</c:v>
                </c:pt>
                <c:pt idx="12">
                  <c:v>115</c:v>
                </c:pt>
                <c:pt idx="13">
                  <c:v>126</c:v>
                </c:pt>
                <c:pt idx="14">
                  <c:v>141</c:v>
                </c:pt>
                <c:pt idx="15">
                  <c:v>135</c:v>
                </c:pt>
                <c:pt idx="16">
                  <c:v>125</c:v>
                </c:pt>
                <c:pt idx="17">
                  <c:v>149</c:v>
                </c:pt>
                <c:pt idx="18">
                  <c:v>170</c:v>
                </c:pt>
                <c:pt idx="19">
                  <c:v>170</c:v>
                </c:pt>
                <c:pt idx="20">
                  <c:v>158</c:v>
                </c:pt>
                <c:pt idx="21">
                  <c:v>133</c:v>
                </c:pt>
                <c:pt idx="22">
                  <c:v>114</c:v>
                </c:pt>
                <c:pt idx="23">
                  <c:v>140</c:v>
                </c:pt>
                <c:pt idx="24">
                  <c:v>145</c:v>
                </c:pt>
                <c:pt idx="25">
                  <c:v>150</c:v>
                </c:pt>
                <c:pt idx="26">
                  <c:v>178</c:v>
                </c:pt>
                <c:pt idx="27">
                  <c:v>163</c:v>
                </c:pt>
                <c:pt idx="28">
                  <c:v>172</c:v>
                </c:pt>
                <c:pt idx="29">
                  <c:v>178</c:v>
                </c:pt>
                <c:pt idx="30">
                  <c:v>199</c:v>
                </c:pt>
                <c:pt idx="31">
                  <c:v>199</c:v>
                </c:pt>
                <c:pt idx="32">
                  <c:v>184</c:v>
                </c:pt>
                <c:pt idx="33">
                  <c:v>162</c:v>
                </c:pt>
                <c:pt idx="34">
                  <c:v>146</c:v>
                </c:pt>
                <c:pt idx="35">
                  <c:v>166</c:v>
                </c:pt>
                <c:pt idx="36">
                  <c:v>171</c:v>
                </c:pt>
                <c:pt idx="37">
                  <c:v>180</c:v>
                </c:pt>
                <c:pt idx="38">
                  <c:v>193</c:v>
                </c:pt>
                <c:pt idx="39">
                  <c:v>181</c:v>
                </c:pt>
                <c:pt idx="40">
                  <c:v>183</c:v>
                </c:pt>
                <c:pt idx="41">
                  <c:v>218</c:v>
                </c:pt>
                <c:pt idx="42">
                  <c:v>230</c:v>
                </c:pt>
                <c:pt idx="43">
                  <c:v>242</c:v>
                </c:pt>
                <c:pt idx="44">
                  <c:v>209</c:v>
                </c:pt>
                <c:pt idx="45">
                  <c:v>191</c:v>
                </c:pt>
                <c:pt idx="46">
                  <c:v>172</c:v>
                </c:pt>
                <c:pt idx="47">
                  <c:v>194</c:v>
                </c:pt>
                <c:pt idx="48">
                  <c:v>196</c:v>
                </c:pt>
                <c:pt idx="49">
                  <c:v>196</c:v>
                </c:pt>
                <c:pt idx="50">
                  <c:v>236</c:v>
                </c:pt>
                <c:pt idx="51">
                  <c:v>235</c:v>
                </c:pt>
                <c:pt idx="52">
                  <c:v>229</c:v>
                </c:pt>
                <c:pt idx="53">
                  <c:v>243</c:v>
                </c:pt>
                <c:pt idx="54">
                  <c:v>264</c:v>
                </c:pt>
                <c:pt idx="55">
                  <c:v>272</c:v>
                </c:pt>
                <c:pt idx="56">
                  <c:v>237</c:v>
                </c:pt>
                <c:pt idx="57">
                  <c:v>211</c:v>
                </c:pt>
                <c:pt idx="58">
                  <c:v>180</c:v>
                </c:pt>
                <c:pt idx="59">
                  <c:v>201</c:v>
                </c:pt>
                <c:pt idx="60">
                  <c:v>204</c:v>
                </c:pt>
                <c:pt idx="61">
                  <c:v>188</c:v>
                </c:pt>
                <c:pt idx="62">
                  <c:v>235</c:v>
                </c:pt>
                <c:pt idx="63">
                  <c:v>227</c:v>
                </c:pt>
                <c:pt idx="64">
                  <c:v>234</c:v>
                </c:pt>
                <c:pt idx="65">
                  <c:v>264</c:v>
                </c:pt>
                <c:pt idx="66">
                  <c:v>302</c:v>
                </c:pt>
                <c:pt idx="67">
                  <c:v>293</c:v>
                </c:pt>
                <c:pt idx="68">
                  <c:v>259</c:v>
                </c:pt>
                <c:pt idx="69">
                  <c:v>229</c:v>
                </c:pt>
                <c:pt idx="70">
                  <c:v>203</c:v>
                </c:pt>
                <c:pt idx="71">
                  <c:v>229</c:v>
                </c:pt>
                <c:pt idx="72">
                  <c:v>242</c:v>
                </c:pt>
                <c:pt idx="73">
                  <c:v>233</c:v>
                </c:pt>
                <c:pt idx="74">
                  <c:v>267</c:v>
                </c:pt>
                <c:pt idx="75">
                  <c:v>269</c:v>
                </c:pt>
                <c:pt idx="76">
                  <c:v>270</c:v>
                </c:pt>
                <c:pt idx="77">
                  <c:v>315</c:v>
                </c:pt>
                <c:pt idx="78">
                  <c:v>364</c:v>
                </c:pt>
                <c:pt idx="79">
                  <c:v>347</c:v>
                </c:pt>
                <c:pt idx="80">
                  <c:v>312</c:v>
                </c:pt>
                <c:pt idx="81">
                  <c:v>274</c:v>
                </c:pt>
                <c:pt idx="82">
                  <c:v>237</c:v>
                </c:pt>
                <c:pt idx="83">
                  <c:v>278</c:v>
                </c:pt>
                <c:pt idx="84">
                  <c:v>284</c:v>
                </c:pt>
                <c:pt idx="85">
                  <c:v>277</c:v>
                </c:pt>
                <c:pt idx="86">
                  <c:v>317</c:v>
                </c:pt>
                <c:pt idx="87">
                  <c:v>313</c:v>
                </c:pt>
                <c:pt idx="88">
                  <c:v>318</c:v>
                </c:pt>
                <c:pt idx="89">
                  <c:v>374</c:v>
                </c:pt>
                <c:pt idx="90">
                  <c:v>413</c:v>
                </c:pt>
                <c:pt idx="91">
                  <c:v>405</c:v>
                </c:pt>
                <c:pt idx="92">
                  <c:v>355</c:v>
                </c:pt>
                <c:pt idx="93">
                  <c:v>306</c:v>
                </c:pt>
                <c:pt idx="94">
                  <c:v>271</c:v>
                </c:pt>
                <c:pt idx="95">
                  <c:v>306</c:v>
                </c:pt>
                <c:pt idx="96">
                  <c:v>315</c:v>
                </c:pt>
                <c:pt idx="97">
                  <c:v>301</c:v>
                </c:pt>
                <c:pt idx="98">
                  <c:v>356</c:v>
                </c:pt>
                <c:pt idx="99">
                  <c:v>348</c:v>
                </c:pt>
                <c:pt idx="100">
                  <c:v>355</c:v>
                </c:pt>
                <c:pt idx="101">
                  <c:v>422</c:v>
                </c:pt>
                <c:pt idx="102">
                  <c:v>465</c:v>
                </c:pt>
                <c:pt idx="103">
                  <c:v>467</c:v>
                </c:pt>
                <c:pt idx="104">
                  <c:v>404</c:v>
                </c:pt>
                <c:pt idx="105">
                  <c:v>347</c:v>
                </c:pt>
                <c:pt idx="106">
                  <c:v>305</c:v>
                </c:pt>
                <c:pt idx="107">
                  <c:v>336</c:v>
                </c:pt>
                <c:pt idx="108">
                  <c:v>340</c:v>
                </c:pt>
                <c:pt idx="109">
                  <c:v>318</c:v>
                </c:pt>
                <c:pt idx="110">
                  <c:v>362</c:v>
                </c:pt>
                <c:pt idx="111">
                  <c:v>348</c:v>
                </c:pt>
                <c:pt idx="112">
                  <c:v>363</c:v>
                </c:pt>
                <c:pt idx="113">
                  <c:v>435</c:v>
                </c:pt>
                <c:pt idx="114">
                  <c:v>491</c:v>
                </c:pt>
                <c:pt idx="115">
                  <c:v>505</c:v>
                </c:pt>
                <c:pt idx="116">
                  <c:v>404</c:v>
                </c:pt>
                <c:pt idx="117">
                  <c:v>359</c:v>
                </c:pt>
                <c:pt idx="118">
                  <c:v>310</c:v>
                </c:pt>
                <c:pt idx="119">
                  <c:v>337</c:v>
                </c:pt>
                <c:pt idx="120">
                  <c:v>360</c:v>
                </c:pt>
                <c:pt idx="121">
                  <c:v>342</c:v>
                </c:pt>
                <c:pt idx="122">
                  <c:v>406</c:v>
                </c:pt>
                <c:pt idx="123">
                  <c:v>396</c:v>
                </c:pt>
                <c:pt idx="124">
                  <c:v>420</c:v>
                </c:pt>
                <c:pt idx="125">
                  <c:v>472</c:v>
                </c:pt>
                <c:pt idx="126">
                  <c:v>548</c:v>
                </c:pt>
                <c:pt idx="127">
                  <c:v>559</c:v>
                </c:pt>
                <c:pt idx="128">
                  <c:v>463</c:v>
                </c:pt>
                <c:pt idx="129">
                  <c:v>407</c:v>
                </c:pt>
                <c:pt idx="130">
                  <c:v>362</c:v>
                </c:pt>
                <c:pt idx="131">
                  <c:v>405</c:v>
                </c:pt>
                <c:pt idx="132">
                  <c:v>417</c:v>
                </c:pt>
                <c:pt idx="133">
                  <c:v>391</c:v>
                </c:pt>
                <c:pt idx="134">
                  <c:v>419</c:v>
                </c:pt>
                <c:pt idx="135">
                  <c:v>461</c:v>
                </c:pt>
                <c:pt idx="136">
                  <c:v>472</c:v>
                </c:pt>
                <c:pt idx="137">
                  <c:v>535</c:v>
                </c:pt>
                <c:pt idx="138">
                  <c:v>622</c:v>
                </c:pt>
                <c:pt idx="139">
                  <c:v>606</c:v>
                </c:pt>
                <c:pt idx="140">
                  <c:v>508</c:v>
                </c:pt>
                <c:pt idx="141">
                  <c:v>461</c:v>
                </c:pt>
                <c:pt idx="142">
                  <c:v>390</c:v>
                </c:pt>
                <c:pt idx="143">
                  <c:v>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9D-4B91-B671-1447BF1FB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0477952"/>
        <c:axId val="1361591232"/>
      </c:lineChart>
      <c:catAx>
        <c:axId val="1540477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591232"/>
        <c:crosses val="autoZero"/>
        <c:auto val="1"/>
        <c:lblAlgn val="ctr"/>
        <c:lblOffset val="100"/>
        <c:noMultiLvlLbl val="0"/>
      </c:catAx>
      <c:valAx>
        <c:axId val="136159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47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7027752" cy="4033642"/>
          </a:xfrm>
        </p:spPr>
        <p:txBody>
          <a:bodyPr>
            <a:normAutofit/>
          </a:bodyPr>
          <a:lstStyle/>
          <a:p>
            <a:r>
              <a:rPr lang="en-US" sz="8000" dirty="0"/>
              <a:t>AIRLINES PASSENGER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AAKASH S.SHEDGE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ROLL NO : 902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C52E-E1D9-7475-01AE-5D49B10A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71083"/>
            <a:ext cx="8392160" cy="1095157"/>
          </a:xfrm>
        </p:spPr>
        <p:txBody>
          <a:bodyPr>
            <a:normAutofit fontScale="90000"/>
          </a:bodyPr>
          <a:lstStyle/>
          <a:p>
            <a:r>
              <a:rPr lang="en-IN" dirty="0"/>
              <a:t>HOLTS-WINTER EXPONENTIAL SMOOTHING </a:t>
            </a:r>
            <a:r>
              <a:rPr lang="en-IN" sz="3200" dirty="0"/>
              <a:t>we use multiplicative method.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93154-7BDA-01C2-BCA5-E375315D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366" y="1584960"/>
            <a:ext cx="7209999" cy="4701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6C370D-A779-064C-11F3-B80DD4E3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3" y="1584960"/>
            <a:ext cx="3931493" cy="3098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7669B0-F82E-7BD9-B212-D275176C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728" y="4683761"/>
            <a:ext cx="3023672" cy="12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587D-AA07-726F-7D63-A60FE5EE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3723"/>
            <a:ext cx="10058400" cy="1450757"/>
          </a:xfrm>
        </p:spPr>
        <p:txBody>
          <a:bodyPr/>
          <a:lstStyle/>
          <a:p>
            <a:r>
              <a:rPr lang="en-IN" dirty="0"/>
              <a:t>LSTM  </a:t>
            </a:r>
            <a:r>
              <a:rPr lang="en-IN" sz="2800" dirty="0"/>
              <a:t>TIME STEP = 10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8858B-BFA0-E19F-2D01-6D34E47F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6" y="1791192"/>
            <a:ext cx="3952240" cy="1241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FECD49-4A63-8A86-00BC-272061BC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31" y="1402608"/>
            <a:ext cx="7899069" cy="51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4FBB-E75D-04E8-FFF2-A8AE98CD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98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EDA4-26BA-2D07-A7A5-305E4F02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OF PASSENGER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637B5-A3A6-5537-A41B-5427BAE81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6953"/>
            <a:ext cx="2444399" cy="37477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FA69F-BA46-6EEF-AF9F-8088D577A864}"/>
              </a:ext>
            </a:extLst>
          </p:cNvPr>
          <p:cNvSpPr txBox="1"/>
          <p:nvPr/>
        </p:nvSpPr>
        <p:spPr>
          <a:xfrm>
            <a:off x="4849906" y="2178424"/>
            <a:ext cx="5360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IS MONTHLY DATASET</a:t>
            </a:r>
          </a:p>
          <a:p>
            <a:r>
              <a:rPr lang="en-IN" sz="2400" dirty="0"/>
              <a:t>FROM 1949/01/01 TO 1960/12/01</a:t>
            </a:r>
          </a:p>
        </p:txBody>
      </p:sp>
    </p:spTree>
    <p:extLst>
      <p:ext uri="{BB962C8B-B14F-4D97-AF65-F5344CB8AC3E}">
        <p14:creationId xmlns:p14="http://schemas.microsoft.com/office/powerpoint/2010/main" val="55301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738-EBB9-CF23-6500-A9A137F2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7191" cy="878809"/>
          </a:xfrm>
        </p:spPr>
        <p:txBody>
          <a:bodyPr>
            <a:normAutofit fontScale="90000"/>
          </a:bodyPr>
          <a:lstStyle/>
          <a:p>
            <a:r>
              <a:rPr lang="en-IN" dirty="0"/>
              <a:t>LINE PLOT </a:t>
            </a:r>
            <a:r>
              <a:rPr lang="en-IN" sz="1800" dirty="0"/>
              <a:t>DATASET HAVE UPWARD TREND AND SEASONALILTY IS PRESENT                         BY YEARLY.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70ACD6-7A98-C91B-03D5-145B01ABF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05751"/>
              </p:ext>
            </p:extLst>
          </p:nvPr>
        </p:nvGraphicFramePr>
        <p:xfrm>
          <a:off x="1096963" y="1479175"/>
          <a:ext cx="10064096" cy="4389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57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FAC4-AFBF-1210-DF97-F4ADF6EB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7793"/>
          </a:xfrm>
        </p:spPr>
        <p:txBody>
          <a:bodyPr/>
          <a:lstStyle/>
          <a:p>
            <a:r>
              <a:rPr lang="en-IN" dirty="0"/>
              <a:t>ADF TEST 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EA2FB-5186-1E8B-E397-2258DAB51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296471"/>
            <a:ext cx="8208085" cy="967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2A30F-89D2-511B-A234-294932ACD374}"/>
              </a:ext>
            </a:extLst>
          </p:cNvPr>
          <p:cNvSpPr txBox="1"/>
          <p:nvPr/>
        </p:nvSpPr>
        <p:spPr>
          <a:xfrm>
            <a:off x="1097279" y="2264264"/>
            <a:ext cx="46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UNIT ROOT IS PRESENT IN THE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A45C9-4C76-43C2-92B2-39AD627D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0" y="2818262"/>
            <a:ext cx="4675992" cy="3579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A18FA0-A634-85C7-CF91-0BFAC077C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48" y="2633596"/>
            <a:ext cx="4658684" cy="35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526A-360F-2EDC-F032-11EDA103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ADF TEST AFTER 1 DIFFERENCING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57ABE-DC66-BD69-429E-F956BC5BB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737360"/>
            <a:ext cx="8342555" cy="1191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852F1-C568-A644-2ACC-A674E474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814320"/>
            <a:ext cx="4192351" cy="3494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066F4D-DC8B-D820-EA8B-7588E768E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17" y="2814320"/>
            <a:ext cx="4192351" cy="33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6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526A-360F-2EDC-F032-11EDA103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ADF TEST AFTER 2 DIFFERENCING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1748A16-3D8C-EC7A-9714-0932CF88B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314" y="2755546"/>
            <a:ext cx="4571086" cy="351217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2AFB9-3709-70B0-BA70-E1EC061F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1618741"/>
            <a:ext cx="9215122" cy="1228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68354-1716-1D0B-3019-6B3B98D47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2765706"/>
            <a:ext cx="4724402" cy="35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8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53BE-EA04-96C0-B5ED-DCAE52D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174480" cy="1084997"/>
          </a:xfrm>
        </p:spPr>
        <p:txBody>
          <a:bodyPr>
            <a:normAutofit fontScale="90000"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AND 2</a:t>
            </a:r>
            <a:r>
              <a:rPr lang="en-IN" baseline="30000" dirty="0"/>
              <a:t>ND</a:t>
            </a:r>
            <a:r>
              <a:rPr lang="en-IN" dirty="0"/>
              <a:t> DIFFERENCING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51396-BF0D-A20F-99F4-2E19307D8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779" y="1371600"/>
            <a:ext cx="5768501" cy="5020039"/>
          </a:xfrm>
        </p:spPr>
      </p:pic>
    </p:spTree>
    <p:extLst>
      <p:ext uri="{BB962C8B-B14F-4D97-AF65-F5344CB8AC3E}">
        <p14:creationId xmlns:p14="http://schemas.microsoft.com/office/powerpoint/2010/main" val="133591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1E81-10C0-4994-C5C2-4415D5B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58960" cy="1430437"/>
          </a:xfrm>
        </p:spPr>
        <p:txBody>
          <a:bodyPr>
            <a:normAutofit/>
          </a:bodyPr>
          <a:lstStyle/>
          <a:p>
            <a:r>
              <a:rPr lang="en-IN" dirty="0"/>
              <a:t>SARIMA MODEL </a:t>
            </a:r>
            <a:r>
              <a:rPr lang="en-IN" sz="1800" dirty="0"/>
              <a:t>WITH p =3 , d=2 , q=1</a:t>
            </a:r>
            <a:br>
              <a:rPr lang="en-IN" sz="1800" dirty="0"/>
            </a:br>
            <a:r>
              <a:rPr lang="en-IN" sz="1800" dirty="0"/>
              <a:t>we go with sarima model because seasonality is present in dataset.  At period 12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7ECC7-C3CC-13FB-FB9E-A0D2CA43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20" y="4705392"/>
            <a:ext cx="2296160" cy="916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3DC99-BA29-4235-C4A2-25A35039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52607"/>
            <a:ext cx="3603073" cy="2552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FD1F9-E45C-BFAB-0CBD-9DCD6C6CC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242" y="1939247"/>
            <a:ext cx="7762958" cy="42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B6CD-17D9-31CF-C88A-8B1C6735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50240"/>
            <a:ext cx="9763760" cy="599440"/>
          </a:xfrm>
        </p:spPr>
        <p:txBody>
          <a:bodyPr>
            <a:normAutofit fontScale="90000"/>
          </a:bodyPr>
          <a:lstStyle/>
          <a:p>
            <a:r>
              <a:rPr lang="en-IN" dirty="0"/>
              <a:t>DECOMPOSITION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836B8-A69D-DAC1-E0CD-C58336B25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519" y="2712720"/>
            <a:ext cx="10292079" cy="39995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980B4-EBF5-9B9B-ED84-D2CCE072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1107440"/>
            <a:ext cx="10200639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81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{A54B44BF-85CA-49AE-8570-CAEC30E76654}tf56160789_win32</Template>
  <TotalTime>1300</TotalTime>
  <Words>108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Custom</vt:lpstr>
      <vt:lpstr>AIRLINES PASSENGER PREDICTION</vt:lpstr>
      <vt:lpstr>DATASET OF PASSENGER</vt:lpstr>
      <vt:lpstr>LINE PLOT DATASET HAVE UPWARD TREND AND SEASONALILTY IS PRESENT                         BY YEARLY.</vt:lpstr>
      <vt:lpstr>ADF TEST ON DATA</vt:lpstr>
      <vt:lpstr>ADF TEST AFTER 1 DIFFERENCING</vt:lpstr>
      <vt:lpstr>ADF TEST AFTER 2 DIFFERENCING</vt:lpstr>
      <vt:lpstr>1ST AND 2ND DIFFERENCING DATASET</vt:lpstr>
      <vt:lpstr>SARIMA MODEL WITH p =3 , d=2 , q=1 we go with sarima model because seasonality is present in dataset.  At period 12</vt:lpstr>
      <vt:lpstr>DECOMPOSITION</vt:lpstr>
      <vt:lpstr>HOLTS-WINTER EXPONENTIAL SMOOTHING we use multiplicative method.</vt:lpstr>
      <vt:lpstr>LSTM  TIME STEP =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PASSENGER PREDICTION</dc:title>
  <dc:creator>hp india</dc:creator>
  <cp:lastModifiedBy>hp india</cp:lastModifiedBy>
  <cp:revision>16</cp:revision>
  <dcterms:created xsi:type="dcterms:W3CDTF">2023-09-03T16:02:09Z</dcterms:created>
  <dcterms:modified xsi:type="dcterms:W3CDTF">2023-09-04T13:42:17Z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