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BCD99-3A36-4700-BE1A-CAF72A6E48D3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31C51-39CF-4176-A0A5-1C9CBE6F6C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16400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063F3-AB57-4BC6-894C-65CF530944E2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3D82F-7B14-4D34-B28A-940CE38590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19598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3D82F-7B14-4D34-B28A-940CE38590AB}" type="slidenum">
              <a:rPr lang="de-DE" smtClean="0"/>
              <a:t>1</a:t>
            </a:fld>
            <a:endParaRPr lang="de-DE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36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3D82F-7B14-4D34-B28A-940CE38590AB}" type="slidenum">
              <a:rPr lang="de-DE" smtClean="0"/>
              <a:t>2</a:t>
            </a:fld>
            <a:endParaRPr lang="de-DE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357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861C-B897-4EDE-A81E-34ADC918DABB}" type="datetime1">
              <a:rPr lang="de-DE" smtClean="0"/>
              <a:t>06.11.2018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6EA1E78-5367-49C9-BC55-23D0803527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06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8DAC-EEC3-41B5-96EA-5CE2F94279FE}" type="datetime1">
              <a:rPr lang="de-DE" smtClean="0"/>
              <a:t>06.11.2018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1E78-5367-49C9-BC55-23D0803527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709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4C19-9A51-4169-8A73-387AFCA60E0F}" type="datetime1">
              <a:rPr lang="de-DE" smtClean="0"/>
              <a:t>06.11.2018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1E78-5367-49C9-BC55-23D0803527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28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892E-49CE-46BF-B37B-25F0154EDBBB}" type="datetime1">
              <a:rPr lang="de-DE" smtClean="0"/>
              <a:t>06.11.2018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1E78-5367-49C9-BC55-23D0803527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57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1EDBB4D-A957-4422-BF9D-B59C3402B3D9}" type="datetime1">
              <a:rPr lang="de-DE" smtClean="0"/>
              <a:t>06.11.2018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de-DE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6EA1E78-5367-49C9-BC55-23D0803527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10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7DAC-8C9E-450D-8FAD-7AB0E1799277}" type="datetime1">
              <a:rPr lang="de-DE" smtClean="0"/>
              <a:t>06.11.2018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1E78-5367-49C9-BC55-23D0803527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3225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EFD8-DE64-4614-9AE6-B05E1E529E6C}" type="datetime1">
              <a:rPr lang="de-DE" smtClean="0"/>
              <a:t>06.11.2018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1E78-5367-49C9-BC55-23D0803527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192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CE55-8FB2-421D-AF3A-DB559CEF466B}" type="datetime1">
              <a:rPr lang="de-DE" smtClean="0"/>
              <a:t>06.11.2018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1E78-5367-49C9-BC55-23D0803527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75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FE06-677E-4087-8D3F-BC7FD5BBAB46}" type="datetime1">
              <a:rPr lang="de-DE" smtClean="0"/>
              <a:t>06.11.2018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1E78-5367-49C9-BC55-23D0803527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71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80C-8E7D-4C36-8923-46B862D1D30C}" type="datetime1">
              <a:rPr lang="de-DE" smtClean="0"/>
              <a:t>06.11.2018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1E78-5367-49C9-BC55-23D0803527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3173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FF23-C7F0-4261-862B-E42F2AFEAD45}" type="datetime1">
              <a:rPr lang="de-DE" smtClean="0"/>
              <a:t>06.11.2018</a:t>
            </a:fld>
            <a:endParaRPr lang="de-D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1E78-5367-49C9-BC55-23D0803527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299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D6D6263-84D6-4D04-968A-CA79E28C8EE1}" type="datetime1">
              <a:rPr lang="de-DE" smtClean="0"/>
              <a:t>06.11.2018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6EA1E78-5367-49C9-BC55-23D0803527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14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1E78-5367-49C9-BC55-23D0803527AF}" type="slidenum">
              <a:rPr lang="de-DE" smtClean="0"/>
              <a:t>1</a:t>
            </a:fld>
            <a:endParaRPr lang="de-D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68" y="463638"/>
            <a:ext cx="3150093" cy="30780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79275" y="4123870"/>
            <a:ext cx="6096000" cy="98527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</a:t>
            </a:r>
            <a:r>
              <a:rPr lang="en-GB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Penetration testing using Kali Linux </a:t>
            </a:r>
            <a:endParaRPr lang="de-DE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- Network Discovery-</a:t>
            </a:r>
            <a:endParaRPr lang="de-DE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37869" y="5691320"/>
            <a:ext cx="55771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By:Abdullah</a:t>
            </a:r>
            <a:r>
              <a:rPr lang="en-GB" sz="20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i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Rexha,Drilon</a:t>
            </a:r>
            <a:r>
              <a:rPr lang="en-GB" sz="20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i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Shala&amp;Muhamed</a:t>
            </a:r>
            <a:r>
              <a:rPr lang="en-GB" sz="20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i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Rexhepi</a:t>
            </a: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56274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GB" sz="3800" dirty="0" smtClean="0"/>
          </a:p>
          <a:p>
            <a:pPr marL="0" indent="0">
              <a:buNone/>
            </a:pPr>
            <a:r>
              <a:rPr lang="en-GB" sz="3800" dirty="0"/>
              <a:t> </a:t>
            </a:r>
            <a:r>
              <a:rPr lang="en-GB" sz="3800" dirty="0" smtClean="0"/>
              <a:t>        1.Hyrje</a:t>
            </a:r>
            <a:endParaRPr lang="de-DE" sz="3800" dirty="0"/>
          </a:p>
          <a:p>
            <a:pPr marL="0" indent="0">
              <a:buNone/>
            </a:pPr>
            <a:r>
              <a:rPr lang="en-GB" sz="3200" dirty="0" smtClean="0"/>
              <a:t>   1.1-Rendesia </a:t>
            </a:r>
            <a:r>
              <a:rPr lang="en-GB" sz="3200" dirty="0"/>
              <a:t>e </a:t>
            </a:r>
            <a:r>
              <a:rPr lang="en-GB" sz="3200" dirty="0" err="1"/>
              <a:t>Penetrimit</a:t>
            </a:r>
            <a:r>
              <a:rPr lang="en-GB" dirty="0"/>
              <a:t>:</a:t>
            </a:r>
            <a:endParaRPr lang="de-DE" dirty="0"/>
          </a:p>
          <a:p>
            <a:pPr marL="0" indent="0">
              <a:buNone/>
            </a:pPr>
            <a:r>
              <a:rPr lang="en-GB" dirty="0"/>
              <a:t>Cyber </a:t>
            </a:r>
            <a:r>
              <a:rPr lang="en-GB" dirty="0" err="1"/>
              <a:t>shkenca</a:t>
            </a:r>
            <a:r>
              <a:rPr lang="en-GB" dirty="0"/>
              <a:t> </a:t>
            </a:r>
            <a:r>
              <a:rPr lang="en-GB" dirty="0" err="1"/>
              <a:t>gjate</a:t>
            </a:r>
            <a:r>
              <a:rPr lang="en-GB" dirty="0"/>
              <a:t> </a:t>
            </a:r>
            <a:r>
              <a:rPr lang="en-GB" dirty="0" err="1"/>
              <a:t>jetegjatesise</a:t>
            </a:r>
            <a:r>
              <a:rPr lang="en-GB" dirty="0"/>
              <a:t> se </a:t>
            </a:r>
            <a:r>
              <a:rPr lang="en-GB" dirty="0" err="1"/>
              <a:t>saje</a:t>
            </a:r>
            <a:r>
              <a:rPr lang="en-GB" dirty="0"/>
              <a:t> </a:t>
            </a:r>
            <a:r>
              <a:rPr lang="en-GB" dirty="0" err="1"/>
              <a:t>ka</a:t>
            </a:r>
            <a:r>
              <a:rPr lang="en-GB" dirty="0"/>
              <a:t> </a:t>
            </a:r>
            <a:r>
              <a:rPr lang="en-GB" dirty="0" err="1"/>
              <a:t>perjetuar</a:t>
            </a:r>
            <a:r>
              <a:rPr lang="en-GB" dirty="0"/>
              <a:t>  </a:t>
            </a:r>
            <a:r>
              <a:rPr lang="en-GB" dirty="0" err="1"/>
              <a:t>shume</a:t>
            </a:r>
            <a:r>
              <a:rPr lang="en-GB" dirty="0"/>
              <a:t> </a:t>
            </a:r>
            <a:r>
              <a:rPr lang="en-GB" dirty="0" err="1"/>
              <a:t>shkelje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sigurise</a:t>
            </a:r>
            <a:r>
              <a:rPr lang="en-GB" dirty="0"/>
              <a:t> </a:t>
            </a:r>
            <a:r>
              <a:rPr lang="en-GB" dirty="0" err="1"/>
              <a:t>nga</a:t>
            </a:r>
            <a:r>
              <a:rPr lang="en-GB" dirty="0"/>
              <a:t> </a:t>
            </a:r>
            <a:r>
              <a:rPr lang="en-GB" dirty="0" err="1"/>
              <a:t>Individe</a:t>
            </a:r>
            <a:r>
              <a:rPr lang="en-GB" dirty="0"/>
              <a:t> </a:t>
            </a:r>
            <a:r>
              <a:rPr lang="en-GB" dirty="0" err="1"/>
              <a:t>apo</a:t>
            </a:r>
            <a:r>
              <a:rPr lang="en-GB" dirty="0"/>
              <a:t> </a:t>
            </a:r>
            <a:r>
              <a:rPr lang="en-GB" dirty="0" err="1"/>
              <a:t>kompani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caktuara.Keto</a:t>
            </a:r>
            <a:r>
              <a:rPr lang="en-GB" dirty="0"/>
              <a:t> </a:t>
            </a:r>
            <a:r>
              <a:rPr lang="en-GB" dirty="0" err="1"/>
              <a:t>shkelje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sigurise</a:t>
            </a:r>
            <a:r>
              <a:rPr lang="en-GB" dirty="0"/>
              <a:t> </a:t>
            </a:r>
            <a:r>
              <a:rPr lang="en-GB" dirty="0" err="1"/>
              <a:t>kane</a:t>
            </a:r>
            <a:r>
              <a:rPr lang="en-GB" dirty="0"/>
              <a:t> </a:t>
            </a:r>
            <a:r>
              <a:rPr lang="en-GB" dirty="0" err="1"/>
              <a:t>bere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mundur</a:t>
            </a:r>
            <a:r>
              <a:rPr lang="en-GB" dirty="0"/>
              <a:t> </a:t>
            </a:r>
            <a:r>
              <a:rPr lang="en-GB" dirty="0" err="1"/>
              <a:t>qe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nderrohet</a:t>
            </a:r>
            <a:r>
              <a:rPr lang="en-GB" dirty="0"/>
              <a:t> </a:t>
            </a:r>
            <a:r>
              <a:rPr lang="en-GB" dirty="0" err="1"/>
              <a:t>qasja</a:t>
            </a:r>
            <a:r>
              <a:rPr lang="en-GB" dirty="0"/>
              <a:t> ne </a:t>
            </a:r>
            <a:r>
              <a:rPr lang="en-GB" dirty="0" err="1"/>
              <a:t>menyren</a:t>
            </a:r>
            <a:r>
              <a:rPr lang="en-GB" dirty="0"/>
              <a:t> se </a:t>
            </a:r>
            <a:r>
              <a:rPr lang="en-GB" dirty="0" err="1"/>
              <a:t>si</a:t>
            </a:r>
            <a:r>
              <a:rPr lang="en-GB" dirty="0"/>
              <a:t> ne </a:t>
            </a:r>
            <a:r>
              <a:rPr lang="en-GB" dirty="0" err="1"/>
              <a:t>mbrohemi,nga</a:t>
            </a:r>
            <a:r>
              <a:rPr lang="en-GB" dirty="0"/>
              <a:t> forma </a:t>
            </a:r>
            <a:r>
              <a:rPr lang="en-GB" dirty="0" err="1"/>
              <a:t>klasike</a:t>
            </a:r>
            <a:r>
              <a:rPr lang="en-GB" dirty="0"/>
              <a:t> e </a:t>
            </a:r>
            <a:r>
              <a:rPr lang="en-GB" dirty="0" err="1"/>
              <a:t>parandalimit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sulmit</a:t>
            </a:r>
            <a:r>
              <a:rPr lang="en-GB" dirty="0"/>
              <a:t> </a:t>
            </a:r>
            <a:r>
              <a:rPr lang="en-GB" dirty="0" err="1"/>
              <a:t>Kibernetik</a:t>
            </a:r>
            <a:r>
              <a:rPr lang="en-GB" dirty="0"/>
              <a:t> ne </a:t>
            </a:r>
            <a:r>
              <a:rPr lang="en-GB" dirty="0" err="1"/>
              <a:t>formen</a:t>
            </a:r>
            <a:r>
              <a:rPr lang="en-GB" dirty="0"/>
              <a:t> </a:t>
            </a:r>
            <a:r>
              <a:rPr lang="en-GB" dirty="0" err="1"/>
              <a:t>ku</a:t>
            </a:r>
            <a:r>
              <a:rPr lang="en-GB" dirty="0"/>
              <a:t> ne </a:t>
            </a:r>
            <a:r>
              <a:rPr lang="en-GB" dirty="0" err="1"/>
              <a:t>behemi</a:t>
            </a:r>
            <a:r>
              <a:rPr lang="en-GB" dirty="0"/>
              <a:t> </a:t>
            </a:r>
            <a:r>
              <a:rPr lang="en-GB" dirty="0" err="1"/>
              <a:t>sulmues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rrjetit</a:t>
            </a:r>
            <a:r>
              <a:rPr lang="en-GB" dirty="0"/>
              <a:t> </a:t>
            </a:r>
            <a:r>
              <a:rPr lang="en-GB" dirty="0" err="1"/>
              <a:t>apo</a:t>
            </a:r>
            <a:r>
              <a:rPr lang="en-GB" dirty="0"/>
              <a:t> </a:t>
            </a:r>
            <a:r>
              <a:rPr lang="en-GB" dirty="0" err="1"/>
              <a:t>sistemit</a:t>
            </a:r>
            <a:r>
              <a:rPr lang="en-GB" dirty="0"/>
              <a:t> tone me </a:t>
            </a:r>
            <a:r>
              <a:rPr lang="en-GB" dirty="0" err="1"/>
              <a:t>qellim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gjetjes</a:t>
            </a:r>
            <a:r>
              <a:rPr lang="en-GB" dirty="0"/>
              <a:t> se ‘</a:t>
            </a:r>
            <a:r>
              <a:rPr lang="en-GB" dirty="0" err="1"/>
              <a:t>vulnabirities</a:t>
            </a:r>
            <a:r>
              <a:rPr lang="en-GB" dirty="0"/>
              <a:t>’ ne </a:t>
            </a:r>
            <a:r>
              <a:rPr lang="en-GB" dirty="0" err="1"/>
              <a:t>rrjetin</a:t>
            </a:r>
            <a:r>
              <a:rPr lang="en-GB" dirty="0"/>
              <a:t> </a:t>
            </a:r>
            <a:r>
              <a:rPr lang="en-GB" dirty="0" err="1"/>
              <a:t>tone.Eshte</a:t>
            </a:r>
            <a:r>
              <a:rPr lang="en-GB" dirty="0"/>
              <a:t> </a:t>
            </a:r>
            <a:r>
              <a:rPr lang="en-GB" dirty="0" err="1"/>
              <a:t>shume</a:t>
            </a:r>
            <a:r>
              <a:rPr lang="en-GB" dirty="0"/>
              <a:t> e </a:t>
            </a:r>
            <a:r>
              <a:rPr lang="en-GB" dirty="0" err="1"/>
              <a:t>rendesishme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vazhdohet</a:t>
            </a:r>
            <a:r>
              <a:rPr lang="en-GB" dirty="0"/>
              <a:t> ne </a:t>
            </a:r>
            <a:r>
              <a:rPr lang="en-GB" dirty="0" err="1"/>
              <a:t>permiresimin</a:t>
            </a:r>
            <a:r>
              <a:rPr lang="en-GB" dirty="0"/>
              <a:t> ne Cyber-Security </a:t>
            </a:r>
            <a:r>
              <a:rPr lang="en-GB" dirty="0" err="1"/>
              <a:t>permes</a:t>
            </a:r>
            <a:r>
              <a:rPr lang="en-GB" dirty="0"/>
              <a:t> </a:t>
            </a:r>
            <a:r>
              <a:rPr lang="en-GB" dirty="0" err="1"/>
              <a:t>Penetrimit</a:t>
            </a:r>
            <a:r>
              <a:rPr lang="en-GB" dirty="0"/>
              <a:t>.</a:t>
            </a:r>
            <a:endParaRPr lang="de-DE" dirty="0"/>
          </a:p>
          <a:p>
            <a:pPr marL="0" indent="0">
              <a:buNone/>
            </a:pPr>
            <a:r>
              <a:rPr lang="en-GB" dirty="0"/>
              <a:t>Pen </a:t>
            </a:r>
            <a:r>
              <a:rPr lang="en-GB" dirty="0" err="1"/>
              <a:t>testi</a:t>
            </a:r>
            <a:r>
              <a:rPr lang="en-GB" dirty="0"/>
              <a:t> </a:t>
            </a:r>
            <a:r>
              <a:rPr lang="en-GB" dirty="0" err="1"/>
              <a:t>apo</a:t>
            </a:r>
            <a:r>
              <a:rPr lang="en-GB" dirty="0"/>
              <a:t> </a:t>
            </a:r>
            <a:r>
              <a:rPr lang="en-GB" dirty="0" err="1"/>
              <a:t>Penetrim</a:t>
            </a:r>
            <a:r>
              <a:rPr lang="en-GB" dirty="0"/>
              <a:t> </a:t>
            </a:r>
            <a:r>
              <a:rPr lang="en-GB" dirty="0" err="1"/>
              <a:t>testi</a:t>
            </a:r>
            <a:r>
              <a:rPr lang="en-GB" dirty="0"/>
              <a:t> </a:t>
            </a:r>
            <a:r>
              <a:rPr lang="en-GB" dirty="0" err="1"/>
              <a:t>eshte</a:t>
            </a:r>
            <a:r>
              <a:rPr lang="en-GB" dirty="0"/>
              <a:t> </a:t>
            </a:r>
            <a:r>
              <a:rPr lang="en-GB" dirty="0" err="1"/>
              <a:t>nje</a:t>
            </a:r>
            <a:r>
              <a:rPr lang="en-GB" dirty="0"/>
              <a:t> procedure e </a:t>
            </a:r>
            <a:r>
              <a:rPr lang="en-GB" dirty="0" err="1"/>
              <a:t>cila</a:t>
            </a:r>
            <a:r>
              <a:rPr lang="en-GB" dirty="0"/>
              <a:t> </a:t>
            </a:r>
            <a:r>
              <a:rPr lang="en-GB" dirty="0" err="1"/>
              <a:t>fokusohet</a:t>
            </a:r>
            <a:r>
              <a:rPr lang="en-GB" dirty="0"/>
              <a:t> ne </a:t>
            </a:r>
            <a:r>
              <a:rPr lang="en-GB" dirty="0" err="1"/>
              <a:t>mbrojtjen</a:t>
            </a:r>
            <a:r>
              <a:rPr lang="en-GB" dirty="0"/>
              <a:t> e </a:t>
            </a:r>
            <a:r>
              <a:rPr lang="en-GB" dirty="0" err="1"/>
              <a:t>organizatave</a:t>
            </a:r>
            <a:r>
              <a:rPr lang="en-GB" dirty="0"/>
              <a:t> </a:t>
            </a:r>
            <a:r>
              <a:rPr lang="en-GB" dirty="0" err="1"/>
              <a:t>qe</a:t>
            </a:r>
            <a:r>
              <a:rPr lang="en-GB" dirty="0"/>
              <a:t> jane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lidhura</a:t>
            </a:r>
            <a:r>
              <a:rPr lang="en-GB" dirty="0"/>
              <a:t> ne </a:t>
            </a:r>
            <a:r>
              <a:rPr lang="en-GB" dirty="0" err="1"/>
              <a:t>rrjet</a:t>
            </a:r>
            <a:r>
              <a:rPr lang="en-GB" dirty="0"/>
              <a:t> me </a:t>
            </a:r>
            <a:r>
              <a:rPr lang="en-GB" dirty="0" err="1"/>
              <a:t>ane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detektimit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pikave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dobeta</a:t>
            </a:r>
            <a:r>
              <a:rPr lang="en-GB" dirty="0"/>
              <a:t> ne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cilat</a:t>
            </a:r>
            <a:r>
              <a:rPr lang="en-GB" dirty="0"/>
              <a:t> </a:t>
            </a:r>
            <a:r>
              <a:rPr lang="en-GB" dirty="0" err="1"/>
              <a:t>ato</a:t>
            </a:r>
            <a:r>
              <a:rPr lang="en-GB" dirty="0"/>
              <a:t> </a:t>
            </a:r>
            <a:r>
              <a:rPr lang="en-GB" dirty="0" err="1"/>
              <a:t>organizata</a:t>
            </a:r>
            <a:r>
              <a:rPr lang="en-GB" dirty="0"/>
              <a:t> </a:t>
            </a:r>
            <a:r>
              <a:rPr lang="en-GB" dirty="0" err="1"/>
              <a:t>mund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sulmohen</a:t>
            </a:r>
            <a:r>
              <a:rPr lang="en-GB" dirty="0"/>
              <a:t> </a:t>
            </a:r>
            <a:r>
              <a:rPr lang="en-GB" dirty="0" err="1"/>
              <a:t>nga</a:t>
            </a:r>
            <a:r>
              <a:rPr lang="en-GB" dirty="0"/>
              <a:t> </a:t>
            </a:r>
            <a:r>
              <a:rPr lang="en-GB" dirty="0" err="1"/>
              <a:t>Hakeret</a:t>
            </a:r>
            <a:r>
              <a:rPr lang="en-GB" dirty="0"/>
              <a:t>.</a:t>
            </a:r>
            <a:endParaRPr lang="de-DE" dirty="0"/>
          </a:p>
          <a:p>
            <a:pPr marL="0" indent="0">
              <a:buNone/>
            </a:pPr>
            <a:r>
              <a:rPr lang="en-GB" dirty="0"/>
              <a:t> </a:t>
            </a:r>
            <a:endParaRPr lang="de-DE" dirty="0"/>
          </a:p>
          <a:p>
            <a:pPr marL="0" indent="0">
              <a:buNone/>
            </a:pPr>
            <a:r>
              <a:rPr lang="en-GB" sz="3200" dirty="0" smtClean="0"/>
              <a:t>    1.2-Kali </a:t>
            </a:r>
            <a:r>
              <a:rPr lang="en-GB" sz="3200" dirty="0"/>
              <a:t>Linux ne penetration testing:</a:t>
            </a:r>
            <a:endParaRPr lang="de-DE" sz="3200" dirty="0"/>
          </a:p>
          <a:p>
            <a:pPr marL="0" indent="0">
              <a:buNone/>
            </a:pPr>
            <a:r>
              <a:rPr lang="en-GB" dirty="0"/>
              <a:t>Kali </a:t>
            </a:r>
            <a:r>
              <a:rPr lang="en-GB" dirty="0" err="1"/>
              <a:t>linux</a:t>
            </a:r>
            <a:r>
              <a:rPr lang="en-GB" dirty="0"/>
              <a:t> </a:t>
            </a:r>
            <a:r>
              <a:rPr lang="en-GB" dirty="0" err="1"/>
              <a:t>eshte</a:t>
            </a:r>
            <a:r>
              <a:rPr lang="en-GB" dirty="0"/>
              <a:t> I </a:t>
            </a:r>
            <a:r>
              <a:rPr lang="en-GB" dirty="0" err="1"/>
              <a:t>njohur</a:t>
            </a:r>
            <a:r>
              <a:rPr lang="en-GB" dirty="0"/>
              <a:t> per </a:t>
            </a:r>
            <a:r>
              <a:rPr lang="en-GB" dirty="0" err="1"/>
              <a:t>kontributin</a:t>
            </a:r>
            <a:r>
              <a:rPr lang="en-GB" dirty="0"/>
              <a:t> e </a:t>
            </a:r>
            <a:r>
              <a:rPr lang="en-GB" dirty="0" err="1"/>
              <a:t>jashtzakonshem</a:t>
            </a:r>
            <a:r>
              <a:rPr lang="en-GB" dirty="0"/>
              <a:t> ne </a:t>
            </a:r>
            <a:r>
              <a:rPr lang="en-GB" dirty="0" err="1"/>
              <a:t>auditimin</a:t>
            </a:r>
            <a:r>
              <a:rPr lang="en-GB" dirty="0"/>
              <a:t> e </a:t>
            </a:r>
            <a:r>
              <a:rPr lang="en-GB" dirty="0" err="1"/>
              <a:t>sigurise</a:t>
            </a:r>
            <a:r>
              <a:rPr lang="en-GB" dirty="0"/>
              <a:t> </a:t>
            </a:r>
            <a:r>
              <a:rPr lang="en-GB" dirty="0" err="1"/>
              <a:t>dhe</a:t>
            </a:r>
            <a:r>
              <a:rPr lang="en-GB" dirty="0"/>
              <a:t> ‘penetration testing’.</a:t>
            </a:r>
            <a:endParaRPr lang="de-DE" dirty="0"/>
          </a:p>
          <a:p>
            <a:pPr marL="0" indent="0">
              <a:buNone/>
            </a:pPr>
            <a:r>
              <a:rPr lang="en-GB" dirty="0"/>
              <a:t>Kali-Linux </a:t>
            </a:r>
            <a:r>
              <a:rPr lang="en-GB" dirty="0" err="1"/>
              <a:t>eshte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bazuar</a:t>
            </a:r>
            <a:r>
              <a:rPr lang="en-GB" dirty="0"/>
              <a:t> ne </a:t>
            </a:r>
            <a:r>
              <a:rPr lang="en-GB" dirty="0" err="1"/>
              <a:t>sistemin</a:t>
            </a:r>
            <a:r>
              <a:rPr lang="en-GB" dirty="0"/>
              <a:t> operative </a:t>
            </a:r>
            <a:r>
              <a:rPr lang="en-GB" dirty="0" err="1"/>
              <a:t>Debian</a:t>
            </a:r>
            <a:r>
              <a:rPr lang="en-GB" dirty="0"/>
              <a:t>-Linux </a:t>
            </a:r>
            <a:r>
              <a:rPr lang="en-GB" dirty="0" err="1"/>
              <a:t>dhe</a:t>
            </a:r>
            <a:r>
              <a:rPr lang="en-GB" dirty="0"/>
              <a:t> </a:t>
            </a:r>
            <a:r>
              <a:rPr lang="en-GB" dirty="0" err="1"/>
              <a:t>perbehet</a:t>
            </a:r>
            <a:r>
              <a:rPr lang="en-GB" dirty="0"/>
              <a:t> </a:t>
            </a:r>
            <a:r>
              <a:rPr lang="en-GB" dirty="0" err="1"/>
              <a:t>nga</a:t>
            </a:r>
            <a:r>
              <a:rPr lang="en-GB" dirty="0"/>
              <a:t> </a:t>
            </a:r>
            <a:r>
              <a:rPr lang="en-GB" dirty="0" err="1"/>
              <a:t>nje</a:t>
            </a:r>
            <a:r>
              <a:rPr lang="en-GB" dirty="0"/>
              <a:t> </a:t>
            </a:r>
            <a:r>
              <a:rPr lang="en-GB" dirty="0" err="1"/>
              <a:t>numer</a:t>
            </a:r>
            <a:r>
              <a:rPr lang="en-GB" dirty="0"/>
              <a:t> </a:t>
            </a:r>
            <a:r>
              <a:rPr lang="en-GB" dirty="0" err="1"/>
              <a:t>shume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madh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veglave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cilat</a:t>
            </a:r>
            <a:r>
              <a:rPr lang="en-GB" dirty="0"/>
              <a:t> </a:t>
            </a:r>
            <a:r>
              <a:rPr lang="en-GB" dirty="0" err="1"/>
              <a:t>perdoren</a:t>
            </a:r>
            <a:r>
              <a:rPr lang="en-GB" dirty="0"/>
              <a:t> </a:t>
            </a:r>
            <a:r>
              <a:rPr lang="en-GB" dirty="0" err="1"/>
              <a:t>kryesisht</a:t>
            </a:r>
            <a:r>
              <a:rPr lang="en-GB" dirty="0"/>
              <a:t> </a:t>
            </a:r>
            <a:r>
              <a:rPr lang="en-GB" dirty="0" err="1"/>
              <a:t>per:security</a:t>
            </a:r>
            <a:r>
              <a:rPr lang="en-GB" dirty="0"/>
              <a:t> </a:t>
            </a:r>
            <a:r>
              <a:rPr lang="en-GB" dirty="0" err="1" smtClean="0"/>
              <a:t>research,computer</a:t>
            </a:r>
            <a:r>
              <a:rPr lang="en-GB" dirty="0" smtClean="0"/>
              <a:t> </a:t>
            </a:r>
            <a:r>
              <a:rPr lang="en-GB" dirty="0" err="1" smtClean="0"/>
              <a:t>forensics,reverse</a:t>
            </a:r>
            <a:r>
              <a:rPr lang="en-GB" dirty="0" smtClean="0"/>
              <a:t> </a:t>
            </a:r>
            <a:r>
              <a:rPr lang="en-GB" dirty="0" err="1"/>
              <a:t>enginnering</a:t>
            </a:r>
            <a:r>
              <a:rPr lang="en-GB" dirty="0"/>
              <a:t> </a:t>
            </a:r>
            <a:r>
              <a:rPr lang="en-GB" dirty="0" err="1"/>
              <a:t>dhe</a:t>
            </a:r>
            <a:r>
              <a:rPr lang="en-GB" dirty="0"/>
              <a:t> penetration testing.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Kali-Linux eshte I dizajnuar  te punoje ne Real Time pra te siguroje nje skem efficiente te sulmit ne organizaten e caktuar.</a:t>
            </a:r>
          </a:p>
          <a:p>
            <a:pPr marL="0" indent="0">
              <a:buNone/>
            </a:pPr>
            <a:r>
              <a:rPr lang="en-GB" dirty="0"/>
              <a:t>Kali-Linux </a:t>
            </a:r>
            <a:r>
              <a:rPr lang="en-GB" dirty="0" err="1"/>
              <a:t>eshte</a:t>
            </a:r>
            <a:r>
              <a:rPr lang="en-GB" dirty="0"/>
              <a:t> </a:t>
            </a:r>
            <a:r>
              <a:rPr lang="en-GB" dirty="0" err="1"/>
              <a:t>nje</a:t>
            </a:r>
            <a:r>
              <a:rPr lang="en-GB" dirty="0"/>
              <a:t> </a:t>
            </a:r>
            <a:r>
              <a:rPr lang="en-GB" dirty="0" err="1"/>
              <a:t>aplikacion</a:t>
            </a:r>
            <a:r>
              <a:rPr lang="en-GB" dirty="0"/>
              <a:t> Open Source </a:t>
            </a:r>
            <a:r>
              <a:rPr lang="en-GB" dirty="0" err="1"/>
              <a:t>dhe</a:t>
            </a:r>
            <a:r>
              <a:rPr lang="en-GB" dirty="0"/>
              <a:t> </a:t>
            </a:r>
            <a:r>
              <a:rPr lang="en-GB" dirty="0" err="1"/>
              <a:t>nuk</a:t>
            </a:r>
            <a:r>
              <a:rPr lang="en-GB" dirty="0"/>
              <a:t> </a:t>
            </a:r>
            <a:r>
              <a:rPr lang="en-GB" dirty="0" err="1"/>
              <a:t>ka</a:t>
            </a:r>
            <a:r>
              <a:rPr lang="en-GB" dirty="0"/>
              <a:t> </a:t>
            </a:r>
            <a:r>
              <a:rPr lang="en-GB" dirty="0" err="1"/>
              <a:t>nevoje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paguhet</a:t>
            </a:r>
            <a:r>
              <a:rPr lang="en-GB" dirty="0"/>
              <a:t> per licence ne </a:t>
            </a:r>
            <a:r>
              <a:rPr lang="en-GB" dirty="0" err="1"/>
              <a:t>rast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perdorimit</a:t>
            </a:r>
            <a:r>
              <a:rPr lang="en-GB" dirty="0"/>
              <a:t>, </a:t>
            </a:r>
            <a:r>
              <a:rPr lang="en-GB" dirty="0" err="1"/>
              <a:t>permban</a:t>
            </a:r>
            <a:r>
              <a:rPr lang="en-GB" dirty="0"/>
              <a:t> me </a:t>
            </a:r>
            <a:r>
              <a:rPr lang="en-GB" dirty="0" err="1"/>
              <a:t>shume</a:t>
            </a:r>
            <a:r>
              <a:rPr lang="en-GB" dirty="0"/>
              <a:t> se 200 tools(</a:t>
            </a:r>
            <a:r>
              <a:rPr lang="en-GB" dirty="0" err="1"/>
              <a:t>built’in</a:t>
            </a:r>
            <a:r>
              <a:rPr lang="en-GB" dirty="0"/>
              <a:t>). </a:t>
            </a:r>
            <a:endParaRPr lang="de-DE" dirty="0"/>
          </a:p>
          <a:p>
            <a:pPr marL="0" indent="0">
              <a:buNone/>
            </a:pPr>
            <a:r>
              <a:rPr lang="en-GB" dirty="0"/>
              <a:t> </a:t>
            </a:r>
            <a:endParaRPr lang="de-DE" dirty="0"/>
          </a:p>
          <a:p>
            <a:pPr marL="0" indent="0">
              <a:buNone/>
            </a:pPr>
            <a:r>
              <a:rPr lang="en-GB" sz="3200" dirty="0" smtClean="0"/>
              <a:t>     1.3-Network </a:t>
            </a:r>
            <a:r>
              <a:rPr lang="en-GB" sz="3200" dirty="0"/>
              <a:t>Discovery using Kali</a:t>
            </a:r>
            <a:endParaRPr lang="de-DE" sz="3200" dirty="0"/>
          </a:p>
          <a:p>
            <a:pPr marL="0" indent="0">
              <a:buNone/>
            </a:pPr>
            <a:r>
              <a:rPr lang="en-GB" dirty="0" err="1"/>
              <a:t>Netdiscovery</a:t>
            </a:r>
            <a:r>
              <a:rPr lang="en-GB" dirty="0"/>
              <a:t> </a:t>
            </a:r>
            <a:r>
              <a:rPr lang="en-GB" dirty="0" err="1"/>
              <a:t>eshte</a:t>
            </a:r>
            <a:r>
              <a:rPr lang="en-GB" dirty="0"/>
              <a:t> </a:t>
            </a:r>
            <a:r>
              <a:rPr lang="en-GB" dirty="0" err="1"/>
              <a:t>shume</a:t>
            </a:r>
            <a:r>
              <a:rPr lang="en-GB" dirty="0"/>
              <a:t> e </a:t>
            </a:r>
            <a:r>
              <a:rPr lang="en-GB" dirty="0" err="1"/>
              <a:t>rendesishme</a:t>
            </a:r>
            <a:r>
              <a:rPr lang="en-GB" dirty="0"/>
              <a:t> ne </a:t>
            </a:r>
            <a:r>
              <a:rPr lang="en-GB" dirty="0" err="1"/>
              <a:t>mbledhjen</a:t>
            </a:r>
            <a:r>
              <a:rPr lang="en-GB" dirty="0"/>
              <a:t> e </a:t>
            </a:r>
            <a:r>
              <a:rPr lang="en-GB" dirty="0" err="1"/>
              <a:t>informatave</a:t>
            </a:r>
            <a:r>
              <a:rPr lang="en-GB" dirty="0"/>
              <a:t> </a:t>
            </a:r>
            <a:r>
              <a:rPr lang="en-GB" dirty="0" err="1"/>
              <a:t>dhe</a:t>
            </a:r>
            <a:r>
              <a:rPr lang="en-GB" dirty="0"/>
              <a:t> </a:t>
            </a:r>
            <a:r>
              <a:rPr lang="en-GB" dirty="0" err="1"/>
              <a:t>perdoret</a:t>
            </a:r>
            <a:r>
              <a:rPr lang="en-GB" dirty="0"/>
              <a:t> per </a:t>
            </a:r>
            <a:r>
              <a:rPr lang="en-GB" dirty="0" err="1"/>
              <a:t>identifikimin</a:t>
            </a:r>
            <a:r>
              <a:rPr lang="en-GB" dirty="0"/>
              <a:t> 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gjithave</a:t>
            </a:r>
            <a:r>
              <a:rPr lang="en-GB" dirty="0"/>
              <a:t> </a:t>
            </a:r>
            <a:r>
              <a:rPr lang="en-GB" dirty="0" err="1"/>
              <a:t>paisjeve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lidhura</a:t>
            </a:r>
            <a:r>
              <a:rPr lang="en-GB" dirty="0"/>
              <a:t> ne </a:t>
            </a:r>
            <a:r>
              <a:rPr lang="en-GB" dirty="0" err="1"/>
              <a:t>rrjeten</a:t>
            </a:r>
            <a:r>
              <a:rPr lang="en-GB" dirty="0"/>
              <a:t> e </a:t>
            </a:r>
            <a:r>
              <a:rPr lang="en-GB" dirty="0" err="1"/>
              <a:t>juaje</a:t>
            </a:r>
            <a:r>
              <a:rPr lang="en-GB" dirty="0"/>
              <a:t>.</a:t>
            </a:r>
            <a:endParaRPr lang="de-DE" dirty="0"/>
          </a:p>
          <a:p>
            <a:pPr marL="0" indent="0">
              <a:buNone/>
            </a:pPr>
            <a:r>
              <a:rPr lang="en-GB" dirty="0" err="1"/>
              <a:t>Pytja</a:t>
            </a:r>
            <a:r>
              <a:rPr lang="en-GB" dirty="0"/>
              <a:t> </a:t>
            </a:r>
            <a:r>
              <a:rPr lang="en-GB" dirty="0" err="1"/>
              <a:t>qe</a:t>
            </a:r>
            <a:r>
              <a:rPr lang="en-GB" dirty="0"/>
              <a:t> </a:t>
            </a:r>
            <a:r>
              <a:rPr lang="en-GB" dirty="0" err="1"/>
              <a:t>shtrohet</a:t>
            </a:r>
            <a:r>
              <a:rPr lang="en-GB" dirty="0"/>
              <a:t> </a:t>
            </a:r>
            <a:r>
              <a:rPr lang="en-GB" dirty="0" err="1"/>
              <a:t>eshte</a:t>
            </a:r>
            <a:r>
              <a:rPr lang="en-GB" dirty="0"/>
              <a:t> :‘</a:t>
            </a:r>
            <a:r>
              <a:rPr lang="en-GB" dirty="0" err="1"/>
              <a:t>Pse</a:t>
            </a:r>
            <a:r>
              <a:rPr lang="en-GB" dirty="0"/>
              <a:t> </a:t>
            </a:r>
            <a:r>
              <a:rPr lang="en-GB" dirty="0" err="1"/>
              <a:t>kemi</a:t>
            </a:r>
            <a:r>
              <a:rPr lang="en-GB" dirty="0"/>
              <a:t> </a:t>
            </a:r>
            <a:r>
              <a:rPr lang="en-GB" dirty="0" err="1"/>
              <a:t>nevoje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identifikojme</a:t>
            </a:r>
            <a:r>
              <a:rPr lang="en-GB" dirty="0"/>
              <a:t> </a:t>
            </a:r>
            <a:r>
              <a:rPr lang="en-GB" dirty="0" err="1"/>
              <a:t>rrjeten</a:t>
            </a:r>
            <a:r>
              <a:rPr lang="en-GB" dirty="0"/>
              <a:t> tone</a:t>
            </a:r>
            <a:r>
              <a:rPr lang="en-GB" dirty="0" smtClean="0"/>
              <a:t>‘,.</a:t>
            </a:r>
            <a:endParaRPr lang="de-DE" dirty="0" smtClean="0"/>
          </a:p>
          <a:p>
            <a:pPr marL="0" indent="0">
              <a:buNone/>
            </a:pPr>
            <a:r>
              <a:rPr lang="en-GB" dirty="0" smtClean="0"/>
              <a:t>         </a:t>
            </a:r>
            <a:r>
              <a:rPr lang="en-GB" dirty="0" err="1" smtClean="0"/>
              <a:t>Pergjigjja</a:t>
            </a:r>
            <a:r>
              <a:rPr lang="en-GB" dirty="0" smtClean="0"/>
              <a:t> </a:t>
            </a:r>
            <a:r>
              <a:rPr lang="en-GB" dirty="0" err="1" smtClean="0"/>
              <a:t>eshte</a:t>
            </a:r>
            <a:r>
              <a:rPr lang="en-GB" dirty="0" smtClean="0"/>
              <a:t>  </a:t>
            </a:r>
            <a:r>
              <a:rPr lang="en-GB" dirty="0" err="1" smtClean="0"/>
              <a:t>sepse</a:t>
            </a:r>
            <a:r>
              <a:rPr lang="en-GB" dirty="0" smtClean="0"/>
              <a:t> per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qene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sigurt</a:t>
            </a:r>
            <a:r>
              <a:rPr lang="en-GB" dirty="0" smtClean="0"/>
              <a:t> ne </a:t>
            </a:r>
            <a:r>
              <a:rPr lang="en-GB" dirty="0" err="1" smtClean="0"/>
              <a:t>rrj</a:t>
            </a:r>
            <a:r>
              <a:rPr lang="de-DE" dirty="0" smtClean="0"/>
              <a:t>ete(LAN) ju se pari duhet qe te jeni ne nje LAN te sigurt dhe te dini se me ke ose kush eshte i lidhur ne rrjetin e juaje dhe se dyti ta  dini per ato se sa te sigurta jane paisjet e tjera te lidhura ne rrjeten tuaj.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1E78-5367-49C9-BC55-23D0803527A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9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dirty="0"/>
              <a:t>2-Netdiscover Intro</a:t>
            </a:r>
            <a:endParaRPr lang="de-DE" dirty="0"/>
          </a:p>
          <a:p>
            <a:pPr marL="0" indent="0"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Netdiscover</a:t>
            </a:r>
            <a:r>
              <a:rPr lang="en-US" sz="1800" dirty="0" smtClean="0"/>
              <a:t> </a:t>
            </a:r>
            <a:r>
              <a:rPr lang="en-US" sz="1800" dirty="0" err="1" smtClean="0"/>
              <a:t>eshte</a:t>
            </a:r>
            <a:r>
              <a:rPr lang="en-US" sz="1800" dirty="0" smtClean="0"/>
              <a:t> </a:t>
            </a:r>
            <a:r>
              <a:rPr lang="en-US" sz="1800" dirty="0" err="1" smtClean="0"/>
              <a:t>nje</a:t>
            </a:r>
            <a:r>
              <a:rPr lang="en-US" sz="1800" dirty="0" smtClean="0"/>
              <a:t> ARP </a:t>
            </a:r>
            <a:r>
              <a:rPr lang="en-US" sz="1800" dirty="0" err="1" smtClean="0"/>
              <a:t>Skaner</a:t>
            </a:r>
            <a:r>
              <a:rPr lang="en-US" sz="1800" dirty="0" smtClean="0"/>
              <a:t>  ,</a:t>
            </a:r>
            <a:r>
              <a:rPr lang="en-US" sz="1800" dirty="0" err="1" smtClean="0"/>
              <a:t>mund</a:t>
            </a:r>
            <a:r>
              <a:rPr lang="en-US" sz="1800" dirty="0" smtClean="0"/>
              <a:t> </a:t>
            </a:r>
            <a:r>
              <a:rPr lang="en-US" sz="1800" dirty="0" err="1" smtClean="0"/>
              <a:t>te</a:t>
            </a:r>
            <a:r>
              <a:rPr lang="en-US" sz="1800" dirty="0" smtClean="0"/>
              <a:t> </a:t>
            </a:r>
            <a:r>
              <a:rPr lang="en-US" sz="1800" dirty="0" err="1" smtClean="0"/>
              <a:t>perdoret</a:t>
            </a:r>
            <a:r>
              <a:rPr lang="en-US" sz="1800" dirty="0" smtClean="0"/>
              <a:t> per </a:t>
            </a:r>
            <a:r>
              <a:rPr lang="en-US" sz="1800" dirty="0" err="1" smtClean="0"/>
              <a:t>skanimin</a:t>
            </a:r>
            <a:r>
              <a:rPr lang="en-US" sz="1800" dirty="0" smtClean="0"/>
              <a:t> e ‘LIVE HOST’ </a:t>
            </a:r>
            <a:r>
              <a:rPr lang="en-US" sz="1800" dirty="0" err="1" smtClean="0"/>
              <a:t>si</a:t>
            </a:r>
            <a:r>
              <a:rPr lang="en-US" sz="1800" dirty="0" smtClean="0"/>
              <a:t> </a:t>
            </a:r>
            <a:r>
              <a:rPr lang="en-US" sz="1800" dirty="0" err="1" smtClean="0"/>
              <a:t>dhe</a:t>
            </a:r>
            <a:r>
              <a:rPr lang="en-US" sz="1800" dirty="0" smtClean="0"/>
              <a:t> me </a:t>
            </a:r>
            <a:r>
              <a:rPr lang="en-US" sz="1800" dirty="0" err="1" smtClean="0"/>
              <a:t>netdiscover</a:t>
            </a:r>
            <a:r>
              <a:rPr lang="en-US" sz="1800" dirty="0" smtClean="0"/>
              <a:t> </a:t>
            </a:r>
            <a:r>
              <a:rPr lang="en-US" sz="1800" dirty="0" err="1" smtClean="0"/>
              <a:t>mund</a:t>
            </a:r>
            <a:r>
              <a:rPr lang="en-US" sz="1800" dirty="0" smtClean="0"/>
              <a:t> </a:t>
            </a:r>
            <a:r>
              <a:rPr lang="en-US" sz="1800" dirty="0" err="1" smtClean="0"/>
              <a:t>te</a:t>
            </a:r>
            <a:r>
              <a:rPr lang="en-US" sz="1800" dirty="0" smtClean="0"/>
              <a:t> </a:t>
            </a:r>
            <a:r>
              <a:rPr lang="en-US" sz="1800" dirty="0" err="1" smtClean="0"/>
              <a:t>skanojme</a:t>
            </a:r>
            <a:r>
              <a:rPr lang="en-US" sz="1800" dirty="0" smtClean="0"/>
              <a:t> </a:t>
            </a:r>
            <a:r>
              <a:rPr lang="en-US" sz="1800" dirty="0" err="1" smtClean="0"/>
              <a:t>subnete</a:t>
            </a:r>
            <a:r>
              <a:rPr lang="en-US" sz="1800" dirty="0" smtClean="0"/>
              <a:t>(</a:t>
            </a:r>
            <a:r>
              <a:rPr lang="en-US" sz="1800" dirty="0" err="1" smtClean="0"/>
              <a:t>nje</a:t>
            </a:r>
            <a:r>
              <a:rPr lang="en-US" sz="1800" dirty="0" smtClean="0"/>
              <a:t>  e me </a:t>
            </a:r>
            <a:r>
              <a:rPr lang="en-US" sz="1800" dirty="0" err="1" smtClean="0"/>
              <a:t>shume</a:t>
            </a:r>
            <a:r>
              <a:rPr lang="en-US" sz="1800" dirty="0" smtClean="0"/>
              <a:t>) Brenda </a:t>
            </a:r>
            <a:r>
              <a:rPr lang="en-US" sz="1800" dirty="0" err="1" smtClean="0"/>
              <a:t>Rrjetes</a:t>
            </a:r>
            <a:r>
              <a:rPr lang="en-US" sz="1800" dirty="0" smtClean="0"/>
              <a:t>.</a:t>
            </a:r>
          </a:p>
          <a:p>
            <a:r>
              <a:rPr lang="en-US" sz="1800" dirty="0" err="1" smtClean="0"/>
              <a:t>Karakteristikat</a:t>
            </a:r>
            <a:r>
              <a:rPr lang="en-US" sz="1800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Simple Arp Scanner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Works in both Active &amp; Passive modes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Produces a live display of identified hosts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Able to scan multiple subnets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Timing Options</a:t>
            </a:r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/>
          </a:p>
          <a:p>
            <a:r>
              <a:rPr lang="en-US" sz="1800" dirty="0" err="1" smtClean="0"/>
              <a:t>Fillimisht</a:t>
            </a:r>
            <a:r>
              <a:rPr lang="en-US" sz="1800" dirty="0" smtClean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vegel</a:t>
            </a:r>
            <a:r>
              <a:rPr lang="en-US" sz="1800" dirty="0"/>
              <a:t>(tool) u </a:t>
            </a:r>
            <a:r>
              <a:rPr lang="en-US" sz="1800" dirty="0" err="1"/>
              <a:t>perdore</a:t>
            </a:r>
            <a:r>
              <a:rPr lang="en-US" sz="1800" dirty="0"/>
              <a:t> per </a:t>
            </a:r>
            <a:r>
              <a:rPr lang="en-US" sz="1800" dirty="0" err="1"/>
              <a:t>mbledhje</a:t>
            </a:r>
            <a:r>
              <a:rPr lang="en-US" sz="1800" dirty="0"/>
              <a:t> </a:t>
            </a:r>
            <a:r>
              <a:rPr lang="en-US" sz="1800" dirty="0" err="1"/>
              <a:t>te</a:t>
            </a:r>
            <a:r>
              <a:rPr lang="en-US" sz="1800" dirty="0"/>
              <a:t> </a:t>
            </a:r>
            <a:r>
              <a:rPr lang="en-US" sz="1800" dirty="0" err="1"/>
              <a:t>informatave</a:t>
            </a:r>
            <a:r>
              <a:rPr lang="en-US" sz="1800" dirty="0"/>
              <a:t> per Wireless </a:t>
            </a:r>
            <a:r>
              <a:rPr lang="en-US" sz="1800" dirty="0" err="1"/>
              <a:t>Rrjetat</a:t>
            </a:r>
            <a:r>
              <a:rPr lang="en-US" sz="1800" dirty="0"/>
              <a:t> pa DHCP </a:t>
            </a:r>
            <a:r>
              <a:rPr lang="en-US" sz="1800" dirty="0" err="1"/>
              <a:t>protokoll</a:t>
            </a:r>
            <a:r>
              <a:rPr lang="en-US" sz="1800" dirty="0"/>
              <a:t>.</a:t>
            </a:r>
            <a:endParaRPr lang="de-DE" sz="1800" dirty="0"/>
          </a:p>
          <a:p>
            <a:r>
              <a:rPr lang="de-DE" sz="1800" dirty="0"/>
              <a:t>Si vegel mund te perdoret mund te pedoret edhe per te kontrolluar ARP trafikun ne rrjeten lokale .</a:t>
            </a:r>
          </a:p>
          <a:p>
            <a:r>
              <a:rPr lang="en-GB" sz="1800" dirty="0" err="1"/>
              <a:t>Applikacioni</a:t>
            </a:r>
            <a:r>
              <a:rPr lang="en-GB" sz="1800" dirty="0"/>
              <a:t> </a:t>
            </a:r>
            <a:r>
              <a:rPr lang="en-GB" sz="1800" dirty="0" err="1"/>
              <a:t>eshte</a:t>
            </a:r>
            <a:r>
              <a:rPr lang="en-GB" sz="1800" dirty="0"/>
              <a:t> </a:t>
            </a:r>
            <a:r>
              <a:rPr lang="en-GB" sz="1800" dirty="0" err="1"/>
              <a:t>shume</a:t>
            </a:r>
            <a:r>
              <a:rPr lang="en-GB" sz="1800" dirty="0"/>
              <a:t> I </a:t>
            </a:r>
            <a:r>
              <a:rPr lang="en-GB" sz="1800" dirty="0" err="1"/>
              <a:t>njohur</a:t>
            </a:r>
            <a:r>
              <a:rPr lang="en-GB" sz="1800" dirty="0"/>
              <a:t> per </a:t>
            </a:r>
            <a:r>
              <a:rPr lang="en-GB" sz="1800" dirty="0" err="1"/>
              <a:t>efficiencen,shpejtesine</a:t>
            </a:r>
            <a:r>
              <a:rPr lang="en-GB" sz="1800" dirty="0"/>
              <a:t> </a:t>
            </a:r>
            <a:r>
              <a:rPr lang="en-GB" sz="1800" dirty="0" err="1"/>
              <a:t>dhe</a:t>
            </a:r>
            <a:r>
              <a:rPr lang="en-GB" sz="1800" dirty="0"/>
              <a:t> </a:t>
            </a:r>
            <a:r>
              <a:rPr lang="en-GB" sz="1800" dirty="0" err="1"/>
              <a:t>opsionet</a:t>
            </a:r>
            <a:r>
              <a:rPr lang="en-GB" sz="1800" dirty="0"/>
              <a:t> </a:t>
            </a:r>
            <a:r>
              <a:rPr lang="en-GB" sz="1800" dirty="0" err="1"/>
              <a:t>qe</a:t>
            </a:r>
            <a:r>
              <a:rPr lang="en-GB" sz="1800" dirty="0"/>
              <a:t> </a:t>
            </a:r>
            <a:r>
              <a:rPr lang="en-GB" sz="1800" dirty="0" err="1"/>
              <a:t>na</a:t>
            </a:r>
            <a:r>
              <a:rPr lang="en-GB" sz="1800" dirty="0"/>
              <a:t> </a:t>
            </a:r>
            <a:r>
              <a:rPr lang="en-GB" sz="1800" dirty="0" err="1"/>
              <a:t>jep.Eshte</a:t>
            </a:r>
            <a:r>
              <a:rPr lang="en-GB" sz="1800" dirty="0"/>
              <a:t> (by default) I </a:t>
            </a:r>
            <a:r>
              <a:rPr lang="en-GB" sz="1800" dirty="0" err="1"/>
              <a:t>instaluar</a:t>
            </a:r>
            <a:r>
              <a:rPr lang="en-GB" sz="1800" dirty="0"/>
              <a:t> ne Kali Linux </a:t>
            </a:r>
            <a:r>
              <a:rPr lang="en-GB" sz="1800" dirty="0" err="1"/>
              <a:t>dhe</a:t>
            </a:r>
            <a:r>
              <a:rPr lang="en-GB" sz="1800" dirty="0"/>
              <a:t> </a:t>
            </a:r>
            <a:r>
              <a:rPr lang="en-GB" sz="1800" dirty="0" err="1"/>
              <a:t>mund</a:t>
            </a:r>
            <a:r>
              <a:rPr lang="en-GB" sz="1800" dirty="0"/>
              <a:t> </a:t>
            </a:r>
            <a:r>
              <a:rPr lang="en-GB" sz="1800" dirty="0" err="1"/>
              <a:t>te</a:t>
            </a:r>
            <a:r>
              <a:rPr lang="en-GB" sz="1800" dirty="0"/>
              <a:t> </a:t>
            </a:r>
            <a:r>
              <a:rPr lang="en-GB" sz="1800" dirty="0" err="1"/>
              <a:t>hapet</a:t>
            </a:r>
            <a:r>
              <a:rPr lang="en-GB" sz="1800" dirty="0"/>
              <a:t> duke </a:t>
            </a:r>
            <a:r>
              <a:rPr lang="en-GB" sz="1800" dirty="0" err="1"/>
              <a:t>shkuar</a:t>
            </a:r>
            <a:r>
              <a:rPr lang="en-GB" sz="1800" dirty="0"/>
              <a:t> me </a:t>
            </a:r>
            <a:r>
              <a:rPr lang="en-GB" sz="1800" dirty="0" err="1"/>
              <a:t>kursor</a:t>
            </a:r>
            <a:r>
              <a:rPr lang="en-GB" sz="1800" dirty="0"/>
              <a:t> </a:t>
            </a:r>
            <a:r>
              <a:rPr lang="en-GB" sz="1800" dirty="0" err="1"/>
              <a:t>tek</a:t>
            </a:r>
            <a:r>
              <a:rPr lang="en-GB" sz="1800" dirty="0"/>
              <a:t> Application-&gt;Information Gallery-&gt;</a:t>
            </a:r>
            <a:r>
              <a:rPr lang="en-GB" sz="1800" dirty="0" err="1"/>
              <a:t>Netdiscover</a:t>
            </a:r>
            <a:r>
              <a:rPr lang="en-GB" sz="1800" dirty="0"/>
              <a:t> ,</a:t>
            </a:r>
            <a:r>
              <a:rPr lang="en-GB" sz="1800" dirty="0" err="1"/>
              <a:t>apo</a:t>
            </a:r>
            <a:r>
              <a:rPr lang="en-GB" sz="1800" dirty="0"/>
              <a:t> </a:t>
            </a:r>
            <a:r>
              <a:rPr lang="en-GB" sz="1800" dirty="0" err="1"/>
              <a:t>menyre</a:t>
            </a:r>
            <a:r>
              <a:rPr lang="en-GB" sz="1800" dirty="0"/>
              <a:t> me e </a:t>
            </a:r>
            <a:r>
              <a:rPr lang="en-GB" sz="1800" dirty="0" err="1"/>
              <a:t>lehte</a:t>
            </a:r>
            <a:r>
              <a:rPr lang="en-GB" sz="1800" dirty="0"/>
              <a:t> </a:t>
            </a:r>
            <a:r>
              <a:rPr lang="en-GB" sz="1800" dirty="0" err="1"/>
              <a:t>eshte</a:t>
            </a:r>
            <a:r>
              <a:rPr lang="en-GB" sz="1800" dirty="0"/>
              <a:t> per ta </a:t>
            </a:r>
            <a:r>
              <a:rPr lang="en-GB" sz="1800" dirty="0" err="1"/>
              <a:t>hapur</a:t>
            </a:r>
            <a:r>
              <a:rPr lang="en-GB" sz="1800" dirty="0"/>
              <a:t> me </a:t>
            </a:r>
            <a:r>
              <a:rPr lang="en-GB" sz="1800" dirty="0" err="1"/>
              <a:t>ane</a:t>
            </a:r>
            <a:r>
              <a:rPr lang="en-GB" sz="1800" dirty="0"/>
              <a:t> </a:t>
            </a:r>
            <a:r>
              <a:rPr lang="en-GB" sz="1800" dirty="0" err="1"/>
              <a:t>te</a:t>
            </a:r>
            <a:r>
              <a:rPr lang="en-GB" sz="1800" dirty="0"/>
              <a:t> </a:t>
            </a:r>
            <a:r>
              <a:rPr lang="en-GB" sz="1800" dirty="0" err="1"/>
              <a:t>terminalit</a:t>
            </a:r>
            <a:r>
              <a:rPr lang="en-GB" sz="1800" dirty="0"/>
              <a:t> </a:t>
            </a:r>
            <a:r>
              <a:rPr lang="en-GB" sz="1800" dirty="0" err="1"/>
              <a:t>vetem</a:t>
            </a:r>
            <a:r>
              <a:rPr lang="en-GB" sz="1800" dirty="0"/>
              <a:t> </a:t>
            </a:r>
            <a:r>
              <a:rPr lang="en-GB" sz="1800" dirty="0" err="1"/>
              <a:t>duhet</a:t>
            </a:r>
            <a:r>
              <a:rPr lang="en-GB" sz="1800" dirty="0"/>
              <a:t> </a:t>
            </a:r>
            <a:r>
              <a:rPr lang="en-GB" sz="1800" dirty="0" err="1"/>
              <a:t>shtypur</a:t>
            </a:r>
            <a:r>
              <a:rPr lang="en-GB" sz="1800" dirty="0"/>
              <a:t> </a:t>
            </a:r>
            <a:r>
              <a:rPr lang="en-GB" sz="1800" dirty="0" err="1"/>
              <a:t>netdisover</a:t>
            </a:r>
            <a:r>
              <a:rPr lang="en-GB" sz="1800" dirty="0"/>
              <a:t> ne </a:t>
            </a:r>
            <a:r>
              <a:rPr lang="en-GB" sz="1800" dirty="0" err="1"/>
              <a:t>terminal,dhe</a:t>
            </a:r>
            <a:r>
              <a:rPr lang="en-GB" sz="1800" dirty="0"/>
              <a:t> </a:t>
            </a:r>
            <a:r>
              <a:rPr lang="en-GB" sz="1800" dirty="0" err="1"/>
              <a:t>sigurisht</a:t>
            </a:r>
            <a:r>
              <a:rPr lang="en-GB" sz="1800" dirty="0"/>
              <a:t> per </a:t>
            </a:r>
            <a:r>
              <a:rPr lang="en-GB" sz="1800" dirty="0" err="1"/>
              <a:t>te</a:t>
            </a:r>
            <a:r>
              <a:rPr lang="en-GB" sz="1800" dirty="0"/>
              <a:t> </a:t>
            </a:r>
            <a:r>
              <a:rPr lang="en-GB" sz="1800" dirty="0" err="1"/>
              <a:t>ditur</a:t>
            </a:r>
            <a:r>
              <a:rPr lang="en-GB" sz="1800" dirty="0"/>
              <a:t> me </a:t>
            </a:r>
            <a:r>
              <a:rPr lang="en-GB" sz="1800" dirty="0" err="1"/>
              <a:t>shume</a:t>
            </a:r>
            <a:r>
              <a:rPr lang="en-GB" sz="1800" dirty="0"/>
              <a:t> </a:t>
            </a:r>
            <a:r>
              <a:rPr lang="en-GB" sz="1800" dirty="0" err="1"/>
              <a:t>rreth</a:t>
            </a:r>
            <a:r>
              <a:rPr lang="en-GB" sz="1800" dirty="0"/>
              <a:t> </a:t>
            </a:r>
            <a:r>
              <a:rPr lang="en-GB" sz="1800" dirty="0" err="1"/>
              <a:t>applikacionit</a:t>
            </a:r>
            <a:r>
              <a:rPr lang="en-GB" sz="1800" dirty="0"/>
              <a:t> </a:t>
            </a:r>
            <a:r>
              <a:rPr lang="en-GB" sz="1800" dirty="0" err="1"/>
              <a:t>mund</a:t>
            </a:r>
            <a:r>
              <a:rPr lang="en-GB" sz="1800" dirty="0"/>
              <a:t> </a:t>
            </a:r>
            <a:r>
              <a:rPr lang="en-GB" sz="1800" dirty="0" err="1"/>
              <a:t>te</a:t>
            </a:r>
            <a:r>
              <a:rPr lang="en-GB" sz="1800" dirty="0"/>
              <a:t> </a:t>
            </a:r>
            <a:r>
              <a:rPr lang="en-GB" sz="1800" dirty="0" err="1"/>
              <a:t>kerkojme</a:t>
            </a:r>
            <a:r>
              <a:rPr lang="en-GB" sz="1800" dirty="0"/>
              <a:t> ne terminal me </a:t>
            </a:r>
            <a:r>
              <a:rPr lang="en-GB" sz="1800" dirty="0" err="1"/>
              <a:t>netdiscover</a:t>
            </a:r>
            <a:r>
              <a:rPr lang="en-GB" sz="1800" dirty="0"/>
              <a:t>  --help.</a:t>
            </a:r>
            <a:endParaRPr lang="de-DE" sz="1800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1E78-5367-49C9-BC55-23D0803527AF}" type="slidenum">
              <a:rPr lang="de-DE" smtClean="0"/>
              <a:t>3</a:t>
            </a:fld>
            <a:endParaRPr lang="de-DE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922" y="1056067"/>
            <a:ext cx="5761355" cy="28478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461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GB" dirty="0"/>
              <a:t>2.1-Perdorimi I </a:t>
            </a:r>
            <a:r>
              <a:rPr lang="en-GB" dirty="0" err="1"/>
              <a:t>Netdiscover</a:t>
            </a:r>
            <a:endParaRPr lang="de-DE" dirty="0"/>
          </a:p>
          <a:p>
            <a:r>
              <a:rPr lang="en-GB" dirty="0"/>
              <a:t>Per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bere</a:t>
            </a:r>
            <a:r>
              <a:rPr lang="en-GB" dirty="0"/>
              <a:t> </a:t>
            </a:r>
            <a:r>
              <a:rPr lang="en-GB" dirty="0" err="1"/>
              <a:t>testimin</a:t>
            </a:r>
            <a:r>
              <a:rPr lang="en-GB" dirty="0"/>
              <a:t> </a:t>
            </a:r>
            <a:r>
              <a:rPr lang="en-GB" dirty="0" err="1"/>
              <a:t>duhet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jemi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lidhur</a:t>
            </a:r>
            <a:r>
              <a:rPr lang="en-GB" dirty="0"/>
              <a:t> ne </a:t>
            </a:r>
            <a:r>
              <a:rPr lang="en-GB" dirty="0" err="1"/>
              <a:t>nje</a:t>
            </a:r>
            <a:r>
              <a:rPr lang="en-GB" dirty="0"/>
              <a:t> LAN ,</a:t>
            </a:r>
            <a:r>
              <a:rPr lang="en-GB" dirty="0" err="1"/>
              <a:t>pasiçë</a:t>
            </a:r>
            <a:r>
              <a:rPr lang="en-GB" dirty="0"/>
              <a:t> </a:t>
            </a:r>
            <a:r>
              <a:rPr lang="en-GB" dirty="0" err="1"/>
              <a:t>jemi</a:t>
            </a:r>
            <a:r>
              <a:rPr lang="en-GB" dirty="0"/>
              <a:t> ne </a:t>
            </a:r>
            <a:r>
              <a:rPr lang="en-GB" dirty="0" err="1"/>
              <a:t>VirtualBox</a:t>
            </a:r>
            <a:r>
              <a:rPr lang="en-GB" dirty="0"/>
              <a:t> </a:t>
            </a:r>
            <a:r>
              <a:rPr lang="en-GB" dirty="0" err="1"/>
              <a:t>duhet</a:t>
            </a:r>
            <a:r>
              <a:rPr lang="en-GB" dirty="0"/>
              <a:t> </a:t>
            </a:r>
            <a:r>
              <a:rPr lang="en-GB" dirty="0" err="1"/>
              <a:t>qe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bejme</a:t>
            </a:r>
            <a:r>
              <a:rPr lang="en-GB" dirty="0"/>
              <a:t> </a:t>
            </a:r>
            <a:r>
              <a:rPr lang="en-GB" dirty="0" err="1"/>
              <a:t>disa</a:t>
            </a:r>
            <a:r>
              <a:rPr lang="en-GB" dirty="0"/>
              <a:t> </a:t>
            </a:r>
            <a:r>
              <a:rPr lang="en-GB" dirty="0" err="1"/>
              <a:t>rregullime</a:t>
            </a:r>
            <a:r>
              <a:rPr lang="en-GB" dirty="0"/>
              <a:t> </a:t>
            </a:r>
            <a:r>
              <a:rPr lang="en-GB" dirty="0" err="1"/>
              <a:t>qe</a:t>
            </a:r>
            <a:r>
              <a:rPr lang="en-GB" dirty="0"/>
              <a:t> </a:t>
            </a:r>
            <a:r>
              <a:rPr lang="en-GB" dirty="0" err="1"/>
              <a:t>edhe</a:t>
            </a:r>
            <a:r>
              <a:rPr lang="en-GB" dirty="0"/>
              <a:t> </a:t>
            </a:r>
            <a:r>
              <a:rPr lang="en-GB" dirty="0" err="1"/>
              <a:t>VirtualBox</a:t>
            </a:r>
            <a:r>
              <a:rPr lang="en-GB" dirty="0"/>
              <a:t> </a:t>
            </a:r>
            <a:r>
              <a:rPr lang="en-GB" dirty="0" err="1"/>
              <a:t>ti</a:t>
            </a:r>
            <a:r>
              <a:rPr lang="en-GB" dirty="0"/>
              <a:t> </a:t>
            </a:r>
            <a:r>
              <a:rPr lang="en-GB" dirty="0" err="1"/>
              <a:t>ndahet</a:t>
            </a:r>
            <a:r>
              <a:rPr lang="en-GB" dirty="0"/>
              <a:t> </a:t>
            </a:r>
            <a:r>
              <a:rPr lang="en-GB" dirty="0" err="1"/>
              <a:t>nje</a:t>
            </a:r>
            <a:r>
              <a:rPr lang="en-GB" dirty="0"/>
              <a:t> MAC(Media Access Control )address(</a:t>
            </a:r>
            <a:r>
              <a:rPr lang="en-GB" dirty="0" err="1"/>
              <a:t>nga</a:t>
            </a:r>
            <a:r>
              <a:rPr lang="en-GB" dirty="0"/>
              <a:t> </a:t>
            </a:r>
            <a:r>
              <a:rPr lang="en-GB" dirty="0" err="1"/>
              <a:t>njera</a:t>
            </a:r>
            <a:r>
              <a:rPr lang="en-GB" dirty="0"/>
              <a:t> </a:t>
            </a:r>
            <a:r>
              <a:rPr lang="en-GB" dirty="0" err="1"/>
              <a:t>nga</a:t>
            </a:r>
            <a:r>
              <a:rPr lang="en-GB" dirty="0"/>
              <a:t> </a:t>
            </a:r>
            <a:r>
              <a:rPr lang="en-GB" dirty="0" err="1"/>
              <a:t>kartelat</a:t>
            </a:r>
            <a:r>
              <a:rPr lang="en-GB" dirty="0"/>
              <a:t> </a:t>
            </a:r>
            <a:r>
              <a:rPr lang="en-GB" dirty="0" err="1"/>
              <a:t>tona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internetit</a:t>
            </a:r>
            <a:r>
              <a:rPr lang="en-GB" dirty="0"/>
              <a:t>),</a:t>
            </a:r>
            <a:r>
              <a:rPr lang="en-GB" dirty="0" err="1"/>
              <a:t>pasi</a:t>
            </a:r>
            <a:r>
              <a:rPr lang="en-GB" dirty="0"/>
              <a:t> </a:t>
            </a:r>
            <a:r>
              <a:rPr lang="en-GB" dirty="0" err="1"/>
              <a:t>qe</a:t>
            </a:r>
            <a:r>
              <a:rPr lang="en-GB" dirty="0"/>
              <a:t> </a:t>
            </a:r>
            <a:r>
              <a:rPr lang="en-GB" dirty="0" err="1"/>
              <a:t>ka</a:t>
            </a:r>
            <a:r>
              <a:rPr lang="en-GB" dirty="0"/>
              <a:t> </a:t>
            </a:r>
            <a:r>
              <a:rPr lang="en-GB" dirty="0" err="1"/>
              <a:t>marre</a:t>
            </a:r>
            <a:r>
              <a:rPr lang="en-GB" dirty="0"/>
              <a:t> </a:t>
            </a:r>
            <a:r>
              <a:rPr lang="en-GB" dirty="0" smtClean="0"/>
              <a:t>MAC </a:t>
            </a:r>
            <a:r>
              <a:rPr lang="en-GB" dirty="0" err="1" smtClean="0"/>
              <a:t>adresen</a:t>
            </a:r>
            <a:r>
              <a:rPr lang="en-GB" dirty="0" smtClean="0"/>
              <a:t>  </a:t>
            </a:r>
            <a:r>
              <a:rPr lang="en-GB" dirty="0"/>
              <a:t>DHCP I </a:t>
            </a:r>
            <a:r>
              <a:rPr lang="en-GB" dirty="0" err="1"/>
              <a:t>ndane</a:t>
            </a:r>
            <a:r>
              <a:rPr lang="en-GB" dirty="0"/>
              <a:t> </a:t>
            </a:r>
            <a:r>
              <a:rPr lang="en-GB" dirty="0" err="1"/>
              <a:t>nje</a:t>
            </a:r>
            <a:r>
              <a:rPr lang="en-GB" dirty="0"/>
              <a:t> </a:t>
            </a:r>
            <a:r>
              <a:rPr lang="en-GB" dirty="0" err="1"/>
              <a:t>ip</a:t>
            </a:r>
            <a:r>
              <a:rPr lang="en-GB" dirty="0"/>
              <a:t> private </a:t>
            </a:r>
            <a:r>
              <a:rPr lang="en-GB" dirty="0" err="1"/>
              <a:t>gjate</a:t>
            </a:r>
            <a:r>
              <a:rPr lang="en-GB" dirty="0"/>
              <a:t> </a:t>
            </a:r>
            <a:r>
              <a:rPr lang="en-GB" dirty="0" err="1"/>
              <a:t>lidhjes</a:t>
            </a:r>
            <a:r>
              <a:rPr lang="en-GB" dirty="0"/>
              <a:t> ne </a:t>
            </a:r>
            <a:r>
              <a:rPr lang="en-GB" dirty="0" err="1"/>
              <a:t>rrjetë</a:t>
            </a:r>
            <a:r>
              <a:rPr lang="en-GB" dirty="0"/>
              <a:t>.</a:t>
            </a:r>
            <a:endParaRPr lang="de-DE" dirty="0"/>
          </a:p>
          <a:p>
            <a:r>
              <a:rPr lang="en-GB" dirty="0"/>
              <a:t>Kali </a:t>
            </a:r>
            <a:r>
              <a:rPr lang="en-GB" dirty="0" err="1"/>
              <a:t>linux</a:t>
            </a:r>
            <a:r>
              <a:rPr lang="en-GB" dirty="0"/>
              <a:t> do </a:t>
            </a:r>
            <a:r>
              <a:rPr lang="en-GB" dirty="0" smtClean="0"/>
              <a:t>ta</a:t>
            </a:r>
            <a:r>
              <a:rPr lang="en-US" dirty="0"/>
              <a:t> </a:t>
            </a:r>
            <a:r>
              <a:rPr lang="en-US" dirty="0" err="1" smtClean="0"/>
              <a:t>marre</a:t>
            </a:r>
            <a:r>
              <a:rPr lang="en-US" dirty="0" smtClean="0"/>
              <a:t> MAC </a:t>
            </a:r>
            <a:r>
              <a:rPr lang="en-US" dirty="0" err="1" smtClean="0"/>
              <a:t>adresen</a:t>
            </a:r>
            <a:r>
              <a:rPr lang="en-US" dirty="0" smtClean="0"/>
              <a:t> </a:t>
            </a:r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 smtClean="0"/>
              <a:t>njera</a:t>
            </a:r>
            <a:r>
              <a:rPr lang="en-US" dirty="0" smtClean="0"/>
              <a:t> </a:t>
            </a:r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 smtClean="0"/>
              <a:t>kartelat</a:t>
            </a:r>
            <a:r>
              <a:rPr lang="en-US" dirty="0" smtClean="0"/>
              <a:t> e </a:t>
            </a:r>
            <a:r>
              <a:rPr lang="en-US" dirty="0" err="1" smtClean="0"/>
              <a:t>rrjetit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vendosura</a:t>
            </a:r>
            <a:r>
              <a:rPr lang="en-US" dirty="0" smtClean="0"/>
              <a:t> ne PC.</a:t>
            </a:r>
          </a:p>
          <a:p>
            <a:pPr marL="0" indent="0">
              <a:buNone/>
            </a:pPr>
            <a:r>
              <a:rPr lang="en-US" dirty="0" smtClean="0"/>
              <a:t>Per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shikuar</a:t>
            </a:r>
            <a:r>
              <a:rPr lang="en-US" dirty="0" smtClean="0"/>
              <a:t> </a:t>
            </a:r>
            <a:r>
              <a:rPr lang="en-US" dirty="0" err="1" smtClean="0"/>
              <a:t>pastaj</a:t>
            </a:r>
            <a:r>
              <a:rPr lang="en-US" dirty="0" smtClean="0"/>
              <a:t> IP </a:t>
            </a:r>
            <a:r>
              <a:rPr lang="en-US" dirty="0" err="1" smtClean="0"/>
              <a:t>adresen</a:t>
            </a:r>
            <a:r>
              <a:rPr lang="en-US" dirty="0" smtClean="0"/>
              <a:t> e </a:t>
            </a:r>
            <a:r>
              <a:rPr lang="en-US" dirty="0" err="1" smtClean="0"/>
              <a:t>ndare</a:t>
            </a:r>
            <a:r>
              <a:rPr lang="en-US" dirty="0" smtClean="0"/>
              <a:t> </a:t>
            </a:r>
            <a:r>
              <a:rPr lang="en-US" dirty="0" err="1" smtClean="0"/>
              <a:t>nga</a:t>
            </a:r>
            <a:r>
              <a:rPr lang="en-US" dirty="0" smtClean="0"/>
              <a:t> DHCP </a:t>
            </a:r>
            <a:r>
              <a:rPr lang="en-US" dirty="0" err="1" smtClean="0"/>
              <a:t>vetem</a:t>
            </a:r>
            <a:r>
              <a:rPr lang="en-US" dirty="0" smtClean="0"/>
              <a:t> </a:t>
            </a:r>
            <a:r>
              <a:rPr lang="en-US" dirty="0" err="1" smtClean="0"/>
              <a:t>shtypim</a:t>
            </a:r>
            <a:r>
              <a:rPr lang="en-US" dirty="0" smtClean="0"/>
              <a:t> ne </a:t>
            </a:r>
            <a:r>
              <a:rPr lang="en-US" dirty="0" err="1" smtClean="0"/>
              <a:t>terminali:ifconfig,dhe</a:t>
            </a:r>
            <a:r>
              <a:rPr lang="en-US" dirty="0" smtClean="0"/>
              <a:t> </a:t>
            </a:r>
            <a:r>
              <a:rPr lang="en-US" dirty="0" err="1" smtClean="0"/>
              <a:t>shohim</a:t>
            </a:r>
            <a:r>
              <a:rPr lang="en-US" dirty="0" smtClean="0"/>
              <a:t> se </a:t>
            </a:r>
            <a:r>
              <a:rPr lang="en-US" dirty="0" err="1" smtClean="0"/>
              <a:t>bydefault</a:t>
            </a:r>
            <a:r>
              <a:rPr lang="en-US" dirty="0" smtClean="0"/>
              <a:t> </a:t>
            </a:r>
            <a:r>
              <a:rPr lang="en-US" dirty="0" err="1" smtClean="0"/>
              <a:t>lidhja</a:t>
            </a:r>
            <a:r>
              <a:rPr lang="en-US" dirty="0" smtClean="0"/>
              <a:t> </a:t>
            </a:r>
            <a:r>
              <a:rPr lang="en-US" dirty="0" err="1" smtClean="0"/>
              <a:t>merret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Ethernet </a:t>
            </a:r>
            <a:r>
              <a:rPr lang="en-US" dirty="0" err="1" smtClean="0"/>
              <a:t>nga</a:t>
            </a:r>
            <a:r>
              <a:rPr lang="en-US" dirty="0" smtClean="0"/>
              <a:t> SO Kali-Linux.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1E78-5367-49C9-BC55-23D0803527AF}" type="slidenum">
              <a:rPr lang="de-DE" smtClean="0"/>
              <a:t>4</a:t>
            </a:fld>
            <a:endParaRPr lang="de-DE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744" y="4134119"/>
            <a:ext cx="6529588" cy="23146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55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3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/>
              <a:t>   </a:t>
            </a:r>
          </a:p>
          <a:p>
            <a:pPr marL="0" indent="0">
              <a:buNone/>
            </a:pPr>
            <a:r>
              <a:rPr lang="en-GB" sz="1800" dirty="0" smtClean="0"/>
              <a:t>2.2-Menyra </a:t>
            </a:r>
            <a:r>
              <a:rPr lang="en-GB" sz="1800" dirty="0"/>
              <a:t>e </a:t>
            </a:r>
            <a:r>
              <a:rPr lang="en-GB" sz="1800" dirty="0" err="1"/>
              <a:t>Punes</a:t>
            </a:r>
            <a:r>
              <a:rPr lang="en-GB" sz="1800" dirty="0"/>
              <a:t> </a:t>
            </a:r>
            <a:r>
              <a:rPr lang="en-GB" sz="1800" dirty="0" err="1"/>
              <a:t>tek</a:t>
            </a:r>
            <a:r>
              <a:rPr lang="en-GB" sz="1800" dirty="0"/>
              <a:t> </a:t>
            </a:r>
            <a:r>
              <a:rPr lang="en-GB" sz="1800" dirty="0" err="1"/>
              <a:t>Netdiscover</a:t>
            </a:r>
            <a:endParaRPr lang="de-DE" sz="1800" dirty="0"/>
          </a:p>
          <a:p>
            <a:pPr marL="0" indent="0">
              <a:buNone/>
            </a:pPr>
            <a:r>
              <a:rPr lang="en-GB" sz="1800" dirty="0" smtClean="0"/>
              <a:t>  </a:t>
            </a:r>
            <a:r>
              <a:rPr lang="en-GB" sz="1800" dirty="0" err="1" smtClean="0"/>
              <a:t>Menyra</a:t>
            </a:r>
            <a:r>
              <a:rPr lang="en-GB" sz="1800" dirty="0" smtClean="0"/>
              <a:t> </a:t>
            </a:r>
            <a:r>
              <a:rPr lang="en-GB" sz="1800" dirty="0"/>
              <a:t>se </a:t>
            </a:r>
            <a:r>
              <a:rPr lang="en-GB" sz="1800" dirty="0" err="1"/>
              <a:t>si</a:t>
            </a:r>
            <a:r>
              <a:rPr lang="en-GB" sz="1800" dirty="0"/>
              <a:t> </a:t>
            </a:r>
            <a:r>
              <a:rPr lang="en-GB" sz="1800" dirty="0" err="1"/>
              <a:t>netdiscover</a:t>
            </a:r>
            <a:r>
              <a:rPr lang="en-GB" sz="1800" dirty="0"/>
              <a:t> </a:t>
            </a:r>
            <a:r>
              <a:rPr lang="en-GB" sz="1800" dirty="0" err="1"/>
              <a:t>punon</a:t>
            </a:r>
            <a:r>
              <a:rPr lang="en-GB" sz="1800" dirty="0"/>
              <a:t> </a:t>
            </a:r>
            <a:r>
              <a:rPr lang="en-GB" sz="1800" dirty="0" err="1"/>
              <a:t>eshte</a:t>
            </a:r>
            <a:r>
              <a:rPr lang="en-GB" sz="1800" dirty="0"/>
              <a:t> me </a:t>
            </a:r>
            <a:r>
              <a:rPr lang="en-GB" sz="1800" dirty="0" err="1"/>
              <a:t>ane</a:t>
            </a:r>
            <a:r>
              <a:rPr lang="en-GB" sz="1800" dirty="0"/>
              <a:t> </a:t>
            </a:r>
            <a:r>
              <a:rPr lang="en-GB" sz="1800" dirty="0" err="1"/>
              <a:t>te</a:t>
            </a:r>
            <a:r>
              <a:rPr lang="en-GB" sz="1800" dirty="0"/>
              <a:t> </a:t>
            </a:r>
            <a:r>
              <a:rPr lang="en-GB" sz="1800" dirty="0" err="1"/>
              <a:t>dergimit</a:t>
            </a:r>
            <a:r>
              <a:rPr lang="en-GB" sz="1800" dirty="0"/>
              <a:t> </a:t>
            </a:r>
            <a:r>
              <a:rPr lang="en-GB" sz="1800" dirty="0" err="1"/>
              <a:t>te</a:t>
            </a:r>
            <a:r>
              <a:rPr lang="en-GB" sz="1800" dirty="0"/>
              <a:t> </a:t>
            </a:r>
            <a:r>
              <a:rPr lang="en-GB" sz="1800" dirty="0" err="1"/>
              <a:t>çdo</a:t>
            </a:r>
            <a:r>
              <a:rPr lang="en-GB" sz="1800" dirty="0"/>
              <a:t> LIVE </a:t>
            </a:r>
            <a:r>
              <a:rPr lang="en-GB" sz="1800" dirty="0" err="1"/>
              <a:t>paijse</a:t>
            </a:r>
            <a:r>
              <a:rPr lang="en-GB" sz="1800" dirty="0"/>
              <a:t> </a:t>
            </a:r>
            <a:r>
              <a:rPr lang="en-GB" sz="1800" dirty="0" err="1"/>
              <a:t>te</a:t>
            </a:r>
            <a:r>
              <a:rPr lang="en-GB" sz="1800" dirty="0"/>
              <a:t> </a:t>
            </a:r>
            <a:r>
              <a:rPr lang="en-GB" sz="1800" dirty="0" err="1"/>
              <a:t>lidhur</a:t>
            </a:r>
            <a:r>
              <a:rPr lang="en-GB" sz="1800" dirty="0"/>
              <a:t> ne </a:t>
            </a:r>
            <a:r>
              <a:rPr lang="en-GB" sz="1800" dirty="0" err="1"/>
              <a:t>rrjet</a:t>
            </a:r>
            <a:r>
              <a:rPr lang="en-GB" sz="1800" dirty="0"/>
              <a:t>  ARP(</a:t>
            </a:r>
            <a:r>
              <a:rPr lang="en-GB" sz="1800" dirty="0" err="1"/>
              <a:t>Adress</a:t>
            </a:r>
            <a:r>
              <a:rPr lang="en-GB" sz="1800" dirty="0"/>
              <a:t> Resolution </a:t>
            </a:r>
            <a:r>
              <a:rPr lang="en-GB" sz="1800" dirty="0" smtClean="0"/>
              <a:t>Protocol)</a:t>
            </a:r>
            <a:r>
              <a:rPr lang="en-GB" sz="1800" dirty="0" err="1" smtClean="0"/>
              <a:t>adresa</a:t>
            </a:r>
            <a:r>
              <a:rPr lang="en-GB" sz="1800" dirty="0" smtClean="0"/>
              <a:t> </a:t>
            </a:r>
            <a:r>
              <a:rPr lang="en-GB" sz="1800" dirty="0"/>
              <a:t>, </a:t>
            </a:r>
            <a:r>
              <a:rPr lang="en-GB" sz="1800" dirty="0" err="1"/>
              <a:t>ky</a:t>
            </a:r>
            <a:r>
              <a:rPr lang="en-GB" sz="1800" dirty="0"/>
              <a:t> </a:t>
            </a:r>
            <a:r>
              <a:rPr lang="en-GB" sz="1800" dirty="0" err="1"/>
              <a:t>protokoll</a:t>
            </a:r>
            <a:r>
              <a:rPr lang="en-GB" sz="1800" dirty="0"/>
              <a:t> </a:t>
            </a:r>
            <a:r>
              <a:rPr lang="en-GB" sz="1800" dirty="0" err="1"/>
              <a:t>perdore</a:t>
            </a:r>
            <a:r>
              <a:rPr lang="en-GB" sz="1800" dirty="0"/>
              <a:t> MAC </a:t>
            </a:r>
            <a:r>
              <a:rPr lang="en-GB" sz="1800" dirty="0" err="1"/>
              <a:t>adressen</a:t>
            </a:r>
            <a:r>
              <a:rPr lang="en-GB" sz="1800" dirty="0"/>
              <a:t> </a:t>
            </a:r>
            <a:r>
              <a:rPr lang="en-GB" sz="1800" dirty="0" err="1"/>
              <a:t>si</a:t>
            </a:r>
            <a:r>
              <a:rPr lang="en-GB" sz="1800" dirty="0"/>
              <a:t> </a:t>
            </a:r>
            <a:r>
              <a:rPr lang="en-GB" sz="1800" dirty="0" err="1"/>
              <a:t>adrese</a:t>
            </a:r>
            <a:r>
              <a:rPr lang="en-GB" sz="1800" dirty="0"/>
              <a:t> </a:t>
            </a:r>
            <a:r>
              <a:rPr lang="en-GB" sz="1800" dirty="0" err="1"/>
              <a:t>unike</a:t>
            </a:r>
            <a:r>
              <a:rPr lang="en-GB" sz="1800" dirty="0"/>
              <a:t> </a:t>
            </a:r>
            <a:r>
              <a:rPr lang="en-GB" sz="1800" dirty="0" err="1"/>
              <a:t>te</a:t>
            </a:r>
            <a:r>
              <a:rPr lang="en-GB" sz="1800" dirty="0"/>
              <a:t> </a:t>
            </a:r>
            <a:r>
              <a:rPr lang="en-GB" sz="1800" dirty="0" err="1"/>
              <a:t>paisjes</a:t>
            </a:r>
            <a:r>
              <a:rPr lang="en-GB" sz="1800" dirty="0"/>
              <a:t> ne </a:t>
            </a:r>
            <a:r>
              <a:rPr lang="en-GB" sz="1800" dirty="0" err="1"/>
              <a:t>fjalë</a:t>
            </a:r>
            <a:r>
              <a:rPr lang="en-GB" sz="1800" dirty="0"/>
              <a:t> </a:t>
            </a:r>
            <a:r>
              <a:rPr lang="en-GB" sz="1800" dirty="0" err="1"/>
              <a:t>dhe</a:t>
            </a:r>
            <a:r>
              <a:rPr lang="en-GB" sz="1800" dirty="0"/>
              <a:t> </a:t>
            </a:r>
            <a:r>
              <a:rPr lang="en-GB" sz="1800" dirty="0" err="1"/>
              <a:t>rendeisa</a:t>
            </a:r>
            <a:r>
              <a:rPr lang="en-GB" sz="1800" dirty="0"/>
              <a:t> e </a:t>
            </a:r>
            <a:r>
              <a:rPr lang="en-GB" sz="1800" dirty="0" err="1"/>
              <a:t>ketije</a:t>
            </a:r>
            <a:r>
              <a:rPr lang="en-GB" sz="1800" dirty="0"/>
              <a:t> </a:t>
            </a:r>
            <a:r>
              <a:rPr lang="en-GB" sz="1800" dirty="0" err="1"/>
              <a:t>protokolli</a:t>
            </a:r>
            <a:r>
              <a:rPr lang="en-GB" sz="1800" dirty="0"/>
              <a:t> </a:t>
            </a:r>
            <a:r>
              <a:rPr lang="en-GB" sz="1800" dirty="0" err="1"/>
              <a:t>eshte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jashtzakonshem</a:t>
            </a:r>
            <a:r>
              <a:rPr lang="en-GB" sz="1800" dirty="0"/>
              <a:t> </a:t>
            </a:r>
            <a:r>
              <a:rPr lang="en-GB" sz="1800" dirty="0" err="1"/>
              <a:t>kur</a:t>
            </a:r>
            <a:r>
              <a:rPr lang="en-GB" sz="1800" dirty="0"/>
              <a:t> </a:t>
            </a:r>
            <a:r>
              <a:rPr lang="en-GB" sz="1800" dirty="0" err="1"/>
              <a:t>bie</a:t>
            </a:r>
            <a:r>
              <a:rPr lang="en-GB" sz="1800" dirty="0"/>
              <a:t> </a:t>
            </a:r>
            <a:r>
              <a:rPr lang="en-GB" sz="1800" dirty="0" err="1"/>
              <a:t>fjala</a:t>
            </a:r>
            <a:r>
              <a:rPr lang="en-GB" sz="1800" dirty="0"/>
              <a:t> </a:t>
            </a:r>
            <a:r>
              <a:rPr lang="en-GB" sz="1800" dirty="0" err="1"/>
              <a:t>tek</a:t>
            </a:r>
            <a:r>
              <a:rPr lang="en-GB" sz="1800" dirty="0"/>
              <a:t> </a:t>
            </a:r>
            <a:r>
              <a:rPr lang="en-GB" sz="1800" dirty="0" err="1"/>
              <a:t>unifikimi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çdo</a:t>
            </a:r>
            <a:r>
              <a:rPr lang="en-GB" sz="1800" dirty="0"/>
              <a:t> </a:t>
            </a:r>
            <a:r>
              <a:rPr lang="en-GB" sz="1800" dirty="0" err="1"/>
              <a:t>paisje</a:t>
            </a:r>
            <a:r>
              <a:rPr lang="en-GB" sz="1800" dirty="0"/>
              <a:t> </a:t>
            </a:r>
            <a:r>
              <a:rPr lang="en-GB" sz="1800" dirty="0" err="1"/>
              <a:t>nga</a:t>
            </a:r>
            <a:r>
              <a:rPr lang="en-GB" sz="1800" dirty="0"/>
              <a:t> </a:t>
            </a:r>
            <a:r>
              <a:rPr lang="en-GB" sz="1800" dirty="0" err="1"/>
              <a:t>rrjeti</a:t>
            </a:r>
            <a:r>
              <a:rPr lang="en-GB" sz="1800" dirty="0"/>
              <a:t> global, </a:t>
            </a:r>
            <a:r>
              <a:rPr lang="en-GB" sz="1800" dirty="0" err="1"/>
              <a:t>nje</a:t>
            </a:r>
            <a:r>
              <a:rPr lang="en-GB" sz="1800" dirty="0"/>
              <a:t> </a:t>
            </a:r>
            <a:r>
              <a:rPr lang="en-GB" sz="1800" dirty="0" err="1"/>
              <a:t>shembull</a:t>
            </a:r>
            <a:r>
              <a:rPr lang="en-GB" sz="1800" dirty="0"/>
              <a:t> </a:t>
            </a:r>
            <a:r>
              <a:rPr lang="en-GB" sz="1800" dirty="0" err="1"/>
              <a:t>nga</a:t>
            </a:r>
            <a:r>
              <a:rPr lang="en-GB" sz="1800" dirty="0"/>
              <a:t> </a:t>
            </a:r>
            <a:r>
              <a:rPr lang="en-GB" sz="1800" dirty="0" err="1"/>
              <a:t>jeta</a:t>
            </a:r>
            <a:r>
              <a:rPr lang="en-GB" sz="1800" dirty="0"/>
              <a:t> e </a:t>
            </a:r>
            <a:r>
              <a:rPr lang="en-GB" sz="1800" dirty="0" err="1"/>
              <a:t>perditshme</a:t>
            </a:r>
            <a:r>
              <a:rPr lang="en-GB" sz="1800" dirty="0"/>
              <a:t> do </a:t>
            </a:r>
            <a:r>
              <a:rPr lang="en-GB" sz="1800" dirty="0" err="1"/>
              <a:t>te</a:t>
            </a:r>
            <a:r>
              <a:rPr lang="en-GB" sz="1800" dirty="0"/>
              <a:t> </a:t>
            </a:r>
            <a:r>
              <a:rPr lang="en-GB" sz="1800" dirty="0" err="1"/>
              <a:t>ishte</a:t>
            </a:r>
            <a:r>
              <a:rPr lang="en-GB" sz="1800" dirty="0"/>
              <a:t> </a:t>
            </a:r>
            <a:r>
              <a:rPr lang="en-GB" sz="1800" dirty="0" err="1"/>
              <a:t>nese</a:t>
            </a:r>
            <a:r>
              <a:rPr lang="en-GB" sz="1800" dirty="0"/>
              <a:t> </a:t>
            </a:r>
            <a:r>
              <a:rPr lang="en-GB" sz="1800" dirty="0" err="1"/>
              <a:t>diçka</a:t>
            </a:r>
            <a:r>
              <a:rPr lang="en-GB" sz="1800" dirty="0"/>
              <a:t> </a:t>
            </a:r>
            <a:r>
              <a:rPr lang="en-GB" sz="1800" dirty="0" err="1"/>
              <a:t>qe</a:t>
            </a:r>
            <a:r>
              <a:rPr lang="en-GB" sz="1800" dirty="0"/>
              <a:t> ne </a:t>
            </a:r>
            <a:r>
              <a:rPr lang="en-GB" sz="1800" dirty="0" err="1"/>
              <a:t>jemi</a:t>
            </a:r>
            <a:r>
              <a:rPr lang="en-GB" sz="1800" dirty="0"/>
              <a:t> duke </a:t>
            </a:r>
            <a:r>
              <a:rPr lang="en-GB" sz="1800" dirty="0" err="1"/>
              <a:t>shkarkuar</a:t>
            </a:r>
            <a:r>
              <a:rPr lang="en-GB" sz="1800" dirty="0"/>
              <a:t> </a:t>
            </a:r>
            <a:r>
              <a:rPr lang="en-GB" sz="1800" dirty="0" err="1"/>
              <a:t>te</a:t>
            </a:r>
            <a:r>
              <a:rPr lang="en-GB" sz="1800" dirty="0"/>
              <a:t> </a:t>
            </a:r>
            <a:r>
              <a:rPr lang="en-GB" sz="1800" dirty="0" err="1"/>
              <a:t>mos</a:t>
            </a:r>
            <a:r>
              <a:rPr lang="en-GB" sz="1800" dirty="0"/>
              <a:t> </a:t>
            </a:r>
            <a:r>
              <a:rPr lang="en-GB" sz="1800" dirty="0" err="1"/>
              <a:t>shkoje</a:t>
            </a:r>
            <a:r>
              <a:rPr lang="en-GB" sz="1800" dirty="0"/>
              <a:t> </a:t>
            </a:r>
            <a:r>
              <a:rPr lang="en-GB" sz="1800" dirty="0" err="1"/>
              <a:t>paisjes</a:t>
            </a:r>
            <a:r>
              <a:rPr lang="en-GB" sz="1800" dirty="0"/>
              <a:t> </a:t>
            </a:r>
            <a:r>
              <a:rPr lang="en-GB" sz="1800" dirty="0" err="1"/>
              <a:t>fqinje</a:t>
            </a:r>
            <a:r>
              <a:rPr lang="en-GB" sz="1800" dirty="0"/>
              <a:t> </a:t>
            </a:r>
            <a:r>
              <a:rPr lang="en-GB" sz="1800" dirty="0" err="1"/>
              <a:t>por</a:t>
            </a:r>
            <a:r>
              <a:rPr lang="en-GB" sz="1800" dirty="0"/>
              <a:t> </a:t>
            </a:r>
            <a:r>
              <a:rPr lang="en-GB" sz="1800" dirty="0" err="1"/>
              <a:t>te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shkoje</a:t>
            </a:r>
            <a:r>
              <a:rPr lang="en-GB" sz="1800" dirty="0"/>
              <a:t> </a:t>
            </a:r>
            <a:r>
              <a:rPr lang="en-GB" sz="1800" dirty="0" err="1"/>
              <a:t>paisjes</a:t>
            </a:r>
            <a:r>
              <a:rPr lang="en-GB" sz="1800" dirty="0"/>
              <a:t> </a:t>
            </a:r>
            <a:r>
              <a:rPr lang="en-GB" sz="1800" dirty="0" err="1"/>
              <a:t>perkatese</a:t>
            </a:r>
            <a:r>
              <a:rPr lang="en-GB" sz="1800" dirty="0"/>
              <a:t> </a:t>
            </a:r>
            <a:r>
              <a:rPr lang="en-GB" sz="1800" dirty="0" err="1"/>
              <a:t>ose</a:t>
            </a:r>
            <a:r>
              <a:rPr lang="en-GB" sz="1800" dirty="0"/>
              <a:t> ISP(Internet Service Provider) e </a:t>
            </a:r>
            <a:r>
              <a:rPr lang="en-GB" sz="1800" dirty="0" err="1"/>
              <a:t>ndryshme</a:t>
            </a:r>
            <a:r>
              <a:rPr lang="en-GB" sz="1800" dirty="0"/>
              <a:t> </a:t>
            </a:r>
            <a:r>
              <a:rPr lang="en-GB" sz="1800" dirty="0" err="1"/>
              <a:t>qe</a:t>
            </a:r>
            <a:r>
              <a:rPr lang="en-GB" sz="1800" dirty="0"/>
              <a:t> me </a:t>
            </a:r>
            <a:r>
              <a:rPr lang="en-GB" sz="1800" dirty="0" err="1"/>
              <a:t>ane</a:t>
            </a:r>
            <a:r>
              <a:rPr lang="en-GB" sz="1800" dirty="0"/>
              <a:t> </a:t>
            </a:r>
            <a:r>
              <a:rPr lang="en-GB" sz="1800" dirty="0" err="1"/>
              <a:t>te</a:t>
            </a:r>
            <a:r>
              <a:rPr lang="en-GB" sz="1800" dirty="0"/>
              <a:t> MAC </a:t>
            </a:r>
            <a:r>
              <a:rPr lang="en-GB" sz="1800" dirty="0" err="1"/>
              <a:t>adreses</a:t>
            </a:r>
            <a:r>
              <a:rPr lang="en-GB" sz="1800" dirty="0"/>
              <a:t> </a:t>
            </a:r>
            <a:r>
              <a:rPr lang="en-GB" sz="1800" dirty="0" err="1"/>
              <a:t>bejne</a:t>
            </a:r>
            <a:r>
              <a:rPr lang="en-GB" sz="1800" dirty="0"/>
              <a:t> </a:t>
            </a:r>
            <a:r>
              <a:rPr lang="en-GB" sz="1800" dirty="0" err="1"/>
              <a:t>ndaljen</a:t>
            </a:r>
            <a:r>
              <a:rPr lang="en-GB" sz="1800" dirty="0"/>
              <a:t> e </a:t>
            </a:r>
            <a:r>
              <a:rPr lang="en-GB" sz="1800" dirty="0" err="1"/>
              <a:t>internetit</a:t>
            </a:r>
            <a:r>
              <a:rPr lang="en-GB" sz="1800" dirty="0"/>
              <a:t> </a:t>
            </a:r>
            <a:r>
              <a:rPr lang="en-GB" sz="1800" dirty="0" err="1"/>
              <a:t>kur</a:t>
            </a:r>
            <a:r>
              <a:rPr lang="en-GB" sz="1800" dirty="0"/>
              <a:t> </a:t>
            </a:r>
            <a:r>
              <a:rPr lang="en-GB" sz="1800" dirty="0" err="1"/>
              <a:t>te</a:t>
            </a:r>
            <a:r>
              <a:rPr lang="en-GB" sz="1800" dirty="0"/>
              <a:t> vie </a:t>
            </a:r>
            <a:r>
              <a:rPr lang="en-GB" sz="1800" dirty="0" err="1"/>
              <a:t>koha</a:t>
            </a:r>
            <a:r>
              <a:rPr lang="en-GB" sz="1800" dirty="0"/>
              <a:t> e </a:t>
            </a:r>
            <a:r>
              <a:rPr lang="en-GB" sz="1800" dirty="0" err="1"/>
              <a:t>mospagese</a:t>
            </a:r>
            <a:r>
              <a:rPr lang="en-GB" sz="1800" dirty="0"/>
              <a:t>.</a:t>
            </a:r>
            <a:endParaRPr lang="de-DE" sz="1800" dirty="0"/>
          </a:p>
          <a:p>
            <a:r>
              <a:rPr lang="en-GB" sz="1800" dirty="0"/>
              <a:t>Ne </a:t>
            </a:r>
            <a:r>
              <a:rPr lang="en-GB" sz="1800" dirty="0" err="1"/>
              <a:t>shembullin</a:t>
            </a:r>
            <a:r>
              <a:rPr lang="en-GB" sz="1800" dirty="0"/>
              <a:t> me </a:t>
            </a:r>
            <a:r>
              <a:rPr lang="en-GB" sz="1800" dirty="0" err="1"/>
              <a:t>poshte</a:t>
            </a:r>
            <a:r>
              <a:rPr lang="en-GB" sz="1800" dirty="0"/>
              <a:t> me </a:t>
            </a:r>
            <a:r>
              <a:rPr lang="en-GB" sz="1800" dirty="0" err="1"/>
              <a:t>ane</a:t>
            </a:r>
            <a:r>
              <a:rPr lang="en-GB" sz="1800" dirty="0"/>
              <a:t> </a:t>
            </a:r>
            <a:r>
              <a:rPr lang="en-GB" sz="1800" dirty="0" err="1"/>
              <a:t>te</a:t>
            </a:r>
            <a:r>
              <a:rPr lang="en-GB" sz="1800" dirty="0"/>
              <a:t> </a:t>
            </a:r>
            <a:r>
              <a:rPr lang="en-GB" sz="1800" dirty="0" err="1"/>
              <a:t>vegles</a:t>
            </a:r>
            <a:r>
              <a:rPr lang="en-GB" sz="1800" dirty="0"/>
              <a:t> WIRESHARK </a:t>
            </a:r>
            <a:r>
              <a:rPr lang="en-GB" sz="1800" dirty="0" err="1"/>
              <a:t>ku</a:t>
            </a:r>
            <a:r>
              <a:rPr lang="en-GB" sz="1800" dirty="0"/>
              <a:t> </a:t>
            </a:r>
            <a:r>
              <a:rPr lang="en-GB" sz="1800" dirty="0" err="1"/>
              <a:t>si</a:t>
            </a:r>
            <a:r>
              <a:rPr lang="en-GB" sz="1800" dirty="0"/>
              <a:t> </a:t>
            </a:r>
            <a:r>
              <a:rPr lang="en-GB" sz="1800" dirty="0" err="1"/>
              <a:t>filtër</a:t>
            </a:r>
            <a:r>
              <a:rPr lang="en-GB" sz="1800" dirty="0"/>
              <a:t> </a:t>
            </a:r>
            <a:r>
              <a:rPr lang="en-GB" sz="1800" dirty="0" err="1"/>
              <a:t>eshte</a:t>
            </a:r>
            <a:r>
              <a:rPr lang="en-GB" sz="1800" dirty="0"/>
              <a:t> </a:t>
            </a:r>
            <a:r>
              <a:rPr lang="en-GB" sz="1800" dirty="0" err="1"/>
              <a:t>marr</a:t>
            </a:r>
            <a:r>
              <a:rPr lang="en-GB" sz="1800" dirty="0"/>
              <a:t> ARP ,</a:t>
            </a:r>
            <a:r>
              <a:rPr lang="en-GB" sz="1800" dirty="0" err="1"/>
              <a:t>tregohet</a:t>
            </a:r>
            <a:r>
              <a:rPr lang="en-GB" sz="1800" dirty="0"/>
              <a:t> me se </a:t>
            </a:r>
            <a:r>
              <a:rPr lang="en-GB" sz="1800" dirty="0" err="1"/>
              <a:t>miri</a:t>
            </a:r>
            <a:r>
              <a:rPr lang="en-GB" sz="1800" dirty="0"/>
              <a:t> se </a:t>
            </a:r>
            <a:r>
              <a:rPr lang="en-GB" sz="1800" dirty="0" err="1"/>
              <a:t>si</a:t>
            </a:r>
            <a:r>
              <a:rPr lang="en-GB" sz="1800" dirty="0"/>
              <a:t> </a:t>
            </a:r>
            <a:r>
              <a:rPr lang="en-GB" sz="1800" dirty="0" err="1" smtClean="0"/>
              <a:t>Nikoqiri</a:t>
            </a:r>
            <a:r>
              <a:rPr lang="en-GB" sz="1800" dirty="0" smtClean="0"/>
              <a:t> </a:t>
            </a:r>
            <a:r>
              <a:rPr lang="en-GB" sz="1800" dirty="0" err="1" smtClean="0"/>
              <a:t>kur</a:t>
            </a:r>
            <a:r>
              <a:rPr lang="en-GB" sz="1800" dirty="0" smtClean="0"/>
              <a:t>  </a:t>
            </a:r>
            <a:r>
              <a:rPr lang="en-GB" sz="1800" dirty="0" err="1"/>
              <a:t>bën</a:t>
            </a:r>
            <a:r>
              <a:rPr lang="en-GB" sz="1800" dirty="0"/>
              <a:t> </a:t>
            </a:r>
            <a:r>
              <a:rPr lang="en-GB" sz="1800" dirty="0" err="1" smtClean="0"/>
              <a:t>netdiscover</a:t>
            </a:r>
            <a:r>
              <a:rPr lang="en-GB" sz="1800" dirty="0" smtClean="0"/>
              <a:t> </a:t>
            </a:r>
            <a:r>
              <a:rPr lang="en-GB" sz="1800" dirty="0" err="1" smtClean="0"/>
              <a:t>ai</a:t>
            </a:r>
            <a:r>
              <a:rPr lang="en-GB" sz="1800" dirty="0" smtClean="0"/>
              <a:t> ben broadcast </a:t>
            </a:r>
            <a:r>
              <a:rPr lang="en-GB" sz="1800" dirty="0" err="1"/>
              <a:t>te</a:t>
            </a:r>
            <a:r>
              <a:rPr lang="en-GB" sz="1800" dirty="0"/>
              <a:t> </a:t>
            </a:r>
            <a:r>
              <a:rPr lang="en-GB" sz="1800" dirty="0" err="1"/>
              <a:t>secila</a:t>
            </a:r>
            <a:r>
              <a:rPr lang="en-GB" sz="1800" dirty="0"/>
              <a:t> </a:t>
            </a:r>
            <a:r>
              <a:rPr lang="en-GB" sz="1800" dirty="0" err="1"/>
              <a:t>paisje</a:t>
            </a:r>
            <a:r>
              <a:rPr lang="en-GB" sz="1800" dirty="0"/>
              <a:t> e </a:t>
            </a:r>
            <a:r>
              <a:rPr lang="en-GB" sz="1800" dirty="0" err="1"/>
              <a:t>lidhur</a:t>
            </a:r>
            <a:r>
              <a:rPr lang="en-GB" sz="1800" dirty="0"/>
              <a:t> ne </a:t>
            </a:r>
            <a:r>
              <a:rPr lang="en-GB" sz="1800" dirty="0" err="1"/>
              <a:t>rrjet</a:t>
            </a:r>
            <a:r>
              <a:rPr lang="en-GB" sz="1800" dirty="0"/>
              <a:t> duke </a:t>
            </a:r>
            <a:r>
              <a:rPr lang="en-GB" sz="1800" dirty="0" err="1"/>
              <a:t>pyetur</a:t>
            </a:r>
            <a:r>
              <a:rPr lang="en-GB" sz="1800" dirty="0"/>
              <a:t> Who has …?</a:t>
            </a:r>
            <a:endParaRPr lang="de-DE" sz="18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GB" dirty="0" smtClean="0"/>
          </a:p>
          <a:p>
            <a:r>
              <a:rPr lang="en-GB" dirty="0" err="1" smtClean="0"/>
              <a:t>Pasijet</a:t>
            </a:r>
            <a:r>
              <a:rPr lang="en-GB" dirty="0" smtClean="0"/>
              <a:t> </a:t>
            </a:r>
            <a:r>
              <a:rPr lang="en-GB" dirty="0" err="1"/>
              <a:t>pergjigjen</a:t>
            </a:r>
            <a:r>
              <a:rPr lang="en-GB" dirty="0"/>
              <a:t> duke </a:t>
            </a:r>
            <a:r>
              <a:rPr lang="en-GB" dirty="0" err="1"/>
              <a:t>treguar</a:t>
            </a:r>
            <a:r>
              <a:rPr lang="en-GB" dirty="0"/>
              <a:t> </a:t>
            </a:r>
            <a:r>
              <a:rPr lang="en-GB" dirty="0" err="1"/>
              <a:t>edhe</a:t>
            </a:r>
            <a:r>
              <a:rPr lang="en-GB" dirty="0"/>
              <a:t> IP </a:t>
            </a:r>
            <a:r>
              <a:rPr lang="en-GB" dirty="0" err="1"/>
              <a:t>adresen</a:t>
            </a:r>
            <a:r>
              <a:rPr lang="en-GB" dirty="0"/>
              <a:t> e tyre </a:t>
            </a:r>
            <a:r>
              <a:rPr lang="en-GB" dirty="0" err="1"/>
              <a:t>dhe</a:t>
            </a:r>
            <a:r>
              <a:rPr lang="en-GB" dirty="0"/>
              <a:t> MAC </a:t>
            </a:r>
            <a:r>
              <a:rPr lang="en-GB" dirty="0" err="1"/>
              <a:t>adresen</a:t>
            </a:r>
            <a:r>
              <a:rPr lang="en-GB" dirty="0"/>
              <a:t>.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1E78-5367-49C9-BC55-23D0803527AF}" type="slidenum">
              <a:rPr lang="de-DE" smtClean="0"/>
              <a:t>5</a:t>
            </a:fld>
            <a:endParaRPr lang="de-DE" dirty="0"/>
          </a:p>
        </p:txBody>
      </p:sp>
      <p:pic>
        <p:nvPicPr>
          <p:cNvPr id="5" name="Picture 4" descr="C:\Users\msi\AppData\Local\Microsoft\Windows\INetCache\Content.Word\wireshark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30" y="3110021"/>
            <a:ext cx="5962918" cy="300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wireshark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665" y="3135838"/>
            <a:ext cx="5753100" cy="291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53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3-Testimi</a:t>
            </a:r>
            <a:endParaRPr lang="de-DE" sz="2400" dirty="0"/>
          </a:p>
          <a:p>
            <a:pPr marL="0" indent="0">
              <a:buNone/>
            </a:pPr>
            <a:r>
              <a:rPr lang="en-GB" sz="2000" dirty="0" smtClean="0"/>
              <a:t>        3.1Testimi </a:t>
            </a:r>
            <a:r>
              <a:rPr lang="en-GB" sz="2000" dirty="0"/>
              <a:t>ne Local Network</a:t>
            </a:r>
            <a:endParaRPr lang="de-DE" sz="2000" dirty="0"/>
          </a:p>
          <a:p>
            <a:endParaRPr lang="de-DE" sz="1800" dirty="0"/>
          </a:p>
          <a:p>
            <a:r>
              <a:rPr lang="en-GB" sz="1800" dirty="0"/>
              <a:t>Per </a:t>
            </a:r>
            <a:r>
              <a:rPr lang="en-GB" sz="1800" dirty="0" err="1"/>
              <a:t>te</a:t>
            </a:r>
            <a:r>
              <a:rPr lang="en-GB" sz="1800" dirty="0"/>
              <a:t> </a:t>
            </a:r>
            <a:r>
              <a:rPr lang="en-GB" sz="1800" dirty="0" err="1"/>
              <a:t>gjetur</a:t>
            </a:r>
            <a:r>
              <a:rPr lang="en-GB" sz="1800" dirty="0"/>
              <a:t> </a:t>
            </a:r>
            <a:r>
              <a:rPr lang="en-GB" sz="1800" dirty="0" err="1"/>
              <a:t>te</a:t>
            </a:r>
            <a:r>
              <a:rPr lang="en-GB" sz="1800" dirty="0"/>
              <a:t> </a:t>
            </a:r>
            <a:r>
              <a:rPr lang="en-GB" sz="1800" dirty="0" err="1"/>
              <a:t>gjitha</a:t>
            </a:r>
            <a:r>
              <a:rPr lang="en-GB" sz="1800" dirty="0"/>
              <a:t> IP </a:t>
            </a:r>
            <a:r>
              <a:rPr lang="en-GB" sz="1800" dirty="0" err="1"/>
              <a:t>adresat</a:t>
            </a:r>
            <a:r>
              <a:rPr lang="en-GB" sz="1800" dirty="0"/>
              <a:t> e </a:t>
            </a:r>
            <a:r>
              <a:rPr lang="en-GB" sz="1800" dirty="0" err="1"/>
              <a:t>paisjeve</a:t>
            </a:r>
            <a:r>
              <a:rPr lang="en-GB" sz="1800" dirty="0"/>
              <a:t> </a:t>
            </a:r>
            <a:r>
              <a:rPr lang="en-GB" sz="1800" dirty="0" err="1"/>
              <a:t>te</a:t>
            </a:r>
            <a:r>
              <a:rPr lang="en-GB" sz="1800" dirty="0"/>
              <a:t> </a:t>
            </a:r>
            <a:r>
              <a:rPr lang="en-GB" sz="1800" dirty="0" err="1"/>
              <a:t>lidhura</a:t>
            </a:r>
            <a:r>
              <a:rPr lang="en-GB" sz="1800" dirty="0"/>
              <a:t> ne LAN </a:t>
            </a:r>
            <a:r>
              <a:rPr lang="en-GB" sz="1800" dirty="0" err="1"/>
              <a:t>duhet</a:t>
            </a:r>
            <a:r>
              <a:rPr lang="en-GB" sz="1800" dirty="0"/>
              <a:t> </a:t>
            </a:r>
            <a:r>
              <a:rPr lang="en-GB" sz="1800" dirty="0" err="1"/>
              <a:t>qasur</a:t>
            </a:r>
            <a:r>
              <a:rPr lang="en-GB" sz="1800" dirty="0"/>
              <a:t> IP </a:t>
            </a:r>
            <a:r>
              <a:rPr lang="en-GB" sz="1800" dirty="0" err="1"/>
              <a:t>adreses</a:t>
            </a:r>
            <a:r>
              <a:rPr lang="en-GB" sz="1800" dirty="0"/>
              <a:t> se </a:t>
            </a:r>
            <a:r>
              <a:rPr lang="en-GB" sz="1800" dirty="0" err="1" smtClean="0"/>
              <a:t>Routerit</a:t>
            </a:r>
            <a:r>
              <a:rPr lang="en-GB" sz="1800" dirty="0" smtClean="0"/>
              <a:t>(default gateway) </a:t>
            </a:r>
            <a:r>
              <a:rPr lang="en-GB" sz="1800" dirty="0"/>
              <a:t>,</a:t>
            </a:r>
            <a:r>
              <a:rPr lang="en-GB" sz="1800" dirty="0" err="1"/>
              <a:t>dhe</a:t>
            </a:r>
            <a:r>
              <a:rPr lang="en-GB" sz="1800" dirty="0"/>
              <a:t> me ate </a:t>
            </a:r>
            <a:r>
              <a:rPr lang="en-GB" sz="1800" dirty="0" err="1"/>
              <a:t>rast</a:t>
            </a:r>
            <a:r>
              <a:rPr lang="en-GB" sz="1800" dirty="0"/>
              <a:t> ne </a:t>
            </a:r>
            <a:r>
              <a:rPr lang="en-GB" sz="1800" dirty="0" err="1"/>
              <a:t>kemi</a:t>
            </a:r>
            <a:r>
              <a:rPr lang="en-GB" sz="1800" dirty="0"/>
              <a:t> </a:t>
            </a:r>
            <a:r>
              <a:rPr lang="en-GB" sz="1800" dirty="0" err="1"/>
              <a:t>te</a:t>
            </a:r>
            <a:r>
              <a:rPr lang="en-GB" sz="1800" dirty="0"/>
              <a:t> </a:t>
            </a:r>
            <a:r>
              <a:rPr lang="en-GB" sz="1800" dirty="0" err="1"/>
              <a:t>gjitha</a:t>
            </a:r>
            <a:r>
              <a:rPr lang="en-GB" sz="1800" dirty="0"/>
              <a:t> IP </a:t>
            </a:r>
            <a:r>
              <a:rPr lang="en-GB" sz="1800" dirty="0" err="1"/>
              <a:t>adresat</a:t>
            </a:r>
            <a:r>
              <a:rPr lang="en-GB" sz="1800" dirty="0"/>
              <a:t> e </a:t>
            </a:r>
            <a:r>
              <a:rPr lang="en-GB" sz="1800" dirty="0" err="1"/>
              <a:t>paisjeve</a:t>
            </a:r>
            <a:r>
              <a:rPr lang="en-GB" sz="1800" dirty="0"/>
              <a:t> se </a:t>
            </a:r>
            <a:r>
              <a:rPr lang="en-GB" sz="1800" dirty="0" err="1"/>
              <a:t>bashku</a:t>
            </a:r>
            <a:r>
              <a:rPr lang="en-GB" sz="1800" dirty="0"/>
              <a:t> me MAC </a:t>
            </a:r>
            <a:r>
              <a:rPr lang="en-GB" sz="1800" dirty="0" err="1"/>
              <a:t>Adresat</a:t>
            </a:r>
            <a:r>
              <a:rPr lang="en-GB" sz="1800" dirty="0"/>
              <a:t> e tyre </a:t>
            </a:r>
            <a:r>
              <a:rPr lang="en-GB" sz="1800" dirty="0" err="1"/>
              <a:t>dhe</a:t>
            </a:r>
            <a:r>
              <a:rPr lang="en-GB" sz="1800" dirty="0"/>
              <a:t> se </a:t>
            </a:r>
            <a:r>
              <a:rPr lang="en-GB" sz="1800" dirty="0" err="1"/>
              <a:t>bashku</a:t>
            </a:r>
            <a:r>
              <a:rPr lang="en-GB" sz="1800" dirty="0"/>
              <a:t> me Kohen </a:t>
            </a:r>
            <a:r>
              <a:rPr lang="en-GB" sz="1800" dirty="0" err="1"/>
              <a:t>qe</a:t>
            </a:r>
            <a:r>
              <a:rPr lang="en-GB" sz="1800" dirty="0"/>
              <a:t> </a:t>
            </a:r>
            <a:r>
              <a:rPr lang="en-GB" sz="1800" dirty="0" err="1"/>
              <a:t>ju</a:t>
            </a:r>
            <a:r>
              <a:rPr lang="en-GB" sz="1800" dirty="0"/>
              <a:t> </a:t>
            </a:r>
            <a:r>
              <a:rPr lang="en-GB" sz="1800" dirty="0" err="1"/>
              <a:t>ndahen</a:t>
            </a:r>
            <a:r>
              <a:rPr lang="en-GB" sz="1800" dirty="0"/>
              <a:t> IP </a:t>
            </a:r>
            <a:r>
              <a:rPr lang="en-GB" sz="1800" dirty="0" err="1"/>
              <a:t>adresat</a:t>
            </a:r>
            <a:r>
              <a:rPr lang="en-GB" sz="1800" dirty="0"/>
              <a:t> Private </a:t>
            </a:r>
            <a:r>
              <a:rPr lang="en-GB" sz="1800" dirty="0" err="1"/>
              <a:t>nga</a:t>
            </a:r>
            <a:r>
              <a:rPr lang="en-GB" sz="1800" dirty="0"/>
              <a:t> DHCP.</a:t>
            </a:r>
            <a:endParaRPr lang="de-DE" sz="1800" dirty="0"/>
          </a:p>
          <a:p>
            <a:r>
              <a:rPr lang="en-GB" sz="1800" dirty="0" err="1"/>
              <a:t>Shembulli</a:t>
            </a:r>
            <a:r>
              <a:rPr lang="en-GB" sz="1800" dirty="0"/>
              <a:t> I </a:t>
            </a:r>
            <a:r>
              <a:rPr lang="en-GB" sz="1800" dirty="0" err="1"/>
              <a:t>Paraqitur</a:t>
            </a:r>
            <a:r>
              <a:rPr lang="en-GB" sz="1800" dirty="0"/>
              <a:t> ne </a:t>
            </a:r>
            <a:r>
              <a:rPr lang="en-GB" sz="1800" dirty="0" err="1"/>
              <a:t>figuren</a:t>
            </a:r>
            <a:r>
              <a:rPr lang="en-GB" sz="1800" dirty="0"/>
              <a:t> me </a:t>
            </a:r>
            <a:r>
              <a:rPr lang="en-GB" sz="1800" dirty="0" err="1"/>
              <a:t>poshte</a:t>
            </a:r>
            <a:r>
              <a:rPr lang="en-GB" sz="1800" dirty="0"/>
              <a:t> </a:t>
            </a:r>
            <a:r>
              <a:rPr lang="en-GB" sz="1800" dirty="0" err="1"/>
              <a:t>llaptopi</a:t>
            </a:r>
            <a:r>
              <a:rPr lang="en-GB" sz="1800" dirty="0"/>
              <a:t> me </a:t>
            </a:r>
            <a:r>
              <a:rPr lang="en-GB" sz="1800" dirty="0" err="1"/>
              <a:t>emrin</a:t>
            </a:r>
            <a:r>
              <a:rPr lang="en-GB" sz="1800" dirty="0"/>
              <a:t> ‘Desktop-HQ*’ </a:t>
            </a:r>
            <a:r>
              <a:rPr lang="en-GB" sz="1800" dirty="0" err="1"/>
              <a:t>eshte</a:t>
            </a:r>
            <a:r>
              <a:rPr lang="en-GB" sz="1800" dirty="0"/>
              <a:t> </a:t>
            </a:r>
            <a:r>
              <a:rPr lang="en-GB" sz="1800" dirty="0" err="1"/>
              <a:t>llaptopi</a:t>
            </a:r>
            <a:r>
              <a:rPr lang="en-GB" sz="1800" dirty="0"/>
              <a:t> </a:t>
            </a:r>
            <a:r>
              <a:rPr lang="en-GB" sz="1800" dirty="0" err="1"/>
              <a:t>Nikoqir</a:t>
            </a:r>
            <a:r>
              <a:rPr lang="en-GB" sz="1800" dirty="0"/>
              <a:t> I </a:t>
            </a:r>
            <a:r>
              <a:rPr lang="en-GB" sz="1800" dirty="0" err="1"/>
              <a:t>ketije</a:t>
            </a:r>
            <a:r>
              <a:rPr lang="en-GB" sz="1800" dirty="0"/>
              <a:t> </a:t>
            </a:r>
            <a:r>
              <a:rPr lang="en-GB" sz="1800" dirty="0" err="1"/>
              <a:t>testimi</a:t>
            </a:r>
            <a:r>
              <a:rPr lang="en-GB" sz="1800" dirty="0"/>
              <a:t> ,</a:t>
            </a:r>
            <a:r>
              <a:rPr lang="en-GB" sz="1800" dirty="0" err="1"/>
              <a:t>pra</a:t>
            </a:r>
            <a:r>
              <a:rPr lang="en-GB" sz="1800" dirty="0"/>
              <a:t> </a:t>
            </a:r>
            <a:r>
              <a:rPr lang="en-GB" sz="1800" dirty="0" err="1"/>
              <a:t>ky</a:t>
            </a:r>
            <a:r>
              <a:rPr lang="en-GB" sz="1800" dirty="0"/>
              <a:t> PC </a:t>
            </a:r>
            <a:r>
              <a:rPr lang="en-GB" sz="1800" dirty="0" err="1"/>
              <a:t>eshte</a:t>
            </a:r>
            <a:r>
              <a:rPr lang="en-GB" sz="1800" dirty="0"/>
              <a:t> I </a:t>
            </a:r>
            <a:r>
              <a:rPr lang="en-GB" sz="1800" dirty="0" err="1"/>
              <a:t>lidhur</a:t>
            </a:r>
            <a:r>
              <a:rPr lang="en-GB" sz="1800" dirty="0"/>
              <a:t> ne wireless </a:t>
            </a:r>
            <a:r>
              <a:rPr lang="en-GB" sz="1800" dirty="0" err="1"/>
              <a:t>dhe</a:t>
            </a:r>
            <a:r>
              <a:rPr lang="en-GB" sz="1800" dirty="0"/>
              <a:t> ne Ethernet, </a:t>
            </a:r>
            <a:r>
              <a:rPr lang="en-GB" sz="1800" dirty="0" err="1"/>
              <a:t>dhe</a:t>
            </a:r>
            <a:r>
              <a:rPr lang="en-GB" sz="1800" dirty="0"/>
              <a:t> </a:t>
            </a:r>
            <a:r>
              <a:rPr lang="en-GB" sz="1800" dirty="0" err="1"/>
              <a:t>nje</a:t>
            </a:r>
            <a:r>
              <a:rPr lang="en-GB" sz="1800" dirty="0"/>
              <a:t> </a:t>
            </a:r>
            <a:r>
              <a:rPr lang="en-GB" sz="1800" dirty="0" err="1"/>
              <a:t>tjeter</a:t>
            </a:r>
            <a:r>
              <a:rPr lang="en-GB" sz="1800" dirty="0"/>
              <a:t> </a:t>
            </a:r>
            <a:r>
              <a:rPr lang="en-GB" sz="1800" dirty="0" err="1"/>
              <a:t>kartele</a:t>
            </a:r>
            <a:r>
              <a:rPr lang="en-GB" sz="1800" dirty="0"/>
              <a:t> e </a:t>
            </a:r>
            <a:r>
              <a:rPr lang="en-GB" sz="1800" dirty="0" err="1"/>
              <a:t>rrjetes</a:t>
            </a:r>
            <a:r>
              <a:rPr lang="en-GB" sz="1800" dirty="0"/>
              <a:t> I </a:t>
            </a:r>
            <a:r>
              <a:rPr lang="en-GB" sz="1800" dirty="0" err="1"/>
              <a:t>eshte</a:t>
            </a:r>
            <a:r>
              <a:rPr lang="en-GB" sz="1800" dirty="0"/>
              <a:t> </a:t>
            </a:r>
            <a:r>
              <a:rPr lang="en-GB" sz="1800" dirty="0" err="1"/>
              <a:t>ndare</a:t>
            </a:r>
            <a:r>
              <a:rPr lang="en-GB" sz="1800" dirty="0"/>
              <a:t> Kali Linux-it .</a:t>
            </a:r>
            <a:endParaRPr lang="de-DE" sz="1800" dirty="0"/>
          </a:p>
          <a:p>
            <a:r>
              <a:rPr lang="en-GB" sz="1800" dirty="0" err="1"/>
              <a:t>Tek</a:t>
            </a:r>
            <a:r>
              <a:rPr lang="en-GB" sz="1800" dirty="0"/>
              <a:t> </a:t>
            </a:r>
            <a:r>
              <a:rPr lang="en-GB" sz="1800" dirty="0" err="1"/>
              <a:t>netdiscover</a:t>
            </a:r>
            <a:r>
              <a:rPr lang="en-GB" sz="1800" dirty="0"/>
              <a:t> MAC </a:t>
            </a:r>
            <a:r>
              <a:rPr lang="en-GB" sz="1800" dirty="0" err="1"/>
              <a:t>adresa</a:t>
            </a:r>
            <a:r>
              <a:rPr lang="en-GB" sz="1800" dirty="0"/>
              <a:t> </a:t>
            </a:r>
            <a:r>
              <a:rPr lang="en-GB" sz="1800" dirty="0" err="1"/>
              <a:t>eshte</a:t>
            </a:r>
            <a:r>
              <a:rPr lang="en-GB" sz="1800" dirty="0"/>
              <a:t> </a:t>
            </a:r>
            <a:r>
              <a:rPr lang="en-GB" sz="1800" dirty="0" err="1"/>
              <a:t>esenciale</a:t>
            </a:r>
            <a:r>
              <a:rPr lang="en-GB" sz="1800" dirty="0"/>
              <a:t> </a:t>
            </a:r>
            <a:r>
              <a:rPr lang="en-GB" sz="1800" dirty="0" smtClean="0"/>
              <a:t>…</a:t>
            </a:r>
          </a:p>
          <a:p>
            <a:endParaRPr lang="en-GB" sz="1800" dirty="0"/>
          </a:p>
          <a:p>
            <a:endParaRPr lang="en-GB" sz="1800" dirty="0" smtClean="0"/>
          </a:p>
          <a:p>
            <a:endParaRPr lang="en-GB" sz="1800" dirty="0"/>
          </a:p>
          <a:p>
            <a:endParaRPr lang="en-GB" sz="1800" dirty="0" smtClean="0"/>
          </a:p>
          <a:p>
            <a:endParaRPr lang="en-GB" sz="1800" dirty="0"/>
          </a:p>
          <a:p>
            <a:endParaRPr lang="en-GB" sz="1800" dirty="0" smtClean="0"/>
          </a:p>
          <a:p>
            <a:endParaRPr lang="en-GB" sz="1800" dirty="0"/>
          </a:p>
          <a:p>
            <a:r>
              <a:rPr lang="de-DE" sz="1800" dirty="0"/>
              <a:t> </a:t>
            </a:r>
          </a:p>
          <a:p>
            <a:r>
              <a:rPr lang="de-DE" sz="1800" dirty="0"/>
              <a:t>Per dallim nga paraqitja e te gjitha IP Live dhe JoLive qe jane paraqitu ne faqen e DHCP , tek netdiscover paraqiten vetem IP e hostave te cilet jane LIVE.</a:t>
            </a:r>
          </a:p>
          <a:p>
            <a:endParaRPr lang="de-DE" sz="1800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1E78-5367-49C9-BC55-23D0803527AF}" type="slidenum">
              <a:rPr lang="de-DE" smtClean="0"/>
              <a:t>6</a:t>
            </a:fld>
            <a:endParaRPr lang="de-DE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4302"/>
            <a:ext cx="5755640" cy="2827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640" y="3184302"/>
            <a:ext cx="6436360" cy="28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1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 3.1.1Netdiscover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Ne </a:t>
            </a:r>
            <a:r>
              <a:rPr lang="de-DE" dirty="0"/>
              <a:t>figuren e paraqitur me larte ,eshte treguar nje shembull i zakonshem i perdorimit te vegles Netdiscover ne Kali Linux ,.Pjesa e Ip pershkruan IP private qe i eshte ndare paisjes ne fjale nga DHCP ne kete Rast ,MAC adresa e seciles paisje ,COUNT paraqet numrin e ARP-requestave te derguara,pas kesaj paraqitet emri dhe marka e Paisjes.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1E78-5367-49C9-BC55-23D0803527AF}" type="slidenum">
              <a:rPr lang="de-DE" smtClean="0"/>
              <a:t>7</a:t>
            </a:fld>
            <a:endParaRPr lang="de-DE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745" y="959770"/>
            <a:ext cx="6357818" cy="3393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16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 3.1.2 Rangu i Skanimit:                        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                                                                                                       3.1.4 -P </a:t>
            </a:r>
            <a:r>
              <a:rPr lang="en-US" dirty="0" err="1" smtClean="0"/>
              <a:t>dhe</a:t>
            </a:r>
            <a:r>
              <a:rPr lang="en-US" dirty="0" smtClean="0"/>
              <a:t> -PN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3.1.3 </a:t>
            </a:r>
            <a:r>
              <a:rPr lang="en-US" dirty="0" err="1" smtClean="0"/>
              <a:t>Skanimi</a:t>
            </a:r>
            <a:r>
              <a:rPr lang="en-US" dirty="0" smtClean="0"/>
              <a:t> </a:t>
            </a:r>
            <a:r>
              <a:rPr lang="en-US" dirty="0" err="1"/>
              <a:t>Pasiv</a:t>
            </a:r>
            <a:r>
              <a:rPr lang="en-US" dirty="0"/>
              <a:t> (</a:t>
            </a:r>
            <a:r>
              <a:rPr lang="en-US" dirty="0" err="1"/>
              <a:t>Mos</a:t>
            </a:r>
            <a:r>
              <a:rPr lang="en-US" dirty="0"/>
              <a:t> </a:t>
            </a:r>
            <a:r>
              <a:rPr lang="en-US" dirty="0" err="1"/>
              <a:t>njofto</a:t>
            </a:r>
            <a:r>
              <a:rPr lang="en-US" dirty="0"/>
              <a:t>!, </a:t>
            </a:r>
            <a:r>
              <a:rPr lang="en-US" dirty="0" err="1"/>
              <a:t>Thjesht</a:t>
            </a:r>
            <a:r>
              <a:rPr lang="en-US" dirty="0"/>
              <a:t> </a:t>
            </a:r>
            <a:r>
              <a:rPr lang="en-US" dirty="0" err="1"/>
              <a:t>pergjo</a:t>
            </a:r>
            <a:r>
              <a:rPr lang="en-US" dirty="0" smtClean="0"/>
              <a:t>):                                                                      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1E78-5367-49C9-BC55-23D0803527AF}" type="slidenum">
              <a:rPr lang="de-DE" smtClean="0"/>
              <a:t>8</a:t>
            </a:fld>
            <a:endParaRPr lang="de-DE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46" y="767316"/>
            <a:ext cx="4932561" cy="1562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0" y="3097367"/>
            <a:ext cx="5048471" cy="1558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83745"/>
            <a:ext cx="5365314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4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4-Konkluzioni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   </a:t>
            </a:r>
            <a:r>
              <a:rPr lang="en-US" dirty="0" err="1" smtClean="0"/>
              <a:t>Netdiscover</a:t>
            </a:r>
            <a:r>
              <a:rPr lang="en-US" dirty="0" smtClean="0"/>
              <a:t> </a:t>
            </a:r>
            <a:r>
              <a:rPr lang="en-US" dirty="0" err="1" smtClean="0"/>
              <a:t>eshte</a:t>
            </a:r>
            <a:r>
              <a:rPr lang="en-US" dirty="0" smtClean="0"/>
              <a:t> </a:t>
            </a:r>
            <a:r>
              <a:rPr lang="en-US" dirty="0" err="1" smtClean="0"/>
              <a:t>nje</a:t>
            </a:r>
            <a:r>
              <a:rPr lang="en-US" dirty="0" smtClean="0"/>
              <a:t> ARP </a:t>
            </a:r>
            <a:r>
              <a:rPr lang="en-US" dirty="0" err="1" smtClean="0"/>
              <a:t>skaner</a:t>
            </a:r>
            <a:r>
              <a:rPr lang="en-US" dirty="0" smtClean="0"/>
              <a:t> ,</a:t>
            </a:r>
            <a:r>
              <a:rPr lang="en-US" dirty="0" err="1" smtClean="0"/>
              <a:t>qe</a:t>
            </a:r>
            <a:r>
              <a:rPr lang="en-US" dirty="0" smtClean="0"/>
              <a:t> </a:t>
            </a:r>
            <a:r>
              <a:rPr lang="en-US" dirty="0" err="1" smtClean="0"/>
              <a:t>perdoret</a:t>
            </a:r>
            <a:r>
              <a:rPr lang="en-US" dirty="0" smtClean="0"/>
              <a:t> per </a:t>
            </a:r>
            <a:r>
              <a:rPr lang="en-US" dirty="0" err="1" smtClean="0"/>
              <a:t>identifikimin</a:t>
            </a:r>
            <a:r>
              <a:rPr lang="en-US" dirty="0" smtClean="0"/>
              <a:t> e </a:t>
            </a:r>
            <a:r>
              <a:rPr lang="en-US" dirty="0" err="1" smtClean="0"/>
              <a:t>hosteve</a:t>
            </a:r>
            <a:r>
              <a:rPr lang="en-US" dirty="0" smtClean="0"/>
              <a:t> Brenda </a:t>
            </a:r>
            <a:r>
              <a:rPr lang="en-US" dirty="0" err="1" smtClean="0"/>
              <a:t>nje</a:t>
            </a:r>
            <a:r>
              <a:rPr lang="en-US" dirty="0" smtClean="0"/>
              <a:t> </a:t>
            </a:r>
            <a:r>
              <a:rPr lang="en-US" dirty="0" err="1" smtClean="0"/>
              <a:t>rrjete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Netdiscover</a:t>
            </a:r>
            <a:r>
              <a:rPr lang="en-US" dirty="0" smtClean="0"/>
              <a:t> </a:t>
            </a:r>
            <a:r>
              <a:rPr lang="en-US" dirty="0" err="1" smtClean="0"/>
              <a:t>mund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identifikoje</a:t>
            </a:r>
            <a:r>
              <a:rPr lang="en-US" dirty="0" smtClean="0"/>
              <a:t> </a:t>
            </a:r>
            <a:r>
              <a:rPr lang="en-US" dirty="0" err="1" smtClean="0"/>
              <a:t>rrjeten</a:t>
            </a:r>
            <a:r>
              <a:rPr lang="en-US" dirty="0" smtClean="0"/>
              <a:t> </a:t>
            </a:r>
            <a:r>
              <a:rPr lang="en-US" dirty="0" err="1" smtClean="0"/>
              <a:t>edhe</a:t>
            </a:r>
            <a:r>
              <a:rPr lang="en-US" dirty="0" smtClean="0"/>
              <a:t> pa </a:t>
            </a:r>
            <a:r>
              <a:rPr lang="en-US" dirty="0" err="1" smtClean="0"/>
              <a:t>bere</a:t>
            </a:r>
            <a:r>
              <a:rPr lang="en-US" dirty="0" smtClean="0"/>
              <a:t> </a:t>
            </a:r>
            <a:r>
              <a:rPr lang="en-US" dirty="0" err="1" smtClean="0"/>
              <a:t>zhurme</a:t>
            </a:r>
            <a:r>
              <a:rPr lang="en-US" dirty="0" smtClean="0"/>
              <a:t>(‘pa </a:t>
            </a:r>
            <a:r>
              <a:rPr lang="en-US" dirty="0" err="1" smtClean="0"/>
              <a:t>ngacmuar</a:t>
            </a:r>
            <a:r>
              <a:rPr lang="en-US" dirty="0" smtClean="0"/>
              <a:t> firewalls’) ne ate </a:t>
            </a:r>
            <a:r>
              <a:rPr lang="en-US" dirty="0" err="1" smtClean="0"/>
              <a:t>rast</a:t>
            </a:r>
            <a:r>
              <a:rPr lang="en-US" dirty="0" smtClean="0"/>
              <a:t> </a:t>
            </a:r>
            <a:r>
              <a:rPr lang="en-US" dirty="0" err="1" smtClean="0"/>
              <a:t>skanimi</a:t>
            </a:r>
            <a:r>
              <a:rPr lang="en-US" dirty="0" smtClean="0"/>
              <a:t> </a:t>
            </a:r>
            <a:r>
              <a:rPr lang="en-US" dirty="0" err="1" smtClean="0"/>
              <a:t>merre</a:t>
            </a:r>
            <a:r>
              <a:rPr lang="en-US" dirty="0" smtClean="0"/>
              <a:t> </a:t>
            </a:r>
            <a:r>
              <a:rPr lang="en-US" dirty="0" err="1" smtClean="0"/>
              <a:t>kohe</a:t>
            </a:r>
            <a:r>
              <a:rPr lang="en-US" dirty="0" smtClean="0"/>
              <a:t> me </a:t>
            </a:r>
            <a:r>
              <a:rPr lang="en-US" dirty="0" err="1" smtClean="0"/>
              <a:t>shume</a:t>
            </a:r>
            <a:r>
              <a:rPr lang="en-US" dirty="0" smtClean="0"/>
              <a:t> se </a:t>
            </a:r>
            <a:r>
              <a:rPr lang="en-US" dirty="0" err="1" smtClean="0"/>
              <a:t>zakonisht,ai</a:t>
            </a:r>
            <a:r>
              <a:rPr lang="en-US" dirty="0" smtClean="0"/>
              <a:t> </a:t>
            </a:r>
            <a:r>
              <a:rPr lang="en-US" dirty="0" err="1" smtClean="0"/>
              <a:t>rast</a:t>
            </a:r>
            <a:r>
              <a:rPr lang="en-US" dirty="0" smtClean="0"/>
              <a:t> </a:t>
            </a:r>
            <a:r>
              <a:rPr lang="en-US" dirty="0" err="1" smtClean="0"/>
              <a:t>paraqet</a:t>
            </a:r>
            <a:r>
              <a:rPr lang="en-US" dirty="0" smtClean="0"/>
              <a:t> </a:t>
            </a:r>
            <a:r>
              <a:rPr lang="en-US" dirty="0" err="1" smtClean="0"/>
              <a:t>rastin</a:t>
            </a:r>
            <a:r>
              <a:rPr lang="en-US" dirty="0" smtClean="0"/>
              <a:t> passive mode  </a:t>
            </a:r>
            <a:r>
              <a:rPr lang="en-US" dirty="0" err="1" smtClean="0"/>
              <a:t>dhe</a:t>
            </a:r>
            <a:r>
              <a:rPr lang="en-US" dirty="0" smtClean="0"/>
              <a:t> ne ate </a:t>
            </a:r>
            <a:r>
              <a:rPr lang="en-US" dirty="0" err="1" smtClean="0"/>
              <a:t>rast</a:t>
            </a:r>
            <a:r>
              <a:rPr lang="en-US" dirty="0" smtClean="0"/>
              <a:t> </a:t>
            </a:r>
            <a:r>
              <a:rPr lang="en-US" dirty="0" err="1" smtClean="0"/>
              <a:t>netdiscover</a:t>
            </a:r>
            <a:r>
              <a:rPr lang="en-US" dirty="0" smtClean="0"/>
              <a:t> </a:t>
            </a:r>
            <a:r>
              <a:rPr lang="en-US" dirty="0" err="1" smtClean="0"/>
              <a:t>nuk</a:t>
            </a:r>
            <a:r>
              <a:rPr lang="en-US" dirty="0" smtClean="0"/>
              <a:t> </a:t>
            </a:r>
            <a:r>
              <a:rPr lang="en-US" dirty="0" err="1" smtClean="0"/>
              <a:t>dergon</a:t>
            </a:r>
            <a:r>
              <a:rPr lang="en-US" dirty="0" smtClean="0"/>
              <a:t> </a:t>
            </a:r>
            <a:r>
              <a:rPr lang="en-US" dirty="0" err="1" smtClean="0"/>
              <a:t>asgje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vetem</a:t>
            </a:r>
            <a:r>
              <a:rPr lang="en-US" dirty="0" smtClean="0"/>
              <a:t> sniff(‘</a:t>
            </a:r>
            <a:r>
              <a:rPr lang="en-US" dirty="0" err="1" smtClean="0"/>
              <a:t>Pergjon</a:t>
            </a:r>
            <a:r>
              <a:rPr lang="en-US" dirty="0" smtClean="0"/>
              <a:t>’).</a:t>
            </a:r>
          </a:p>
          <a:p>
            <a:r>
              <a:rPr lang="en-US" dirty="0" err="1" smtClean="0"/>
              <a:t>Pjese</a:t>
            </a:r>
            <a:r>
              <a:rPr lang="en-US" dirty="0" smtClean="0"/>
              <a:t> e </a:t>
            </a:r>
            <a:r>
              <a:rPr lang="en-US" dirty="0" err="1" smtClean="0"/>
              <a:t>rendesishme</a:t>
            </a:r>
            <a:r>
              <a:rPr lang="en-US" dirty="0" smtClean="0"/>
              <a:t> </a:t>
            </a:r>
            <a:r>
              <a:rPr lang="en-US" dirty="0" err="1" smtClean="0"/>
              <a:t>qe</a:t>
            </a:r>
            <a:r>
              <a:rPr lang="en-US" dirty="0" smtClean="0"/>
              <a:t> </a:t>
            </a:r>
            <a:r>
              <a:rPr lang="en-US" dirty="0" err="1" smtClean="0"/>
              <a:t>duhet</a:t>
            </a:r>
            <a:r>
              <a:rPr lang="en-US" dirty="0" smtClean="0"/>
              <a:t> </a:t>
            </a:r>
            <a:r>
              <a:rPr lang="en-US" dirty="0" err="1" smtClean="0"/>
              <a:t>ditur</a:t>
            </a:r>
            <a:r>
              <a:rPr lang="en-US" dirty="0" smtClean="0"/>
              <a:t> per </a:t>
            </a:r>
            <a:r>
              <a:rPr lang="en-US" dirty="0" err="1" smtClean="0"/>
              <a:t>netdiscover</a:t>
            </a:r>
            <a:r>
              <a:rPr lang="en-US" dirty="0" smtClean="0"/>
              <a:t> </a:t>
            </a:r>
            <a:r>
              <a:rPr lang="en-US" dirty="0" err="1" smtClean="0"/>
              <a:t>eshte</a:t>
            </a:r>
            <a:r>
              <a:rPr lang="en-US" dirty="0" smtClean="0"/>
              <a:t>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Kurre</a:t>
            </a:r>
            <a:r>
              <a:rPr lang="en-US" dirty="0" smtClean="0"/>
              <a:t> </a:t>
            </a:r>
            <a:r>
              <a:rPr lang="en-US" dirty="0" err="1" smtClean="0"/>
              <a:t>mos</a:t>
            </a:r>
            <a:r>
              <a:rPr lang="en-US" dirty="0" smtClean="0"/>
              <a:t> </a:t>
            </a:r>
            <a:r>
              <a:rPr lang="en-US" dirty="0" err="1" smtClean="0"/>
              <a:t>skano</a:t>
            </a:r>
            <a:r>
              <a:rPr lang="en-US" dirty="0" smtClean="0"/>
              <a:t> </a:t>
            </a:r>
            <a:r>
              <a:rPr lang="en-US" dirty="0" err="1" smtClean="0"/>
              <a:t>nje</a:t>
            </a:r>
            <a:r>
              <a:rPr lang="en-US" dirty="0" smtClean="0"/>
              <a:t> </a:t>
            </a:r>
            <a:r>
              <a:rPr lang="en-US" dirty="0" err="1" smtClean="0"/>
              <a:t>rrjete</a:t>
            </a:r>
            <a:r>
              <a:rPr lang="en-US" dirty="0" smtClean="0"/>
              <a:t> pa </a:t>
            </a:r>
            <a:r>
              <a:rPr lang="en-US" dirty="0" err="1" smtClean="0"/>
              <a:t>pasur</a:t>
            </a:r>
            <a:r>
              <a:rPr lang="en-US" dirty="0" smtClean="0"/>
              <a:t> </a:t>
            </a:r>
            <a:r>
              <a:rPr lang="en-US" dirty="0" err="1" smtClean="0"/>
              <a:t>njohuri</a:t>
            </a:r>
            <a:r>
              <a:rPr lang="en-US" dirty="0" smtClean="0"/>
              <a:t> </a:t>
            </a:r>
            <a:r>
              <a:rPr lang="en-US" dirty="0" err="1" smtClean="0"/>
              <a:t>mbi</a:t>
            </a:r>
            <a:r>
              <a:rPr lang="en-US" dirty="0" smtClean="0"/>
              <a:t> ate </a:t>
            </a:r>
            <a:r>
              <a:rPr lang="en-US" dirty="0" err="1" smtClean="0"/>
              <a:t>rrjete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Ashtu</a:t>
            </a:r>
            <a:r>
              <a:rPr lang="en-US" dirty="0" smtClean="0"/>
              <a:t> </a:t>
            </a:r>
            <a:r>
              <a:rPr lang="en-US" dirty="0" err="1" smtClean="0"/>
              <a:t>siç</a:t>
            </a:r>
            <a:r>
              <a:rPr lang="en-US" dirty="0" smtClean="0"/>
              <a:t> </a:t>
            </a:r>
            <a:r>
              <a:rPr lang="en-US" dirty="0" err="1" smtClean="0"/>
              <a:t>eshte</a:t>
            </a:r>
            <a:r>
              <a:rPr lang="en-US" dirty="0" smtClean="0"/>
              <a:t> </a:t>
            </a:r>
            <a:r>
              <a:rPr lang="en-US" dirty="0" err="1" smtClean="0"/>
              <a:t>edhe</a:t>
            </a:r>
            <a:r>
              <a:rPr lang="en-US" dirty="0" smtClean="0"/>
              <a:t> </a:t>
            </a:r>
            <a:r>
              <a:rPr lang="en-US" dirty="0" err="1" smtClean="0"/>
              <a:t>slogani</a:t>
            </a:r>
            <a:r>
              <a:rPr lang="en-US" dirty="0" smtClean="0"/>
              <a:t> I Kali Linux:”</a:t>
            </a:r>
            <a:r>
              <a:rPr lang="en-GB" dirty="0" smtClean="0"/>
              <a:t> </a:t>
            </a:r>
            <a:r>
              <a:rPr lang="en-GB" dirty="0"/>
              <a:t>The quieter you are, the more you are able to hear</a:t>
            </a:r>
            <a:r>
              <a:rPr lang="en-US" dirty="0" smtClean="0"/>
              <a:t>” </a:t>
            </a:r>
            <a:r>
              <a:rPr lang="en-US" dirty="0" err="1" smtClean="0"/>
              <a:t>ashtu</a:t>
            </a:r>
            <a:r>
              <a:rPr lang="en-US" dirty="0" smtClean="0"/>
              <a:t> </a:t>
            </a:r>
            <a:r>
              <a:rPr lang="en-US" dirty="0" err="1" smtClean="0"/>
              <a:t>edhe</a:t>
            </a:r>
            <a:r>
              <a:rPr lang="en-US" dirty="0" smtClean="0"/>
              <a:t> </a:t>
            </a:r>
            <a:r>
              <a:rPr lang="en-US" dirty="0" err="1" smtClean="0"/>
              <a:t>duhet</a:t>
            </a:r>
            <a:r>
              <a:rPr lang="en-US" dirty="0" smtClean="0"/>
              <a:t> </a:t>
            </a:r>
            <a:r>
              <a:rPr lang="en-US" dirty="0" err="1" smtClean="0"/>
              <a:t>vepruar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Perdori</a:t>
            </a:r>
            <a:r>
              <a:rPr lang="en-US" dirty="0" smtClean="0"/>
              <a:t> </a:t>
            </a:r>
            <a:r>
              <a:rPr lang="en-US" dirty="0" err="1" smtClean="0"/>
              <a:t>rezultatet</a:t>
            </a:r>
            <a:r>
              <a:rPr lang="en-US" dirty="0" smtClean="0"/>
              <a:t> ne </a:t>
            </a:r>
            <a:r>
              <a:rPr lang="en-US" dirty="0" err="1" smtClean="0"/>
              <a:t>menyra</a:t>
            </a:r>
            <a:r>
              <a:rPr lang="en-US" dirty="0" smtClean="0"/>
              <a:t> </a:t>
            </a:r>
            <a:r>
              <a:rPr lang="en-US" dirty="0" err="1" smtClean="0"/>
              <a:t>konstruktive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1E78-5367-49C9-BC55-23D0803527A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91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904</Words>
  <Application>Microsoft Office PowerPoint</Application>
  <PresentationFormat>Widescreen</PresentationFormat>
  <Paragraphs>103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Rockwell</vt:lpstr>
      <vt:lpstr>Rockwell Condensed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Abu Taha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msi</dc:creator>
  <cp:lastModifiedBy>msi</cp:lastModifiedBy>
  <cp:revision>14</cp:revision>
  <dcterms:created xsi:type="dcterms:W3CDTF">2018-11-06T07:42:40Z</dcterms:created>
  <dcterms:modified xsi:type="dcterms:W3CDTF">2018-11-06T10:41:24Z</dcterms:modified>
</cp:coreProperties>
</file>