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3" r:id="rId11"/>
    <p:sldId id="261" r:id="rId12"/>
    <p:sldId id="262" r:id="rId13"/>
    <p:sldId id="263" r:id="rId14"/>
    <p:sldId id="264" r:id="rId15"/>
    <p:sldId id="265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6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0DA-0077-E145-A130-7F0FA258983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Directory and File Handling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Commands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Mina Gabriel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9333"/>
            <a:ext cx="12192000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5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inside ~/Documents/CISC120/ create a new text file, call it MyLinuxCommands.txt </a:t>
            </a: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Text editor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vim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vs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nano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Vim  </a:t>
            </a:r>
          </a:p>
          <a:p>
            <a:r>
              <a:rPr lang="en-US" dirty="0"/>
              <a:t>vim isn’t known to be very user-friendly, and that’s immediately apparent by the fact that opening a file using a command such as vi </a:t>
            </a:r>
            <a:r>
              <a:rPr lang="en-US" dirty="0" smtClean="0"/>
              <a:t>starts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“Command mode” </a:t>
            </a:r>
            <a:r>
              <a:rPr lang="en-US" dirty="0" smtClean="0"/>
              <a:t>text editor. </a:t>
            </a:r>
          </a:p>
          <a:p>
            <a:r>
              <a:rPr lang="en-US" dirty="0" smtClean="0"/>
              <a:t>This </a:t>
            </a:r>
            <a:r>
              <a:rPr lang="en-US" dirty="0"/>
              <a:t>makes using </a:t>
            </a:r>
            <a:r>
              <a:rPr lang="en-US" dirty="0" smtClean="0"/>
              <a:t>vim </a:t>
            </a:r>
            <a:r>
              <a:rPr lang="en-US" dirty="0"/>
              <a:t>as a first-time user extremely difficult as there’s no way of learning how to control vim except by going to read the </a:t>
            </a:r>
            <a:r>
              <a:rPr lang="en-US" dirty="0" smtClean="0"/>
              <a:t>documentation.</a:t>
            </a:r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6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nano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>
                <a:latin typeface="+mj-lt"/>
              </a:rPr>
              <a:t>nano has always been </a:t>
            </a:r>
            <a:r>
              <a:rPr lang="en-US" dirty="0" smtClean="0">
                <a:latin typeface="+mj-lt"/>
              </a:rPr>
              <a:t>user-friendly </a:t>
            </a:r>
            <a:r>
              <a:rPr lang="en-US" dirty="0">
                <a:latin typeface="+mj-lt"/>
              </a:rPr>
              <a:t>when it comes to terminal text editors.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After opening your text file using the following command: 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You will be able to see a </a:t>
            </a:r>
            <a:r>
              <a:rPr lang="en-US" dirty="0">
                <a:latin typeface="+mj-lt"/>
              </a:rPr>
              <a:t>recognizable user interface which displays the text contained within the file, along with various actions you can perform </a:t>
            </a:r>
            <a:r>
              <a:rPr lang="en-US" dirty="0" smtClean="0">
                <a:latin typeface="+mj-lt"/>
              </a:rPr>
              <a:t>at the bottom. </a:t>
            </a:r>
            <a:r>
              <a:rPr lang="en-US" dirty="0">
                <a:latin typeface="+mj-lt"/>
              </a:rPr>
              <a:t>All of these actions are done in a CTRL </a:t>
            </a:r>
            <a:r>
              <a:rPr lang="en-US" dirty="0" smtClean="0">
                <a:latin typeface="+mj-lt"/>
              </a:rPr>
              <a:t>+Key manner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51715" y="2741559"/>
            <a:ext cx="9688569" cy="401782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nano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“txt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File”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49" y="5122863"/>
            <a:ext cx="9156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nano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to open a file in nano editor you have to type nano key word followed by the file “location + name”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Notice: </a:t>
            </a:r>
            <a:r>
              <a:rPr lang="en-US" sz="2000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if you are trying to open a file that doesn’t exist inside the current working directory, nano will add this file for you. </a:t>
            </a: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open a text file using nano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open an existing text file: </a:t>
            </a: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13" y="1490900"/>
            <a:ext cx="6093589" cy="3876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300" y="2516515"/>
            <a:ext cx="5985775" cy="38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4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nano add text and exit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CTRL + X | save modified buffer y + return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1" y="1470217"/>
            <a:ext cx="6148874" cy="3917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89" y="2392216"/>
            <a:ext cx="6531345" cy="41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1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create a file using nano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15" y="1045028"/>
            <a:ext cx="6005848" cy="3872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15" y="2396502"/>
            <a:ext cx="6005848" cy="39246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473" y="1427584"/>
            <a:ext cx="6243735" cy="43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66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why do I need to know this?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you will use nano terminal text editor to create python files and execute them, example : 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7" y="1838884"/>
            <a:ext cx="6248982" cy="3862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66" y="2838778"/>
            <a:ext cx="5975227" cy="383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93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3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open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~/Documents/CISC120/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MyLinuxCommands.txt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file using nano terminal text editor and some *nix commands and their descriptions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2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kdir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(make directory)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creates a subdirectory called  </a:t>
            </a:r>
            <a:r>
              <a:rPr lang="en-US" i="1" dirty="0" smtClean="0"/>
              <a:t>Test </a:t>
            </a:r>
            <a:r>
              <a:rPr lang="en-US" dirty="0" smtClean="0"/>
              <a:t>in </a:t>
            </a:r>
            <a:r>
              <a:rPr lang="en-US" dirty="0"/>
              <a:t>the current working directory. You can only create subdirectories in a directory if you have write permission on that directory</a:t>
            </a:r>
            <a:r>
              <a:rPr lang="en-US" dirty="0" smtClean="0"/>
              <a:t>.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233" y="2609065"/>
            <a:ext cx="8119533" cy="370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9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mdir (remove empty directory)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removes the subdirectory </a:t>
            </a:r>
            <a:r>
              <a:rPr lang="en-US" i="1" dirty="0" smtClean="0"/>
              <a:t>Test</a:t>
            </a:r>
            <a:r>
              <a:rPr lang="en-US" dirty="0"/>
              <a:t> from the current working directory. You can only remove subdirectories if they are completely empty (i.e. of all entries besides the '.' and '..' directories). </a:t>
            </a:r>
            <a:endParaRPr lang="en-US" dirty="0" smtClean="0"/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066" y="2658313"/>
            <a:ext cx="8161867" cy="37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0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(remove files or directories)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In order to remove a </a:t>
            </a:r>
            <a:r>
              <a:rPr lang="en-US" dirty="0" smtClean="0">
                <a:latin typeface="+mj-lt"/>
              </a:rPr>
              <a:t>directory using the </a:t>
            </a:r>
            <a:r>
              <a:rPr lang="en-US" dirty="0" smtClean="0">
                <a:latin typeface="+mj-lt"/>
              </a:rPr>
              <a:t>rmdir command you will receive a </a:t>
            </a:r>
            <a:r>
              <a:rPr lang="en-US" dirty="0" smtClean="0">
                <a:latin typeface="+mj-lt"/>
              </a:rPr>
              <a:t>prompt </a:t>
            </a:r>
            <a:r>
              <a:rPr lang="en-US" dirty="0" smtClean="0">
                <a:latin typeface="+mj-lt"/>
              </a:rPr>
              <a:t>such as “directory not empty” and will be unable to delete the directory if it has files and sub directories </a:t>
            </a:r>
          </a:p>
          <a:p>
            <a:r>
              <a:rPr lang="en-US" dirty="0"/>
              <a:t>To remove a directory that contains other files or directories, use the following command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-</a:t>
            </a:r>
            <a:r>
              <a:rPr lang="en-US" dirty="0">
                <a:latin typeface="+mj-lt"/>
              </a:rPr>
              <a:t>r  remove directories and their contents </a:t>
            </a:r>
            <a:r>
              <a:rPr lang="en-US" dirty="0" smtClean="0">
                <a:latin typeface="+mj-lt"/>
              </a:rPr>
              <a:t>recursively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251715" y="3191196"/>
            <a:ext cx="9688569" cy="401782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-r “directory name”</a:t>
            </a:r>
          </a:p>
        </p:txBody>
      </p:sp>
    </p:spTree>
    <p:extLst>
      <p:ext uri="{BB962C8B-B14F-4D97-AF65-F5344CB8AC3E}">
        <p14:creationId xmlns:p14="http://schemas.microsoft.com/office/powerpoint/2010/main" val="33605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–r example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931" y="1009650"/>
            <a:ext cx="9990138" cy="5167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0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1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We now know how to create directories in *nix: </a:t>
            </a:r>
          </a:p>
          <a:p>
            <a:pPr lvl="1"/>
            <a:r>
              <a:rPr lang="en-US" dirty="0" smtClean="0">
                <a:latin typeface="+mj-lt"/>
              </a:rPr>
              <a:t>go to Documents and make three directories : </a:t>
            </a:r>
          </a:p>
          <a:p>
            <a:pPr lvl="2"/>
            <a:r>
              <a:rPr lang="en-US" dirty="0" smtClean="0">
                <a:latin typeface="+mj-lt"/>
              </a:rPr>
              <a:t>CISC120 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a directory for another class you are </a:t>
            </a:r>
            <a:r>
              <a:rPr lang="en-US" dirty="0" smtClean="0">
                <a:latin typeface="+mj-lt"/>
              </a:rPr>
              <a:t>registered in. 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and a third </a:t>
            </a:r>
            <a:r>
              <a:rPr lang="en-US" dirty="0" smtClean="0">
                <a:latin typeface="+mj-lt"/>
              </a:rPr>
              <a:t>directory </a:t>
            </a:r>
            <a:r>
              <a:rPr lang="en-US" dirty="0" smtClean="0">
                <a:latin typeface="+mj-lt"/>
              </a:rPr>
              <a:t>call it X, then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remove </a:t>
            </a:r>
            <a:r>
              <a:rPr lang="en-US" dirty="0" smtClean="0">
                <a:latin typeface="+mj-lt"/>
              </a:rPr>
              <a:t>directory X.</a:t>
            </a:r>
            <a:endParaRPr lang="en-US" dirty="0" smtClean="0">
              <a:latin typeface="+mj-lt"/>
            </a:endParaRPr>
          </a:p>
          <a:p>
            <a:pPr lvl="2"/>
            <a:endParaRPr lang="en-US" dirty="0">
              <a:latin typeface="+mj-lt"/>
            </a:endParaRPr>
          </a:p>
          <a:p>
            <a:pPr lvl="2"/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6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Create a file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One easy way to create an empty file is </a:t>
            </a:r>
            <a:r>
              <a:rPr lang="en-US" dirty="0" smtClean="0"/>
              <a:t>with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51715" y="1547241"/>
            <a:ext cx="9688569" cy="401782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ouch “file name and extension”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0858"/>
            <a:ext cx="10515600" cy="44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cp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(Copy files )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 is used to make copies of files or entire directories. To copy files, use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The following screen will copy a text file from </a:t>
            </a:r>
            <a:r>
              <a:rPr lang="en-US" dirty="0" smtClean="0">
                <a:solidFill>
                  <a:srgbClr val="0070C0"/>
                </a:solidFill>
              </a:rPr>
              <a:t>/Document/Test2/MyTextFile2.txt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/Document/Test </a:t>
            </a:r>
          </a:p>
          <a:p>
            <a:endParaRPr lang="en-US" dirty="0" smtClean="0"/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45021" y="1873812"/>
            <a:ext cx="9688569" cy="401782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“source file” “destination directory”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35" y="3309380"/>
            <a:ext cx="10223940" cy="34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1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What happens when the file exists?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06" y="1067967"/>
            <a:ext cx="8712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0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434</Words>
  <Application>Microsoft Macintosh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Courier New</vt:lpstr>
      <vt:lpstr>Arial</vt:lpstr>
      <vt:lpstr>Office Theme</vt:lpstr>
      <vt:lpstr>Directory and File Handling  Commands </vt:lpstr>
      <vt:lpstr>mkdir (make directory) </vt:lpstr>
      <vt:lpstr>rmdir (remove empty directory)</vt:lpstr>
      <vt:lpstr>rm (remove files or directories)</vt:lpstr>
      <vt:lpstr>rm –r example </vt:lpstr>
      <vt:lpstr>Exercise 1</vt:lpstr>
      <vt:lpstr>Create a file </vt:lpstr>
      <vt:lpstr>cp (Copy files ) </vt:lpstr>
      <vt:lpstr>What happens when the file exists? </vt:lpstr>
      <vt:lpstr>Exercise 2</vt:lpstr>
      <vt:lpstr>Text editor vim vs nano …</vt:lpstr>
      <vt:lpstr>nano</vt:lpstr>
      <vt:lpstr>nano</vt:lpstr>
      <vt:lpstr>open a text file using nano </vt:lpstr>
      <vt:lpstr>nano add text and exit </vt:lpstr>
      <vt:lpstr>create a file using nano </vt:lpstr>
      <vt:lpstr>why do I need to know this? </vt:lpstr>
      <vt:lpstr>Exercise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Gabriel</dc:creator>
  <cp:lastModifiedBy>Mina Gabriel</cp:lastModifiedBy>
  <cp:revision>34</cp:revision>
  <dcterms:created xsi:type="dcterms:W3CDTF">2015-12-10T20:37:14Z</dcterms:created>
  <dcterms:modified xsi:type="dcterms:W3CDTF">2016-01-14T16:06:31Z</dcterms:modified>
</cp:coreProperties>
</file>