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6" r:id="rId6"/>
    <p:sldId id="268" r:id="rId7"/>
    <p:sldId id="269" r:id="rId8"/>
    <p:sldId id="267" r:id="rId9"/>
    <p:sldId id="261" r:id="rId10"/>
    <p:sldId id="262" r:id="rId11"/>
    <p:sldId id="263" r:id="rId12"/>
    <p:sldId id="264" r:id="rId13"/>
    <p:sldId id="26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25112-F701-CB43-80C2-4356BA070774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CC06A-77B3-B041-80C5-86B933FC1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1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CC06A-77B3-B041-80C5-86B933FC10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2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4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6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3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9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0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0DA-0077-E145-A130-7F0FA258983B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(Lab 01): Introduction to Linux, Numeral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Mina Gabriel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9333"/>
            <a:ext cx="12192000" cy="3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588"/>
            <a:ext cx="10515600" cy="590637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I’m currently in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/</a:t>
            </a:r>
            <a:r>
              <a:rPr lang="en-US" dirty="0" smtClean="0">
                <a:latin typeface="+mj-lt"/>
              </a:rPr>
              <a:t> - root-  directory to go to CISC120 </a:t>
            </a:r>
            <a:r>
              <a:rPr lang="en-US" dirty="0" smtClean="0">
                <a:latin typeface="+mj-lt"/>
              </a:rPr>
              <a:t>directory 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744133" y="802086"/>
            <a:ext cx="8703733" cy="1213325"/>
          </a:xfrm>
          <a:prstGeom prst="roundRect">
            <a:avLst/>
          </a:prstGeom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john@ubuntu:/$ cd home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john@ubuntu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:/home$ cd John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john@ubuntu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:~$ cd CISC120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john@ubuntu:~/CISC120$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3363"/>
            <a:ext cx="11002350" cy="443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224"/>
            <a:ext cx="10515600" cy="5803739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I’m currently in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~/CISC120 </a:t>
            </a:r>
            <a:r>
              <a:rPr lang="en-US" dirty="0" smtClean="0">
                <a:latin typeface="+mj-lt"/>
              </a:rPr>
              <a:t>directory to go back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root directory</a:t>
            </a:r>
            <a:r>
              <a:rPr lang="en-US" dirty="0" smtClean="0">
                <a:latin typeface="+mj-lt"/>
              </a:rPr>
              <a:t>: 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828108" y="811416"/>
            <a:ext cx="8703733" cy="1213325"/>
          </a:xfrm>
          <a:prstGeom prst="roundRect">
            <a:avLst/>
          </a:prstGeom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john@ubuntu:~/CISC120$ cd ..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john@ubuntu:~$ cd ..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john@ubuntu:/home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cd ..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john@ubuntu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:/$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25" y="2183113"/>
            <a:ext cx="11002350" cy="443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Exercise 3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from your user home directory ~ : </a:t>
            </a:r>
          </a:p>
          <a:p>
            <a:pPr lvl="1"/>
            <a:r>
              <a:rPr lang="en-US" dirty="0" smtClean="0">
                <a:latin typeface="+mj-lt"/>
              </a:rPr>
              <a:t>move to root directory : list all sub-directories </a:t>
            </a:r>
          </a:p>
          <a:p>
            <a:pPr lvl="1"/>
            <a:r>
              <a:rPr lang="en-US" dirty="0" smtClean="0">
                <a:latin typeface="+mj-lt"/>
              </a:rPr>
              <a:t>move form root to CISC120 directory: list all sub-directories with their permission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877" y="2837584"/>
            <a:ext cx="9066245" cy="37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Answer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153" y="1009650"/>
            <a:ext cx="8097693" cy="5167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1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man command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in *nix man is the interface used to view the system’s reference manuals. 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to quit the manual interface press “q”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744133" y="1913813"/>
            <a:ext cx="8703733" cy="440266"/>
          </a:xfrm>
          <a:prstGeom prst="roundRect">
            <a:avLst/>
          </a:prstGeom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man “command”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728" y="3081970"/>
            <a:ext cx="5200650" cy="33376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05" y="3102115"/>
            <a:ext cx="5211883" cy="333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Exercise 4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use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command to explain each of the following command role: </a:t>
            </a:r>
          </a:p>
          <a:p>
            <a:pPr lvl="1"/>
            <a:r>
              <a:rPr lang="en-US" dirty="0" smtClean="0">
                <a:latin typeface="+mj-lt"/>
              </a:rPr>
              <a:t>passwrd</a:t>
            </a:r>
          </a:p>
          <a:p>
            <a:pPr lvl="1"/>
            <a:r>
              <a:rPr lang="en-US" dirty="0" smtClean="0">
                <a:latin typeface="+mj-lt"/>
              </a:rPr>
              <a:t>ls option –c </a:t>
            </a:r>
          </a:p>
          <a:p>
            <a:pPr lvl="1"/>
            <a:r>
              <a:rPr lang="en-US" dirty="0" smtClean="0">
                <a:latin typeface="+mj-lt"/>
              </a:rPr>
              <a:t>rev 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393" y="2800241"/>
            <a:ext cx="5956041" cy="38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how to create directories in *nix OS?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to create a directory in Linux or any Unix like OS you can use the following command: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mk</a:t>
            </a:r>
            <a:r>
              <a:rPr lang="en-US" dirty="0" smtClean="0">
                <a:latin typeface="+mj-lt"/>
              </a:rPr>
              <a:t>= make, </a:t>
            </a:r>
            <a:r>
              <a:rPr lang="en-US" dirty="0" err="1" smtClean="0">
                <a:latin typeface="+mj-lt"/>
              </a:rPr>
              <a:t>dir</a:t>
            </a:r>
            <a:r>
              <a:rPr lang="en-US" dirty="0" smtClean="0">
                <a:latin typeface="+mj-lt"/>
              </a:rPr>
              <a:t> = directory, </a:t>
            </a:r>
            <a:r>
              <a:rPr lang="en-US" dirty="0" err="1" smtClean="0">
                <a:latin typeface="+mj-lt"/>
              </a:rPr>
              <a:t>mkdir</a:t>
            </a:r>
            <a:r>
              <a:rPr lang="en-US" dirty="0" smtClean="0">
                <a:latin typeface="+mj-lt"/>
              </a:rPr>
              <a:t> = make directory </a:t>
            </a:r>
          </a:p>
          <a:p>
            <a:r>
              <a:rPr lang="en-US" sz="2000" i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if you don’t have a right permission to create a sub-directory inside the current working directory you can use your super powers “sudo”.</a:t>
            </a:r>
          </a:p>
          <a:p>
            <a:r>
              <a:rPr lang="en-US" dirty="0" smtClean="0">
                <a:latin typeface="+mj-lt"/>
              </a:rPr>
              <a:t>sudo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: s = super, u = user, do = do (sudo == super user do) </a:t>
            </a:r>
          </a:p>
          <a:p>
            <a:r>
              <a:rPr lang="en-US" dirty="0" smtClean="0">
                <a:latin typeface="+mj-lt"/>
              </a:rPr>
              <a:t>pronounced = sue - dough 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744133" y="1912430"/>
            <a:ext cx="8703733" cy="440266"/>
          </a:xfrm>
          <a:prstGeom prst="roundRect">
            <a:avLst/>
          </a:prstGeom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“directory name”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199" y="4860342"/>
            <a:ext cx="92456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Exercise 5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create two new directories inside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~/Documents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:</a:t>
            </a:r>
          </a:p>
          <a:p>
            <a:pPr lvl="1"/>
            <a:r>
              <a:rPr lang="en-US" dirty="0" smtClean="0">
                <a:latin typeface="+mj-lt"/>
              </a:rPr>
              <a:t>Test1</a:t>
            </a:r>
          </a:p>
          <a:p>
            <a:pPr lvl="1"/>
            <a:r>
              <a:rPr lang="en-US" dirty="0" smtClean="0">
                <a:latin typeface="+mj-lt"/>
              </a:rPr>
              <a:t>Test2</a:t>
            </a:r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so you know how to create a directory, now how can we remove it?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5490" y="868665"/>
            <a:ext cx="6841019" cy="51206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17914" y="5989334"/>
            <a:ext cx="953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you can use rm –r command with empty directories, you may need the sudo command to remove directories.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Exercise 6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remove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~/Documents/Test 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Introduction to Linux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To open a new terminal, click search your computer and online sources</a:t>
            </a:r>
            <a:r>
              <a:rPr lang="en-US" dirty="0" smtClean="0">
                <a:latin typeface="+mj-lt"/>
              </a:rPr>
              <a:t> -&gt; type terminal -&gt; click on terminal.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 or CTRL + ALT + T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1911614"/>
            <a:ext cx="6591300" cy="27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install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cowsay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091" y="1096226"/>
            <a:ext cx="8583817" cy="5481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install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cmatrix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67104"/>
            <a:ext cx="9220200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728" y="3280170"/>
            <a:ext cx="5598072" cy="357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Creating files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there are too many ways of creating files in *nix, however the one that we will use in this class is : 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nano is a user friendly terminal text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editor. </a:t>
            </a:r>
          </a:p>
          <a:p>
            <a:r>
              <a:rPr lang="en-US" dirty="0" smtClean="0">
                <a:latin typeface="+mj-lt"/>
              </a:rPr>
              <a:t>if file doesn’t exists nano will create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it for you.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you may need to sudo + nano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if you don’t have the right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permission  </a:t>
            </a:r>
            <a:endParaRPr lang="en-US" sz="2000" dirty="0" smtClean="0">
              <a:solidFill>
                <a:srgbClr val="C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38200" y="1912430"/>
            <a:ext cx="5821907" cy="440266"/>
          </a:xfrm>
          <a:prstGeom prst="roundRect">
            <a:avLst/>
          </a:prstGeom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nano “file name + . + extension”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304" y="1723219"/>
            <a:ext cx="5387696" cy="486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52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Example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588" y="700864"/>
            <a:ext cx="9194800" cy="119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588" y="2061474"/>
            <a:ext cx="9238506" cy="3083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988" y="5314384"/>
            <a:ext cx="91948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Exercise 7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move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~/Documents/Test2 </a:t>
            </a:r>
            <a:r>
              <a:rPr lang="en-US" dirty="0" smtClean="0">
                <a:latin typeface="+mj-lt"/>
              </a:rPr>
              <a:t>and add a new file call it mytext.txt</a:t>
            </a:r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Permission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50" y="2135175"/>
            <a:ext cx="9105900" cy="389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543050" y="1281006"/>
            <a:ext cx="9105900" cy="440266"/>
          </a:xfrm>
          <a:prstGeom prst="roundRect">
            <a:avLst/>
          </a:prstGeom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ls -l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4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Mode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2540118"/>
            <a:ext cx="6705600" cy="349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064525"/>
            <a:ext cx="9430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</a:t>
            </a:r>
            <a:r>
              <a:rPr lang="en-US" dirty="0"/>
              <a:t>: The </a:t>
            </a:r>
            <a:r>
              <a:rPr lang="en-US" i="1" dirty="0"/>
              <a:t>owner</a:t>
            </a:r>
            <a:r>
              <a:rPr lang="en-US" dirty="0"/>
              <a:t> of a file belongs to this class</a:t>
            </a:r>
          </a:p>
          <a:p>
            <a:r>
              <a:rPr lang="en-US" b="1" dirty="0"/>
              <a:t>Group</a:t>
            </a:r>
            <a:r>
              <a:rPr lang="en-US" dirty="0"/>
              <a:t>: The members of the file's group belong to this class</a:t>
            </a:r>
          </a:p>
          <a:p>
            <a:r>
              <a:rPr lang="en-US" b="1" dirty="0"/>
              <a:t>Other</a:t>
            </a:r>
            <a:r>
              <a:rPr lang="en-US" dirty="0"/>
              <a:t>: Any users that are not part of the </a:t>
            </a:r>
            <a:r>
              <a:rPr lang="en-US" i="1" dirty="0"/>
              <a:t>user</a:t>
            </a:r>
            <a:r>
              <a:rPr lang="en-US" dirty="0"/>
              <a:t> or </a:t>
            </a:r>
            <a:r>
              <a:rPr lang="en-US" i="1" dirty="0"/>
              <a:t>group</a:t>
            </a:r>
            <a:r>
              <a:rPr lang="en-US" dirty="0"/>
              <a:t> classes belong to this class</a:t>
            </a:r>
          </a:p>
        </p:txBody>
      </p:sp>
    </p:spTree>
    <p:extLst>
      <p:ext uri="{BB962C8B-B14F-4D97-AF65-F5344CB8AC3E}">
        <p14:creationId xmlns:p14="http://schemas.microsoft.com/office/powerpoint/2010/main" val="1185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sets of three characters, or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triads “tri – ads”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3200" y="2474853"/>
            <a:ext cx="6705600" cy="349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3320" y="1070814"/>
            <a:ext cx="10445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</a:t>
            </a:r>
            <a:r>
              <a:rPr lang="en-US" dirty="0"/>
              <a:t>: Indicated by an r in the first position</a:t>
            </a:r>
          </a:p>
          <a:p>
            <a:r>
              <a:rPr lang="en-US" b="1" dirty="0"/>
              <a:t>Write</a:t>
            </a:r>
            <a:r>
              <a:rPr lang="en-US" dirty="0"/>
              <a:t>: Indicated by a w in the second position</a:t>
            </a:r>
          </a:p>
          <a:p>
            <a:r>
              <a:rPr lang="en-US" b="1" dirty="0"/>
              <a:t>Execute</a:t>
            </a:r>
            <a:r>
              <a:rPr lang="en-US" dirty="0"/>
              <a:t>: Indicated by an x in the third position. In some special cases, there may be a different character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Examples: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rwx---r-- </a:t>
            </a:r>
            <a:r>
              <a:rPr lang="en-US" dirty="0" smtClean="0">
                <a:latin typeface="+mj-lt"/>
              </a:rPr>
              <a:t>:</a:t>
            </a:r>
          </a:p>
          <a:p>
            <a:pPr lvl="1"/>
            <a:r>
              <a:rPr lang="en-US" dirty="0" smtClean="0">
                <a:latin typeface="+mj-lt"/>
              </a:rPr>
              <a:t>rwx : owner can read, write and execute </a:t>
            </a:r>
          </a:p>
          <a:p>
            <a:pPr lvl="1"/>
            <a:r>
              <a:rPr lang="en-US" dirty="0" smtClean="0">
                <a:latin typeface="+mj-lt"/>
              </a:rPr>
              <a:t>--- : group can’t read, write or execute </a:t>
            </a:r>
          </a:p>
          <a:p>
            <a:pPr lvl="1"/>
            <a:r>
              <a:rPr lang="en-US" dirty="0" smtClean="0">
                <a:latin typeface="+mj-lt"/>
              </a:rPr>
              <a:t>r-- : others can read, can’t write or execute </a:t>
            </a:r>
          </a:p>
          <a:p>
            <a:r>
              <a:rPr lang="en-US" b="1" dirty="0">
                <a:latin typeface="+mj-lt"/>
              </a:rPr>
              <a:t>-</a:t>
            </a:r>
            <a:r>
              <a:rPr lang="en-US" b="1" dirty="0" err="1" smtClean="0">
                <a:latin typeface="+mj-lt"/>
              </a:rPr>
              <a:t>wxr</a:t>
            </a:r>
            <a:r>
              <a:rPr lang="en-US" b="1" dirty="0" smtClean="0">
                <a:latin typeface="+mj-lt"/>
              </a:rPr>
              <a:t>-x--x </a:t>
            </a:r>
            <a:r>
              <a:rPr lang="en-US" dirty="0" smtClean="0">
                <a:latin typeface="+mj-lt"/>
              </a:rPr>
              <a:t>: </a:t>
            </a:r>
          </a:p>
          <a:p>
            <a:pPr lvl="1"/>
            <a:r>
              <a:rPr lang="en-US" dirty="0" smtClean="0">
                <a:latin typeface="+mj-lt"/>
              </a:rPr>
              <a:t>-</a:t>
            </a:r>
            <a:r>
              <a:rPr lang="en-US" dirty="0" err="1" smtClean="0">
                <a:latin typeface="+mj-lt"/>
              </a:rPr>
              <a:t>wx</a:t>
            </a:r>
            <a:r>
              <a:rPr lang="en-US" dirty="0" smtClean="0">
                <a:latin typeface="+mj-lt"/>
              </a:rPr>
              <a:t> : owner can’t read, owner can write and execute </a:t>
            </a:r>
          </a:p>
          <a:p>
            <a:pPr lvl="1"/>
            <a:r>
              <a:rPr lang="en-US" dirty="0" smtClean="0">
                <a:latin typeface="+mj-lt"/>
              </a:rPr>
              <a:t>r-x : group can read, can’t write and can execute </a:t>
            </a:r>
          </a:p>
          <a:p>
            <a:pPr lvl="1"/>
            <a:r>
              <a:rPr lang="en-US" dirty="0" smtClean="0">
                <a:latin typeface="+mj-lt"/>
              </a:rPr>
              <a:t>--x : others can’t read or write but can execute</a:t>
            </a:r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Exercise 8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Explain each of the following permission: </a:t>
            </a:r>
          </a:p>
          <a:p>
            <a:endParaRPr lang="en-US" dirty="0">
              <a:latin typeface="+mj-lt"/>
            </a:endParaRPr>
          </a:p>
          <a:p>
            <a:pPr lvl="1"/>
            <a:r>
              <a:rPr lang="en-US" dirty="0" err="1" smtClean="0"/>
              <a:t>rw-rw-rw</a:t>
            </a:r>
            <a:r>
              <a:rPr lang="en-US" dirty="0" smtClean="0"/>
              <a:t>-</a:t>
            </a:r>
          </a:p>
          <a:p>
            <a:pPr lvl="1"/>
            <a:r>
              <a:rPr lang="en-US" dirty="0" err="1"/>
              <a:t>rwxrwx</a:t>
            </a:r>
            <a:r>
              <a:rPr lang="en-US" dirty="0"/>
              <a:t>-</a:t>
            </a:r>
            <a:r>
              <a:rPr lang="en-US" dirty="0" smtClean="0"/>
              <a:t>--</a:t>
            </a:r>
          </a:p>
          <a:p>
            <a:pPr lvl="1"/>
            <a:r>
              <a:rPr lang="en-US" dirty="0" err="1"/>
              <a:t>rwxr</a:t>
            </a:r>
            <a:r>
              <a:rPr lang="en-US" dirty="0"/>
              <a:t>-x---</a:t>
            </a:r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7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4067"/>
            <a:ext cx="10515600" cy="5812896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when yo</a:t>
            </a:r>
            <a:r>
              <a:rPr lang="en-US" dirty="0" smtClean="0">
                <a:latin typeface="+mj-lt"/>
              </a:rPr>
              <a:t>u login to your terminal you will be in user home directory</a:t>
            </a:r>
          </a:p>
          <a:p>
            <a:pPr lvl="1"/>
            <a:r>
              <a:rPr lang="en-US" dirty="0" smtClean="0">
                <a:latin typeface="+mj-lt"/>
              </a:rPr>
              <a:t>your home directory location is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//home/USER</a:t>
            </a:r>
          </a:p>
          <a:p>
            <a:r>
              <a:rPr lang="en-US" dirty="0" smtClean="0">
                <a:latin typeface="+mj-lt"/>
              </a:rPr>
              <a:t>the home directory is created automatically for every user </a:t>
            </a:r>
          </a:p>
          <a:p>
            <a:r>
              <a:rPr lang="en-US" dirty="0" smtClean="0">
                <a:latin typeface="+mj-lt"/>
              </a:rPr>
              <a:t>home directly is a standard subdirectory for root directory </a:t>
            </a:r>
          </a:p>
          <a:p>
            <a:r>
              <a:rPr lang="en-US" dirty="0" smtClean="0">
                <a:latin typeface="+mj-lt"/>
              </a:rPr>
              <a:t>the name of the user home directory is identical to the user name </a:t>
            </a:r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973" y="3012063"/>
            <a:ext cx="6186054" cy="291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chmod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to change permission of any file or directory use the following command: 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543050" y="1990689"/>
            <a:ext cx="9105900" cy="440266"/>
          </a:xfrm>
          <a:prstGeom prst="roundRect">
            <a:avLst/>
          </a:prstGeom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chmod “permission” “file/directory name”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permission octal values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173" y="1009650"/>
            <a:ext cx="7611654" cy="5167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based on the permission octal table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57" y="2975329"/>
            <a:ext cx="5003800" cy="308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157" y="867104"/>
            <a:ext cx="6565843" cy="44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Exercise 9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13310" y="1815152"/>
            <a:ext cx="5178690" cy="3515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5343" y="1269242"/>
            <a:ext cx="5919826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the octal permission table to convert the following </a:t>
            </a:r>
          </a:p>
          <a:p>
            <a:r>
              <a:rPr lang="en-US" sz="2000" dirty="0" smtClean="0"/>
              <a:t>permission to octal : 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rw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-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rw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- --x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--- --- ---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wx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rwx rwx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343" y="5794826"/>
            <a:ext cx="555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you answer: http</a:t>
            </a:r>
            <a:r>
              <a:rPr lang="en-US" dirty="0">
                <a:solidFill>
                  <a:srgbClr val="FF0000"/>
                </a:solidFill>
              </a:rPr>
              <a:t>://permissions-</a:t>
            </a:r>
            <a:r>
              <a:rPr lang="en-US" dirty="0" err="1">
                <a:solidFill>
                  <a:srgbClr val="FF0000"/>
                </a:solidFill>
              </a:rPr>
              <a:t>calculator.org</a:t>
            </a:r>
            <a:r>
              <a:rPr lang="en-US" dirty="0">
                <a:solidFill>
                  <a:srgbClr val="FF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021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Examples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33483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only owner can read, write and execute </a:t>
            </a:r>
          </a:p>
          <a:p>
            <a:r>
              <a:rPr lang="en-US" dirty="0" smtClean="0">
                <a:latin typeface="+mj-lt"/>
              </a:rPr>
              <a:t>                                         </a:t>
            </a:r>
            <a:r>
              <a:rPr lang="en-US" dirty="0" smtClean="0">
                <a:latin typeface="+mj-lt"/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rwx --- ---</a:t>
            </a:r>
            <a:endParaRPr lang="en-US" dirty="0"/>
          </a:p>
          <a:p>
            <a:r>
              <a:rPr lang="en-US" dirty="0" smtClean="0">
                <a:latin typeface="+mj-lt"/>
              </a:rPr>
              <a:t>anyone can read, write and execute </a:t>
            </a:r>
          </a:p>
          <a:p>
            <a:r>
              <a:rPr lang="en-US" dirty="0" smtClean="0">
                <a:latin typeface="+mj-lt"/>
              </a:rPr>
              <a:t> </a:t>
            </a:r>
            <a:r>
              <a:rPr lang="en-US" dirty="0">
                <a:sym typeface="Wingdings"/>
              </a:rPr>
              <a:t> rwx-</a:t>
            </a:r>
            <a:r>
              <a:rPr lang="en-US" dirty="0" smtClean="0">
                <a:sym typeface="Wingdings"/>
              </a:rPr>
              <a:t>-----                  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rwx rwx rwx</a:t>
            </a:r>
            <a:endParaRPr lang="en-US" dirty="0"/>
          </a:p>
          <a:p>
            <a:r>
              <a:rPr lang="en-US" dirty="0" smtClean="0">
                <a:latin typeface="+mj-lt"/>
              </a:rPr>
              <a:t>no one can execute this file </a:t>
            </a:r>
          </a:p>
          <a:p>
            <a:r>
              <a:rPr lang="en-US" dirty="0" smtClean="0">
                <a:latin typeface="+mj-lt"/>
              </a:rPr>
              <a:t>                                        </a:t>
            </a:r>
            <a:r>
              <a:rPr lang="en-US" dirty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rw</a:t>
            </a:r>
            <a:r>
              <a:rPr lang="en-US" dirty="0" smtClean="0">
                <a:sym typeface="Wingdings"/>
              </a:rPr>
              <a:t>- </a:t>
            </a:r>
            <a:r>
              <a:rPr lang="en-US" dirty="0" err="1" smtClean="0">
                <a:sym typeface="Wingdings"/>
              </a:rPr>
              <a:t>rw</a:t>
            </a:r>
            <a:r>
              <a:rPr lang="en-US" dirty="0" smtClean="0">
                <a:sym typeface="Wingdings"/>
              </a:rPr>
              <a:t>- </a:t>
            </a:r>
            <a:r>
              <a:rPr lang="en-US" dirty="0" err="1" smtClean="0">
                <a:sym typeface="Wingdings"/>
              </a:rPr>
              <a:t>rw</a:t>
            </a:r>
            <a:r>
              <a:rPr lang="en-US" dirty="0" smtClean="0">
                <a:sym typeface="Wingdings"/>
              </a:rPr>
              <a:t>-</a:t>
            </a:r>
          </a:p>
          <a:p>
            <a:r>
              <a:rPr lang="en-US" dirty="0" smtClean="0">
                <a:sym typeface="Wingdings"/>
              </a:rPr>
              <a:t>others: can only read, group: can only write, owner: can read, execute</a:t>
            </a:r>
          </a:p>
          <a:p>
            <a:r>
              <a:rPr lang="en-US" dirty="0" smtClean="0"/>
              <a:t>                                       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r-x -w- r--</a:t>
            </a:r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 smtClean="0">
              <a:latin typeface="+mj-lt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633483" y="1492898"/>
            <a:ext cx="3444551" cy="485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$ chmod 700 mytext.txt  </a:t>
            </a:r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3483" y="2506718"/>
            <a:ext cx="3444551" cy="485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$ chmod 777 mytext.txt </a:t>
            </a:r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33483" y="3520538"/>
            <a:ext cx="3444551" cy="485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$ chmod 666 mytext.txt </a:t>
            </a:r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3482" y="4534358"/>
            <a:ext cx="3444551" cy="485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$ chmod 524 mytext.txt </a:t>
            </a:r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0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310" y="220265"/>
            <a:ext cx="5178690" cy="351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Example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522" y="1149633"/>
            <a:ext cx="10219931" cy="5264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Exercise 10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change permission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~/Documents/Test/mytext.tx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 </a:t>
            </a:r>
            <a:r>
              <a:rPr lang="en-US" dirty="0" smtClean="0">
                <a:latin typeface="+mj-lt"/>
              </a:rPr>
              <a:t>to </a:t>
            </a:r>
            <a:r>
              <a:rPr lang="en-US" sz="36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rwx r-- --x  </a:t>
            </a:r>
            <a:endParaRPr lang="en-US" sz="36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Exercise 11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remove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~/Documents/Test </a:t>
            </a:r>
            <a:r>
              <a:rPr lang="en-US" dirty="0" smtClean="0">
                <a:latin typeface="+mj-lt"/>
              </a:rPr>
              <a:t>and everything inside this directory </a:t>
            </a:r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pwd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To print your current working directory you can use the command: 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710267" y="1557867"/>
            <a:ext cx="8703733" cy="440266"/>
          </a:xfrm>
          <a:prstGeom prst="roundRect">
            <a:avLst/>
          </a:prstGeom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pwd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772" y="2148781"/>
            <a:ext cx="7630721" cy="2208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771" y="4357674"/>
            <a:ext cx="7630721" cy="23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Exercise 1	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login to your *nix. </a:t>
            </a:r>
          </a:p>
          <a:p>
            <a:r>
              <a:rPr lang="en-US" dirty="0" smtClean="0">
                <a:latin typeface="+mj-lt"/>
              </a:rPr>
              <a:t>open a new terminal </a:t>
            </a:r>
          </a:p>
          <a:p>
            <a:r>
              <a:rPr lang="en-US" dirty="0" smtClean="0">
                <a:latin typeface="+mj-lt"/>
              </a:rPr>
              <a:t>print your current directory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ls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ls stands for list = “list all directories and files inside the current directory” 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ls –la = “list all directories, files, hidden and system files and also show information about the finding” 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225" y="1600460"/>
            <a:ext cx="7757368" cy="1275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226" y="3939795"/>
            <a:ext cx="7757368" cy="25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Exercise 2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list all files and directories inside your current directory</a:t>
            </a:r>
          </a:p>
          <a:p>
            <a:r>
              <a:rPr lang="en-US" dirty="0" smtClean="0">
                <a:latin typeface="+mj-lt"/>
              </a:rPr>
              <a:t>list all files, directories with information about these files</a:t>
            </a:r>
            <a:r>
              <a:rPr lang="en-US" dirty="0" smtClean="0">
                <a:latin typeface="+mj-lt"/>
              </a:rPr>
              <a:t> </a:t>
            </a:r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cd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to change your current directory use the following command 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cd stands for change directory.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744133" y="1511214"/>
            <a:ext cx="8703733" cy="440266"/>
          </a:xfrm>
          <a:prstGeom prst="roundRect">
            <a:avLst/>
          </a:prstGeom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cd “ directory name”/”sub-directory”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7241"/>
            <a:ext cx="10515600" cy="585972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to change directories to child sub-directories use 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to change sub-directory up to parent directory use 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744133" y="895394"/>
            <a:ext cx="8703733" cy="440266"/>
          </a:xfrm>
          <a:prstGeom prst="roundRect">
            <a:avLst/>
          </a:prstGeom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cd “ directory name”/”sub-directory”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44133" y="1913813"/>
            <a:ext cx="8703733" cy="440266"/>
          </a:xfrm>
          <a:prstGeom prst="roundRect">
            <a:avLst/>
          </a:prstGeom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cd “..”/”..”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456" y="2777809"/>
            <a:ext cx="8469086" cy="348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905</Words>
  <Application>Microsoft Macintosh PowerPoint</Application>
  <PresentationFormat>Widescreen</PresentationFormat>
  <Paragraphs>181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Calibri Light</vt:lpstr>
      <vt:lpstr>Courier New</vt:lpstr>
      <vt:lpstr>Wingdings</vt:lpstr>
      <vt:lpstr>Arial</vt:lpstr>
      <vt:lpstr>Office Theme</vt:lpstr>
      <vt:lpstr>(Lab 01): Introduction to Linux, Numeral Systems</vt:lpstr>
      <vt:lpstr>Introduction to Linux </vt:lpstr>
      <vt:lpstr>PowerPoint Presentation</vt:lpstr>
      <vt:lpstr>pwd</vt:lpstr>
      <vt:lpstr>Exercise 1 </vt:lpstr>
      <vt:lpstr>ls </vt:lpstr>
      <vt:lpstr>Exercise 2</vt:lpstr>
      <vt:lpstr>cd </vt:lpstr>
      <vt:lpstr>PowerPoint Presentation</vt:lpstr>
      <vt:lpstr>PowerPoint Presentation</vt:lpstr>
      <vt:lpstr>PowerPoint Presentation</vt:lpstr>
      <vt:lpstr>Exercise 3 </vt:lpstr>
      <vt:lpstr>Answer </vt:lpstr>
      <vt:lpstr>man command </vt:lpstr>
      <vt:lpstr>Exercise 4</vt:lpstr>
      <vt:lpstr>how to create directories in *nix OS?</vt:lpstr>
      <vt:lpstr>Exercise 5</vt:lpstr>
      <vt:lpstr>so you know how to create a directory, now how can we remove it?</vt:lpstr>
      <vt:lpstr>Exercise 6</vt:lpstr>
      <vt:lpstr>install cowsay </vt:lpstr>
      <vt:lpstr>install cmatrix </vt:lpstr>
      <vt:lpstr>Creating files </vt:lpstr>
      <vt:lpstr>Example </vt:lpstr>
      <vt:lpstr>Exercise 7 </vt:lpstr>
      <vt:lpstr>Permission </vt:lpstr>
      <vt:lpstr>Mode </vt:lpstr>
      <vt:lpstr>sets of three characters, or triads “tri – ads” </vt:lpstr>
      <vt:lpstr>Examples: </vt:lpstr>
      <vt:lpstr>Exercise 8</vt:lpstr>
      <vt:lpstr>chmod </vt:lpstr>
      <vt:lpstr>permission octal values </vt:lpstr>
      <vt:lpstr>based on the permission octal table </vt:lpstr>
      <vt:lpstr>Exercise 9</vt:lpstr>
      <vt:lpstr>Examples</vt:lpstr>
      <vt:lpstr>Example </vt:lpstr>
      <vt:lpstr>Exercise 10 </vt:lpstr>
      <vt:lpstr>Exercise 11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Gabriel</dc:creator>
  <cp:lastModifiedBy>Mina Gabriel</cp:lastModifiedBy>
  <cp:revision>47</cp:revision>
  <dcterms:created xsi:type="dcterms:W3CDTF">2015-12-10T20:37:14Z</dcterms:created>
  <dcterms:modified xsi:type="dcterms:W3CDTF">2016-01-27T16:49:13Z</dcterms:modified>
</cp:coreProperties>
</file>