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4" autoAdjust="0"/>
    <p:restoredTop sz="74189" autoAdjust="0"/>
  </p:normalViewPr>
  <p:slideViewPr>
    <p:cSldViewPr snapToGrid="0" snapToObjects="1" showGuides="1">
      <p:cViewPr varScale="1">
        <p:scale>
          <a:sx n="48" d="100"/>
          <a:sy n="48" d="100"/>
        </p:scale>
        <p:origin x="5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1600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 and the future skill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894718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Adriana Alonso</a:t>
            </a:r>
          </a:p>
          <a:p>
            <a:pPr marL="0" indent="0">
              <a:buNone/>
            </a:pPr>
            <a:r>
              <a:rPr lang="en-US" dirty="0"/>
              <a:t>July 2022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365125"/>
            <a:ext cx="1167003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top 1 this Year</a:t>
            </a:r>
          </a:p>
          <a:p>
            <a:r>
              <a:rPr lang="en-US" dirty="0"/>
              <a:t>MongoDB are upcoming favorites</a:t>
            </a:r>
          </a:p>
          <a:p>
            <a:r>
              <a:rPr lang="en-US" dirty="0"/>
              <a:t>Elasticsearch will be a new trend.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is a database preferable by the companies</a:t>
            </a:r>
          </a:p>
          <a:p>
            <a:r>
              <a:rPr lang="en-US" dirty="0"/>
              <a:t>A very competitive future is visualized when the new data </a:t>
            </a:r>
            <a:r>
              <a:rPr lang="en-US" dirty="0" err="1"/>
              <a:t>trens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923639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GITHUB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https://github.com/AALONSO19/Data-Wrangling-Lab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8F62D-CD48-4D24-A4CB-D61F9740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41476"/>
            <a:ext cx="10490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7488E-39C0-4B07-95BE-5245A27D4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14474"/>
            <a:ext cx="10461805" cy="44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58575A-973A-4577-999F-897C7DC77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967E21-DD46-4BB3-F8C5-0B78F836C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Gender participation Technology field</a:t>
            </a:r>
          </a:p>
          <a:p>
            <a:r>
              <a:rPr lang="en-US" dirty="0"/>
              <a:t>Education Level influence in participation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Trending Technology </a:t>
            </a:r>
          </a:p>
          <a:p>
            <a:r>
              <a:rPr lang="en-US" dirty="0"/>
              <a:t>Technology Trend in countries</a:t>
            </a:r>
          </a:p>
          <a:p>
            <a:r>
              <a:rPr lang="en-US" dirty="0"/>
              <a:t>News Technology Platform are coming </a:t>
            </a:r>
          </a:p>
          <a:p>
            <a:r>
              <a:rPr lang="en-US" dirty="0"/>
              <a:t>Gender and Educational Level in Technology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importance of staying update in technology application</a:t>
            </a:r>
          </a:p>
          <a:p>
            <a:r>
              <a:rPr lang="en-US" dirty="0"/>
              <a:t>The importance of applying new technology in companies</a:t>
            </a:r>
          </a:p>
          <a:p>
            <a:r>
              <a:rPr lang="en-US" dirty="0"/>
              <a:t>Underdeveloped countries should invest more in new technology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Python, the fastest-growing major programming language, has risen in the ranks of programming languages in our survey yet again, edging out Java this year and standing as the second most loved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Over half of respondents had written their first line of code by the time they were sixteen, although this experience varies by country and by gender.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D4F64D-1C43-4494-B305-BCF9C90C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629" y="1690688"/>
            <a:ext cx="6760171" cy="4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38A31-FFD7-419B-9FC6-6F9FC8FC0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2209800"/>
            <a:ext cx="9640956" cy="367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547EC-B851-49E2-B609-F34C2063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8957222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Top Programming language skills</a:t>
            </a:r>
          </a:p>
          <a:p>
            <a:r>
              <a:rPr lang="en-US" sz="2200" dirty="0"/>
              <a:t>Current Technology Usage</a:t>
            </a:r>
          </a:p>
          <a:p>
            <a:pPr lvl="1"/>
            <a:r>
              <a:rPr lang="en-US" sz="1800" dirty="0"/>
              <a:t>Language Worked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Platforms</a:t>
            </a:r>
          </a:p>
          <a:p>
            <a:r>
              <a:rPr lang="en-US" sz="2200" dirty="0"/>
              <a:t>Future Technology Trend</a:t>
            </a:r>
          </a:p>
          <a:p>
            <a:r>
              <a:rPr lang="en-US" sz="2200" dirty="0"/>
              <a:t>Demographic Technology </a:t>
            </a:r>
          </a:p>
          <a:p>
            <a:pPr lvl="1"/>
            <a:r>
              <a:rPr lang="en-US" sz="1800" dirty="0"/>
              <a:t>Respondent classified </a:t>
            </a:r>
          </a:p>
          <a:p>
            <a:pPr lvl="2"/>
            <a:r>
              <a:rPr lang="en-US" sz="1400" dirty="0"/>
              <a:t>Gender</a:t>
            </a:r>
          </a:p>
          <a:p>
            <a:pPr lvl="2"/>
            <a:r>
              <a:rPr lang="en-US" sz="1400" dirty="0"/>
              <a:t>Country </a:t>
            </a:r>
          </a:p>
          <a:p>
            <a:pPr lvl="2"/>
            <a:r>
              <a:rPr lang="en-US" sz="1400" dirty="0"/>
              <a:t>Age</a:t>
            </a:r>
          </a:p>
          <a:p>
            <a:pPr lvl="2"/>
            <a:r>
              <a:rPr lang="en-US" sz="1400" dirty="0"/>
              <a:t>Education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Analyzing Technology Trend</a:t>
            </a:r>
          </a:p>
          <a:p>
            <a:r>
              <a:rPr lang="en-US" sz="3600" dirty="0"/>
              <a:t>The Top Programming Languages demand</a:t>
            </a:r>
          </a:p>
          <a:p>
            <a:r>
              <a:rPr lang="en-US" sz="3600" dirty="0"/>
              <a:t>The Top Databases Skills  </a:t>
            </a:r>
          </a:p>
          <a:p>
            <a:r>
              <a:rPr lang="en-US" sz="3600" dirty="0"/>
              <a:t>The popular IDEs</a:t>
            </a:r>
          </a:p>
          <a:p>
            <a:r>
              <a:rPr lang="en-US" sz="3600" dirty="0"/>
              <a:t>The Future Technology Trends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Collecting Data</a:t>
            </a:r>
          </a:p>
          <a:p>
            <a:r>
              <a:rPr lang="en-US" sz="3600" dirty="0"/>
              <a:t>Exploring Data</a:t>
            </a:r>
          </a:p>
          <a:p>
            <a:r>
              <a:rPr lang="en-US" sz="3600" dirty="0"/>
              <a:t>Data Cleaning </a:t>
            </a:r>
          </a:p>
          <a:p>
            <a:r>
              <a:rPr lang="en-US" sz="3600" dirty="0"/>
              <a:t>Normalizing Data</a:t>
            </a:r>
          </a:p>
          <a:p>
            <a:r>
              <a:rPr lang="en-US" sz="3600" dirty="0"/>
              <a:t>Data Visualization</a:t>
            </a:r>
          </a:p>
          <a:p>
            <a:r>
              <a:rPr lang="en-US" sz="36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Collecting Data / Exploring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dataset_url</a:t>
            </a:r>
            <a:r>
              <a:rPr lang="en-US" sz="1800" dirty="0"/>
              <a:t> = https://cf-courses-data.s3.us.cloud-object-storage.appdomain.cloud/IBM-DA0321EN-SkillsNetwork/LargeData/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43534-3262-4683-ACF9-58AF0DB3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2633294"/>
            <a:ext cx="10419907" cy="333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1A80BF-ABC5-48E3-9C00-9C4BC5C2B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4" y="2327564"/>
            <a:ext cx="4856064" cy="3314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3374F2-7A53-44F9-8514-84602A58B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27564"/>
            <a:ext cx="4991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JavaScript is the top 1 this year</a:t>
            </a:r>
          </a:p>
          <a:p>
            <a:r>
              <a:rPr lang="en-US" dirty="0"/>
              <a:t>SQL continues popular programming language </a:t>
            </a:r>
          </a:p>
          <a:p>
            <a:r>
              <a:rPr lang="en-US" dirty="0"/>
              <a:t>Python become more popular next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r>
              <a:rPr lang="en-US" dirty="0"/>
              <a:t>Language Programming have high demand</a:t>
            </a:r>
          </a:p>
          <a:p>
            <a:r>
              <a:rPr lang="en-US" dirty="0"/>
              <a:t>Companies need high performant in language programming to development  of their strategies.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F2320-721B-425F-A4B5-483E527E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84" y="2482773"/>
            <a:ext cx="4524375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EE510F-9A8E-4776-A00A-174B7A343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27" y="2327564"/>
            <a:ext cx="5029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371</Words>
  <Application>Microsoft Office PowerPoint</Application>
  <PresentationFormat>Widescreen</PresentationFormat>
  <Paragraphs>99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 and the future skill requirements</vt:lpstr>
      <vt:lpstr>OUTLINE</vt:lpstr>
      <vt:lpstr>EXECUTIVE SUMMARY</vt:lpstr>
      <vt:lpstr>INTRODUCTION</vt:lpstr>
      <vt:lpstr>METHODOLOGY</vt:lpstr>
      <vt:lpstr>Collecting Data / Exploring Data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Adriana ALONSO</cp:lastModifiedBy>
  <cp:revision>36</cp:revision>
  <dcterms:created xsi:type="dcterms:W3CDTF">2020-10-28T18:29:43Z</dcterms:created>
  <dcterms:modified xsi:type="dcterms:W3CDTF">2022-07-09T18:59:03Z</dcterms:modified>
</cp:coreProperties>
</file>