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5" r:id="rId4"/>
    <p:sldId id="296" r:id="rId5"/>
    <p:sldId id="294" r:id="rId6"/>
    <p:sldId id="297" r:id="rId7"/>
    <p:sldId id="298" r:id="rId8"/>
    <p:sldId id="299" r:id="rId9"/>
    <p:sldId id="261" r:id="rId10"/>
    <p:sldId id="300" r:id="rId11"/>
    <p:sldId id="288" r:id="rId12"/>
    <p:sldId id="289" r:id="rId13"/>
    <p:sldId id="290" r:id="rId14"/>
    <p:sldId id="291" r:id="rId15"/>
    <p:sldId id="292" r:id="rId16"/>
    <p:sldId id="293" r:id="rId17"/>
    <p:sldId id="25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3" d="100"/>
          <a:sy n="83" d="100"/>
        </p:scale>
        <p:origin x="10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C1D5FB3-F138-4C9E-B1D1-D49937BC3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78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E61B274-B9C3-4915-9D89-1094766EF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5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5E18480-28E7-4677-80F9-247F013D7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D6F3B-1FBF-4A48-B733-8C8000FE3D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3CA72-4163-41E9-BF50-8FE4877CD0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C81CE-F045-4B48-A19D-F9B10ECB74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1B5CE-2478-451D-A544-F81311F484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8F0D6-F67F-4704-B8F7-7C2B9963BD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8EB79-D217-4ED7-B6E1-1FFCB973CC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F6363-973A-464F-A90B-B8C73CA3DE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95EA5C-3C88-4AFA-978C-9B4923A4A0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6E609-78B3-43C7-97EF-F2DDD9C984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6FFCDF3-9F86-452B-8829-1F14F187C7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6F6B761-F6F4-42E3-A99E-621A1BE434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DCL Part 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Control Language</a:t>
            </a:r>
            <a:br>
              <a:rPr lang="en-US" smtClean="0"/>
            </a:br>
            <a:r>
              <a:rPr lang="en-US" smtClean="0"/>
              <a:t>Revisited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Generally performed by developers.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DD956-0C60-4220-ABBF-04644358705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Granting Privileges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An issue for the DBA</a:t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defRPr/>
            </a:pPr>
            <a:r>
              <a:rPr lang="en-US" sz="2800" smtClean="0"/>
              <a:t>Generally a ‘two-step’ process.</a:t>
            </a:r>
          </a:p>
          <a:p>
            <a:pPr lvl="1" eaLnBrk="1" hangingPunct="1">
              <a:defRPr/>
            </a:pPr>
            <a:r>
              <a:rPr lang="en-US" sz="2400" smtClean="0"/>
              <a:t>Create / build necessary roles</a:t>
            </a:r>
          </a:p>
          <a:p>
            <a:pPr lvl="1" eaLnBrk="1" hangingPunct="1">
              <a:defRPr/>
            </a:pPr>
            <a:r>
              <a:rPr lang="en-US" sz="2400" smtClean="0"/>
              <a:t>Create users and grant them role privileges.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B5757-4666-4B03-B0D1-100000698D8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39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User Management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GRANT privileges to the role</a:t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defRPr/>
            </a:pPr>
            <a:r>
              <a:rPr lang="en-US" sz="2800" smtClean="0"/>
              <a:t>Then GRANT the role to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34C354-7400-425A-B817-96B22CCE149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Grant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CREATE user</a:t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defRPr/>
            </a:pPr>
            <a:r>
              <a:rPr lang="en-US" sz="2800" smtClean="0"/>
              <a:t>CREATE </a:t>
            </a:r>
            <a:r>
              <a:rPr lang="en-US" sz="2800" i="1" smtClean="0"/>
              <a:t>user</a:t>
            </a:r>
          </a:p>
          <a:p>
            <a:pPr eaLnBrk="1" hangingPunct="1">
              <a:defRPr/>
            </a:pPr>
            <a:r>
              <a:rPr lang="en-US" sz="2800" smtClean="0"/>
              <a:t>IDENTIFIED BY </a:t>
            </a:r>
            <a:r>
              <a:rPr lang="en-US" sz="2800" i="1" smtClean="0"/>
              <a:t>password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4111A-7CB2-4695-B5A4-AF4A94C015D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CREATE User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DROP user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D09BB-9BC3-480E-8B1C-7F7A4C31090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DROP User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ALTER </a:t>
            </a:r>
            <a:r>
              <a:rPr lang="en-US" sz="2800" i="1" smtClean="0"/>
              <a:t>user</a:t>
            </a:r>
          </a:p>
          <a:p>
            <a:pPr eaLnBrk="1" hangingPunct="1">
              <a:defRPr/>
            </a:pPr>
            <a:r>
              <a:rPr lang="en-US" sz="2800" smtClean="0"/>
              <a:t>IDENTIFIED BY </a:t>
            </a:r>
            <a:r>
              <a:rPr lang="en-US" sz="2800" i="1" smtClean="0"/>
              <a:t>password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A9EDC-1564-4160-9159-206003AEDDF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ALTER user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Labinit.sql  script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47B96-F293-465E-9E68-D26F4B6B58B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Example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Comments / Questions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Who does what with DCL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DDC49-2BF7-445C-85B1-5C9588D755A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Users: use the database</a:t>
            </a:r>
          </a:p>
          <a:p>
            <a:pPr eaLnBrk="1" hangingPunct="1">
              <a:defRPr/>
            </a:pPr>
            <a:r>
              <a:rPr lang="en-US" smtClean="0"/>
              <a:t>Developers: create the database and forms and reports, ….</a:t>
            </a:r>
          </a:p>
          <a:p>
            <a:pPr eaLnBrk="1" hangingPunct="1">
              <a:defRPr/>
            </a:pPr>
            <a:r>
              <a:rPr lang="en-US" smtClean="0"/>
              <a:t>Database Administrators (DBAs): administer the database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7B4BF-1ABC-4F0F-8F88-AC9C56647D4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People in the DB Environment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Eg. campus</a:t>
            </a:r>
          </a:p>
          <a:p>
            <a:pPr eaLnBrk="1" hangingPunct="1">
              <a:defRPr/>
            </a:pPr>
            <a:r>
              <a:rPr lang="en-US" smtClean="0"/>
              <a:t>Library system</a:t>
            </a:r>
          </a:p>
          <a:p>
            <a:pPr eaLnBrk="1" hangingPunct="1">
              <a:defRPr/>
            </a:pPr>
            <a:r>
              <a:rPr lang="en-US" smtClean="0"/>
              <a:t>Personnel system</a:t>
            </a:r>
          </a:p>
          <a:p>
            <a:pPr eaLnBrk="1" hangingPunct="1">
              <a:defRPr/>
            </a:pPr>
            <a:r>
              <a:rPr lang="en-US" smtClean="0"/>
              <a:t>Student records system</a:t>
            </a:r>
          </a:p>
          <a:p>
            <a:pPr eaLnBrk="1" hangingPunct="1">
              <a:defRPr/>
            </a:pPr>
            <a:r>
              <a:rPr lang="en-US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ACFA0-702A-471B-880D-2ED3940C169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Integrated Database Environment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Updaters of data</a:t>
            </a:r>
          </a:p>
          <a:p>
            <a:pPr eaLnBrk="1" hangingPunct="1">
              <a:defRPr/>
            </a:pPr>
            <a:r>
              <a:rPr lang="en-US" smtClean="0"/>
              <a:t>Readers of data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mtClean="0"/>
              <a:t>Who’s who?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6F0C25-7762-413E-B68C-B60A05FA16D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Users (prelim)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Programmers</a:t>
            </a:r>
          </a:p>
          <a:p>
            <a:pPr eaLnBrk="1" hangingPunct="1">
              <a:defRPr/>
            </a:pPr>
            <a:r>
              <a:rPr lang="en-US" smtClean="0"/>
              <a:t>Use SQL and other database tools to build applications for the user community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843B1-A487-4D87-9E82-6897450B73B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41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Developers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Administrates the data base.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mtClean="0"/>
              <a:t>Installs the database</a:t>
            </a:r>
          </a:p>
          <a:p>
            <a:pPr eaLnBrk="1" hangingPunct="1">
              <a:defRPr/>
            </a:pPr>
            <a:r>
              <a:rPr lang="en-US" smtClean="0"/>
              <a:t>Fine tunes the database</a:t>
            </a:r>
          </a:p>
          <a:p>
            <a:pPr eaLnBrk="1" hangingPunct="1">
              <a:defRPr/>
            </a:pPr>
            <a:r>
              <a:rPr lang="en-US" smtClean="0"/>
              <a:t>Allocates space to the developers for their applications</a:t>
            </a:r>
          </a:p>
          <a:p>
            <a:pPr eaLnBrk="1" hangingPunct="1">
              <a:defRPr/>
            </a:pPr>
            <a:r>
              <a:rPr lang="en-US" smtClean="0"/>
              <a:t>Creates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7C3524-4922-4F9D-8EEC-F8870D86C33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DataBase Administrator (DBA)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Build applications</a:t>
            </a:r>
          </a:p>
          <a:p>
            <a:pPr eaLnBrk="1" hangingPunct="1">
              <a:defRPr/>
            </a:pPr>
            <a:r>
              <a:rPr lang="en-US" smtClean="0"/>
              <a:t>Create tables</a:t>
            </a:r>
          </a:p>
          <a:p>
            <a:pPr eaLnBrk="1" hangingPunct="1">
              <a:defRPr/>
            </a:pPr>
            <a:r>
              <a:rPr lang="en-US" smtClean="0"/>
              <a:t>Create forms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mtClean="0"/>
              <a:t>Make these resources available to the user community.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04A16-9043-4A1D-B308-5642763F117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Developers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The grant command allows the owner of a schema object to specify how other database users may access or modify that object.</a:t>
            </a:r>
            <a:br>
              <a:rPr lang="en-US" smtClean="0"/>
            </a:b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Format: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Grant </a:t>
            </a:r>
            <a:r>
              <a:rPr lang="en-US" i="1" smtClean="0"/>
              <a:t>privilege type</a:t>
            </a:r>
            <a:endParaRPr lang="en-US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on </a:t>
            </a:r>
            <a:r>
              <a:rPr lang="en-US" i="1" smtClean="0"/>
              <a:t>schema object name</a:t>
            </a:r>
            <a:endParaRPr lang="en-US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to </a:t>
            </a:r>
            <a:r>
              <a:rPr lang="en-US" i="1" smtClean="0"/>
              <a:t>user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01F6C-A46F-4C0F-9FFC-3BD0255DC0E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DCL - Granting Privileges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1781</TotalTime>
  <Words>256</Words>
  <Application>Microsoft Office PowerPoint</Application>
  <PresentationFormat>On-screen Show (4:3)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Lucida Sans Unicode</vt:lpstr>
      <vt:lpstr>Times New Roman</vt:lpstr>
      <vt:lpstr>Verdana</vt:lpstr>
      <vt:lpstr>Wingdings 2</vt:lpstr>
      <vt:lpstr>Wingdings 3</vt:lpstr>
      <vt:lpstr>Concourse</vt:lpstr>
      <vt:lpstr>DCL Part 2</vt:lpstr>
      <vt:lpstr>Outline</vt:lpstr>
      <vt:lpstr>People in the DB Environment</vt:lpstr>
      <vt:lpstr>Integrated Database Environment</vt:lpstr>
      <vt:lpstr>Users (prelim)</vt:lpstr>
      <vt:lpstr>Developers</vt:lpstr>
      <vt:lpstr>DataBase Administrator (DBA)</vt:lpstr>
      <vt:lpstr>Developers</vt:lpstr>
      <vt:lpstr>DCL - Granting Privileges</vt:lpstr>
      <vt:lpstr>Granting Privileges</vt:lpstr>
      <vt:lpstr>User Management</vt:lpstr>
      <vt:lpstr>Grant </vt:lpstr>
      <vt:lpstr>CREATE User</vt:lpstr>
      <vt:lpstr>DROP User</vt:lpstr>
      <vt:lpstr>ALTER user</vt:lpstr>
      <vt:lpstr>Example</vt:lpstr>
      <vt:lpstr>Comments / Questions</vt:lpstr>
    </vt:vector>
  </TitlesOfParts>
  <Company>SJC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DDL</dc:title>
  <dc:creator>bil</dc:creator>
  <cp:lastModifiedBy>Mann, Lynnette</cp:lastModifiedBy>
  <cp:revision>29</cp:revision>
  <dcterms:created xsi:type="dcterms:W3CDTF">2001-03-24T13:29:59Z</dcterms:created>
  <dcterms:modified xsi:type="dcterms:W3CDTF">2018-02-24T21:58:29Z</dcterms:modified>
</cp:coreProperties>
</file>