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5" r:id="rId1"/>
  </p:sldMasterIdLst>
  <p:notesMasterIdLst>
    <p:notesMasterId r:id="rId38"/>
  </p:notesMasterIdLst>
  <p:handoutMasterIdLst>
    <p:handoutMasterId r:id="rId39"/>
  </p:handoutMasterIdLst>
  <p:sldIdLst>
    <p:sldId id="256" r:id="rId2"/>
    <p:sldId id="259" r:id="rId3"/>
    <p:sldId id="287" r:id="rId4"/>
    <p:sldId id="267" r:id="rId5"/>
    <p:sldId id="265" r:id="rId6"/>
    <p:sldId id="268" r:id="rId7"/>
    <p:sldId id="261" r:id="rId8"/>
    <p:sldId id="262" r:id="rId9"/>
    <p:sldId id="263" r:id="rId10"/>
    <p:sldId id="264" r:id="rId11"/>
    <p:sldId id="269" r:id="rId12"/>
    <p:sldId id="270" r:id="rId13"/>
    <p:sldId id="266" r:id="rId14"/>
    <p:sldId id="271" r:id="rId15"/>
    <p:sldId id="272" r:id="rId16"/>
    <p:sldId id="273" r:id="rId17"/>
    <p:sldId id="274" r:id="rId18"/>
    <p:sldId id="277" r:id="rId19"/>
    <p:sldId id="278" r:id="rId20"/>
    <p:sldId id="279" r:id="rId21"/>
    <p:sldId id="276" r:id="rId22"/>
    <p:sldId id="275" r:id="rId23"/>
    <p:sldId id="281" r:id="rId24"/>
    <p:sldId id="282" r:id="rId25"/>
    <p:sldId id="280" r:id="rId26"/>
    <p:sldId id="283" r:id="rId27"/>
    <p:sldId id="285" r:id="rId28"/>
    <p:sldId id="286" r:id="rId29"/>
    <p:sldId id="284" r:id="rId30"/>
    <p:sldId id="288" r:id="rId31"/>
    <p:sldId id="289" r:id="rId32"/>
    <p:sldId id="290" r:id="rId33"/>
    <p:sldId id="291" r:id="rId34"/>
    <p:sldId id="292" r:id="rId35"/>
    <p:sldId id="293" r:id="rId36"/>
    <p:sldId id="257" r:id="rId37"/>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787"/>
    <p:restoredTop sz="90929"/>
  </p:normalViewPr>
  <p:slideViewPr>
    <p:cSldViewPr>
      <p:cViewPr varScale="1">
        <p:scale>
          <a:sx n="83" d="100"/>
          <a:sy n="83" d="100"/>
        </p:scale>
        <p:origin x="1086"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70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smtClean="0"/>
            </a:lvl1pPr>
          </a:lstStyle>
          <a:p>
            <a:pPr>
              <a:defRPr/>
            </a:pPr>
            <a:endParaRPr lang="en-US"/>
          </a:p>
        </p:txBody>
      </p:sp>
      <p:sp>
        <p:nvSpPr>
          <p:cNvPr id="7270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endParaRPr lang="en-US"/>
          </a:p>
        </p:txBody>
      </p:sp>
      <p:sp>
        <p:nvSpPr>
          <p:cNvPr id="7270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smtClean="0"/>
            </a:lvl1pPr>
          </a:lstStyle>
          <a:p>
            <a:pPr>
              <a:defRPr/>
            </a:pPr>
            <a:endParaRPr lang="en-US"/>
          </a:p>
        </p:txBody>
      </p:sp>
      <p:sp>
        <p:nvSpPr>
          <p:cNvPr id="7270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386682DA-E9F1-4111-9152-9A1D2964C10F}" type="slidenum">
              <a:rPr lang="en-US"/>
              <a:pPr>
                <a:defRPr/>
              </a:pPr>
              <a:t>‹#›</a:t>
            </a:fld>
            <a:endParaRPr lang="en-US"/>
          </a:p>
        </p:txBody>
      </p:sp>
    </p:spTree>
    <p:extLst>
      <p:ext uri="{BB962C8B-B14F-4D97-AF65-F5344CB8AC3E}">
        <p14:creationId xmlns:p14="http://schemas.microsoft.com/office/powerpoint/2010/main" val="35850444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smtClean="0"/>
            </a:lvl1pPr>
          </a:lstStyle>
          <a:p>
            <a:pPr>
              <a:defRPr/>
            </a:pPr>
            <a:endParaRPr lang="en-US"/>
          </a:p>
        </p:txBody>
      </p:sp>
      <p:sp>
        <p:nvSpPr>
          <p:cNvPr id="4301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endParaRPr lang="en-US"/>
          </a:p>
        </p:txBody>
      </p:sp>
      <p:sp>
        <p:nvSpPr>
          <p:cNvPr id="399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301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smtClean="0"/>
            </a:lvl1pPr>
          </a:lstStyle>
          <a:p>
            <a:pPr>
              <a:defRPr/>
            </a:pPr>
            <a:endParaRPr lang="en-US"/>
          </a:p>
        </p:txBody>
      </p:sp>
      <p:sp>
        <p:nvSpPr>
          <p:cNvPr id="4301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7BC1FA81-EB61-408F-B976-4F7F39E8FBEB}" type="slidenum">
              <a:rPr lang="en-US"/>
              <a:pPr>
                <a:defRPr/>
              </a:pPr>
              <a:t>‹#›</a:t>
            </a:fld>
            <a:endParaRPr lang="en-US"/>
          </a:p>
        </p:txBody>
      </p:sp>
    </p:spTree>
    <p:extLst>
      <p:ext uri="{BB962C8B-B14F-4D97-AF65-F5344CB8AC3E}">
        <p14:creationId xmlns:p14="http://schemas.microsoft.com/office/powerpoint/2010/main" val="213728682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pPr>
              <a:defRPr/>
            </a:pPr>
            <a:r>
              <a:rPr lang="en-US" smtClean="0"/>
              <a:t>© 1998 - 2018 </a:t>
            </a:r>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r>
              <a:rPr lang="en-US" smtClean="0"/>
              <a:t>Bergin-Mann</a:t>
            </a:r>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pPr>
              <a:defRPr/>
            </a:pPr>
            <a:fld id="{3A947F90-3705-4492-BC92-0A4BC62AA64E}"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US" smtClean="0"/>
              <a:t>© 1998 - 2018 </a:t>
            </a:r>
            <a:endParaRPr lang="en-US" dirty="0"/>
          </a:p>
        </p:txBody>
      </p:sp>
      <p:sp>
        <p:nvSpPr>
          <p:cNvPr id="5" name="Footer Placeholder 4"/>
          <p:cNvSpPr>
            <a:spLocks noGrp="1"/>
          </p:cNvSpPr>
          <p:nvPr>
            <p:ph type="ftr" sz="quarter" idx="11"/>
          </p:nvPr>
        </p:nvSpPr>
        <p:spPr/>
        <p:txBody>
          <a:bodyPr/>
          <a:lstStyle/>
          <a:p>
            <a:pPr>
              <a:defRPr/>
            </a:pPr>
            <a:r>
              <a:rPr lang="en-US" smtClean="0"/>
              <a:t>Bergin-Mann</a:t>
            </a:r>
            <a:endParaRPr lang="en-US"/>
          </a:p>
        </p:txBody>
      </p:sp>
      <p:sp>
        <p:nvSpPr>
          <p:cNvPr id="6" name="Slide Number Placeholder 5"/>
          <p:cNvSpPr>
            <a:spLocks noGrp="1"/>
          </p:cNvSpPr>
          <p:nvPr>
            <p:ph type="sldNum" sz="quarter" idx="12"/>
          </p:nvPr>
        </p:nvSpPr>
        <p:spPr/>
        <p:txBody>
          <a:bodyPr/>
          <a:lstStyle/>
          <a:p>
            <a:pPr>
              <a:defRPr/>
            </a:pPr>
            <a:fld id="{4162D85A-2EC5-445D-BF45-B7BE29BAC550}"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US" smtClean="0"/>
              <a:t>© 1998 - 2018 </a:t>
            </a:r>
            <a:endParaRPr lang="en-US" dirty="0"/>
          </a:p>
        </p:txBody>
      </p:sp>
      <p:sp>
        <p:nvSpPr>
          <p:cNvPr id="5" name="Footer Placeholder 4"/>
          <p:cNvSpPr>
            <a:spLocks noGrp="1"/>
          </p:cNvSpPr>
          <p:nvPr>
            <p:ph type="ftr" sz="quarter" idx="11"/>
          </p:nvPr>
        </p:nvSpPr>
        <p:spPr/>
        <p:txBody>
          <a:bodyPr/>
          <a:lstStyle/>
          <a:p>
            <a:pPr>
              <a:defRPr/>
            </a:pPr>
            <a:r>
              <a:rPr lang="en-US" smtClean="0"/>
              <a:t>Bergin-Mann</a:t>
            </a:r>
            <a:endParaRPr lang="en-US"/>
          </a:p>
        </p:txBody>
      </p:sp>
      <p:sp>
        <p:nvSpPr>
          <p:cNvPr id="6" name="Slide Number Placeholder 5"/>
          <p:cNvSpPr>
            <a:spLocks noGrp="1"/>
          </p:cNvSpPr>
          <p:nvPr>
            <p:ph type="sldNum" sz="quarter" idx="12"/>
          </p:nvPr>
        </p:nvSpPr>
        <p:spPr/>
        <p:txBody>
          <a:bodyPr/>
          <a:lstStyle/>
          <a:p>
            <a:pPr>
              <a:defRPr/>
            </a:pPr>
            <a:fld id="{7ED900E9-3C7C-4EE6-BBF9-7A1AF037959B}"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US" smtClean="0"/>
              <a:t>© 1998 - 2018 </a:t>
            </a:r>
            <a:endParaRPr lang="en-US" dirty="0"/>
          </a:p>
        </p:txBody>
      </p:sp>
      <p:sp>
        <p:nvSpPr>
          <p:cNvPr id="5" name="Footer Placeholder 4"/>
          <p:cNvSpPr>
            <a:spLocks noGrp="1"/>
          </p:cNvSpPr>
          <p:nvPr>
            <p:ph type="ftr" sz="quarter" idx="11"/>
          </p:nvPr>
        </p:nvSpPr>
        <p:spPr/>
        <p:txBody>
          <a:bodyPr/>
          <a:lstStyle/>
          <a:p>
            <a:pPr>
              <a:defRPr/>
            </a:pPr>
            <a:r>
              <a:rPr lang="en-US" smtClean="0"/>
              <a:t>Bergin-Mann</a:t>
            </a:r>
            <a:endParaRPr lang="en-US"/>
          </a:p>
        </p:txBody>
      </p:sp>
      <p:sp>
        <p:nvSpPr>
          <p:cNvPr id="6" name="Slide Number Placeholder 5"/>
          <p:cNvSpPr>
            <a:spLocks noGrp="1"/>
          </p:cNvSpPr>
          <p:nvPr>
            <p:ph type="sldNum" sz="quarter" idx="12"/>
          </p:nvPr>
        </p:nvSpPr>
        <p:spPr/>
        <p:txBody>
          <a:bodyPr/>
          <a:lstStyle/>
          <a:p>
            <a:pPr>
              <a:defRPr/>
            </a:pPr>
            <a:fld id="{EE78EE94-1B39-45B1-8137-6C08CCD41C3C}" type="slidenum">
              <a:rPr lang="en-US" smtClean="0"/>
              <a:pPr>
                <a:defRPr/>
              </a:pPr>
              <a:t>‹#›</a:t>
            </a:fld>
            <a:endParaRPr lang="en-US"/>
          </a:p>
        </p:txBody>
      </p:sp>
      <p:sp>
        <p:nvSpPr>
          <p:cNvPr id="7" name="Title 6"/>
          <p:cNvSpPr>
            <a:spLocks noGrp="1"/>
          </p:cNvSpPr>
          <p:nvPr>
            <p:ph type="title"/>
          </p:nvPr>
        </p:nvSpPr>
        <p:spPr/>
        <p:txBody>
          <a:bodyPr rtlCol="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a:defRPr/>
            </a:pPr>
            <a:r>
              <a:rPr lang="en-US" smtClean="0"/>
              <a:t>© 1998 - 2018 </a:t>
            </a:r>
            <a:endParaRPr lang="en-US" dirty="0"/>
          </a:p>
        </p:txBody>
      </p:sp>
      <p:sp>
        <p:nvSpPr>
          <p:cNvPr id="5" name="Footer Placeholder 4"/>
          <p:cNvSpPr>
            <a:spLocks noGrp="1"/>
          </p:cNvSpPr>
          <p:nvPr>
            <p:ph type="ftr" sz="quarter" idx="11"/>
          </p:nvPr>
        </p:nvSpPr>
        <p:spPr/>
        <p:txBody>
          <a:bodyPr/>
          <a:lstStyle/>
          <a:p>
            <a:pPr>
              <a:defRPr/>
            </a:pPr>
            <a:r>
              <a:rPr lang="en-US" smtClean="0"/>
              <a:t>Bergin-Mann</a:t>
            </a:r>
            <a:endParaRPr lang="en-US"/>
          </a:p>
        </p:txBody>
      </p:sp>
      <p:sp>
        <p:nvSpPr>
          <p:cNvPr id="6" name="Slide Number Placeholder 5"/>
          <p:cNvSpPr>
            <a:spLocks noGrp="1"/>
          </p:cNvSpPr>
          <p:nvPr>
            <p:ph type="sldNum" sz="quarter" idx="12"/>
          </p:nvPr>
        </p:nvSpPr>
        <p:spPr/>
        <p:txBody>
          <a:bodyPr/>
          <a:lstStyle/>
          <a:p>
            <a:pPr>
              <a:defRPr/>
            </a:pPr>
            <a:fld id="{1BAAD389-43BE-4B25-A7FE-8BA2116AD18F}" type="slidenum">
              <a:rPr lang="en-US" smtClean="0"/>
              <a:pPr>
                <a:defRPr/>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r>
              <a:rPr lang="en-US" smtClean="0"/>
              <a:t>© 1998 - 2018 </a:t>
            </a:r>
            <a:endParaRPr lang="en-US" dirty="0"/>
          </a:p>
        </p:txBody>
      </p:sp>
      <p:sp>
        <p:nvSpPr>
          <p:cNvPr id="6" name="Footer Placeholder 5"/>
          <p:cNvSpPr>
            <a:spLocks noGrp="1"/>
          </p:cNvSpPr>
          <p:nvPr>
            <p:ph type="ftr" sz="quarter" idx="11"/>
          </p:nvPr>
        </p:nvSpPr>
        <p:spPr/>
        <p:txBody>
          <a:bodyPr/>
          <a:lstStyle/>
          <a:p>
            <a:pPr>
              <a:defRPr/>
            </a:pPr>
            <a:r>
              <a:rPr lang="en-US" smtClean="0"/>
              <a:t>Bergin-Mann</a:t>
            </a:r>
            <a:endParaRPr lang="en-US"/>
          </a:p>
        </p:txBody>
      </p:sp>
      <p:sp>
        <p:nvSpPr>
          <p:cNvPr id="7" name="Slide Number Placeholder 6"/>
          <p:cNvSpPr>
            <a:spLocks noGrp="1"/>
          </p:cNvSpPr>
          <p:nvPr>
            <p:ph type="sldNum" sz="quarter" idx="12"/>
          </p:nvPr>
        </p:nvSpPr>
        <p:spPr/>
        <p:txBody>
          <a:bodyPr/>
          <a:lstStyle/>
          <a:p>
            <a:pPr>
              <a:defRPr/>
            </a:pPr>
            <a:fld id="{614A618E-7A44-4609-830D-D948EAAC9F2F}" type="slidenum">
              <a:rPr lang="en-US" smtClean="0"/>
              <a:pPr>
                <a:defRPr/>
              </a:pPr>
              <a:t>‹#›</a:t>
            </a:fld>
            <a:endParaRPr lang="en-US"/>
          </a:p>
        </p:txBody>
      </p:sp>
      <p:sp>
        <p:nvSpPr>
          <p:cNvPr id="8" name="Title 7"/>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defRPr/>
            </a:pPr>
            <a:r>
              <a:rPr lang="en-US" smtClean="0"/>
              <a:t>© 1998 - 2018 </a:t>
            </a:r>
            <a:endParaRPr lang="en-US" dirty="0"/>
          </a:p>
        </p:txBody>
      </p:sp>
      <p:sp>
        <p:nvSpPr>
          <p:cNvPr id="8" name="Footer Placeholder 7"/>
          <p:cNvSpPr>
            <a:spLocks noGrp="1"/>
          </p:cNvSpPr>
          <p:nvPr>
            <p:ph type="ftr" sz="quarter" idx="11"/>
          </p:nvPr>
        </p:nvSpPr>
        <p:spPr/>
        <p:txBody>
          <a:bodyPr/>
          <a:lstStyle/>
          <a:p>
            <a:pPr>
              <a:defRPr/>
            </a:pPr>
            <a:r>
              <a:rPr lang="en-US" smtClean="0"/>
              <a:t>Bergin-Mann</a:t>
            </a:r>
            <a:endParaRPr lang="en-US"/>
          </a:p>
        </p:txBody>
      </p:sp>
      <p:sp>
        <p:nvSpPr>
          <p:cNvPr id="9" name="Slide Number Placeholder 8"/>
          <p:cNvSpPr>
            <a:spLocks noGrp="1"/>
          </p:cNvSpPr>
          <p:nvPr>
            <p:ph type="sldNum" sz="quarter" idx="12"/>
          </p:nvPr>
        </p:nvSpPr>
        <p:spPr/>
        <p:txBody>
          <a:bodyPr/>
          <a:lstStyle/>
          <a:p>
            <a:pPr>
              <a:defRPr/>
            </a:pPr>
            <a:fld id="{B3117A05-F6F6-42F7-8AEB-A36C05B81D3F}"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r>
              <a:rPr lang="en-US" smtClean="0"/>
              <a:t>© 1998 - 2018 </a:t>
            </a:r>
            <a:endParaRPr lang="en-US" dirty="0"/>
          </a:p>
        </p:txBody>
      </p:sp>
      <p:sp>
        <p:nvSpPr>
          <p:cNvPr id="4" name="Footer Placeholder 3"/>
          <p:cNvSpPr>
            <a:spLocks noGrp="1"/>
          </p:cNvSpPr>
          <p:nvPr>
            <p:ph type="ftr" sz="quarter" idx="11"/>
          </p:nvPr>
        </p:nvSpPr>
        <p:spPr/>
        <p:txBody>
          <a:bodyPr/>
          <a:lstStyle/>
          <a:p>
            <a:pPr>
              <a:defRPr/>
            </a:pPr>
            <a:r>
              <a:rPr lang="en-US" smtClean="0"/>
              <a:t>Bergin-Mann</a:t>
            </a:r>
            <a:endParaRPr lang="en-US"/>
          </a:p>
        </p:txBody>
      </p:sp>
      <p:sp>
        <p:nvSpPr>
          <p:cNvPr id="5" name="Slide Number Placeholder 4"/>
          <p:cNvSpPr>
            <a:spLocks noGrp="1"/>
          </p:cNvSpPr>
          <p:nvPr>
            <p:ph type="sldNum" sz="quarter" idx="12"/>
          </p:nvPr>
        </p:nvSpPr>
        <p:spPr/>
        <p:txBody>
          <a:bodyPr/>
          <a:lstStyle/>
          <a:p>
            <a:pPr>
              <a:defRPr/>
            </a:pPr>
            <a:fld id="{AECF58BE-A819-43B2-B4B7-6F02A6AA8050}" type="slidenum">
              <a:rPr lang="en-US" smtClean="0"/>
              <a:pPr>
                <a:defRPr/>
              </a:pPr>
              <a:t>‹#›</a:t>
            </a:fld>
            <a:endParaRPr lang="en-US"/>
          </a:p>
        </p:txBody>
      </p:sp>
      <p:sp>
        <p:nvSpPr>
          <p:cNvPr id="6" name="Title 5"/>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US" smtClean="0"/>
              <a:t>© 1998 - 2018 </a:t>
            </a:r>
            <a:endParaRPr lang="en-US" dirty="0"/>
          </a:p>
        </p:txBody>
      </p:sp>
      <p:sp>
        <p:nvSpPr>
          <p:cNvPr id="3" name="Footer Placeholder 2"/>
          <p:cNvSpPr>
            <a:spLocks noGrp="1"/>
          </p:cNvSpPr>
          <p:nvPr>
            <p:ph type="ftr" sz="quarter" idx="11"/>
          </p:nvPr>
        </p:nvSpPr>
        <p:spPr/>
        <p:txBody>
          <a:bodyPr/>
          <a:lstStyle/>
          <a:p>
            <a:pPr>
              <a:defRPr/>
            </a:pPr>
            <a:r>
              <a:rPr lang="en-US" smtClean="0"/>
              <a:t>Bergin-Mann</a:t>
            </a:r>
            <a:endParaRPr lang="en-US"/>
          </a:p>
        </p:txBody>
      </p:sp>
      <p:sp>
        <p:nvSpPr>
          <p:cNvPr id="4" name="Slide Number Placeholder 3"/>
          <p:cNvSpPr>
            <a:spLocks noGrp="1"/>
          </p:cNvSpPr>
          <p:nvPr>
            <p:ph type="sldNum" sz="quarter" idx="12"/>
          </p:nvPr>
        </p:nvSpPr>
        <p:spPr/>
        <p:txBody>
          <a:bodyPr/>
          <a:lstStyle/>
          <a:p>
            <a:pPr>
              <a:defRPr/>
            </a:pPr>
            <a:fld id="{7049C048-D72A-4840-B8A7-F4BF37830CA3}"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pPr>
              <a:defRPr/>
            </a:pPr>
            <a:r>
              <a:rPr lang="en-US" smtClean="0"/>
              <a:t>© 1998 - 2018 </a:t>
            </a:r>
            <a:endParaRPr lang="en-US" dirty="0"/>
          </a:p>
        </p:txBody>
      </p:sp>
      <p:sp>
        <p:nvSpPr>
          <p:cNvPr id="6" name="Footer Placeholder 5"/>
          <p:cNvSpPr>
            <a:spLocks noGrp="1"/>
          </p:cNvSpPr>
          <p:nvPr>
            <p:ph type="ftr" sz="quarter" idx="11"/>
          </p:nvPr>
        </p:nvSpPr>
        <p:spPr/>
        <p:txBody>
          <a:bodyPr/>
          <a:lstStyle/>
          <a:p>
            <a:pPr>
              <a:defRPr/>
            </a:pPr>
            <a:r>
              <a:rPr lang="en-US" smtClean="0"/>
              <a:t>Bergin-Mann</a:t>
            </a:r>
            <a:endParaRPr lang="en-US"/>
          </a:p>
        </p:txBody>
      </p:sp>
      <p:sp>
        <p:nvSpPr>
          <p:cNvPr id="7" name="Slide Number Placeholder 6"/>
          <p:cNvSpPr>
            <a:spLocks noGrp="1"/>
          </p:cNvSpPr>
          <p:nvPr>
            <p:ph type="sldNum" sz="quarter" idx="12"/>
          </p:nvPr>
        </p:nvSpPr>
        <p:spPr/>
        <p:txBody>
          <a:bodyPr/>
          <a:lstStyle/>
          <a:p>
            <a:pPr>
              <a:defRPr/>
            </a:pPr>
            <a:fld id="{A93F6102-5083-47A3-BB72-C81D6EC2E000}"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pPr>
              <a:defRPr/>
            </a:pPr>
            <a:r>
              <a:rPr lang="en-US" smtClean="0"/>
              <a:t>© 1998 - 2018 </a:t>
            </a:r>
            <a:endParaRPr lang="en-US" dirty="0"/>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pPr>
              <a:defRPr/>
            </a:pPr>
            <a:r>
              <a:rPr lang="en-US" smtClean="0"/>
              <a:t>Bergin-Mann</a:t>
            </a:r>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pPr>
              <a:defRPr/>
            </a:pPr>
            <a:fld id="{B1E720E5-8924-4BB8-8B11-3E9C20FBCE1C}" type="slidenum">
              <a:rPr lang="en-US" smtClean="0"/>
              <a:pPr>
                <a:defRPr/>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a:defRPr/>
            </a:pPr>
            <a:r>
              <a:rPr lang="en-US" smtClean="0"/>
              <a:t>© 1998 - 2018 </a:t>
            </a:r>
            <a:endParaRPr lang="en-US" dirty="0"/>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defRPr/>
            </a:pPr>
            <a:r>
              <a:rPr lang="en-US" smtClean="0"/>
              <a:t>Bergin-Mann</a:t>
            </a:r>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74AC665E-3A4A-4630-8CB6-BF46B332F873}"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hf hdr="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defRPr/>
            </a:pPr>
            <a:r>
              <a:rPr lang="en-US" smtClean="0"/>
              <a:t>DCL</a:t>
            </a:r>
          </a:p>
        </p:txBody>
      </p:sp>
      <p:sp>
        <p:nvSpPr>
          <p:cNvPr id="2051" name="Rectangle 3"/>
          <p:cNvSpPr>
            <a:spLocks noGrp="1" noChangeArrowheads="1"/>
          </p:cNvSpPr>
          <p:nvPr>
            <p:ph type="subTitle" idx="1"/>
          </p:nvPr>
        </p:nvSpPr>
        <p:spPr/>
        <p:txBody>
          <a:bodyPr/>
          <a:lstStyle/>
          <a:p>
            <a:pPr eaLnBrk="1" hangingPunct="1">
              <a:defRPr/>
            </a:pPr>
            <a:r>
              <a:rPr lang="en-US" smtClean="0"/>
              <a:t>Data Control Language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3"/>
          <p:cNvSpPr>
            <a:spLocks noGrp="1" noChangeArrowheads="1"/>
          </p:cNvSpPr>
          <p:nvPr>
            <p:ph idx="1"/>
          </p:nvPr>
        </p:nvSpPr>
        <p:spPr/>
        <p:txBody>
          <a:bodyPr/>
          <a:lstStyle/>
          <a:p>
            <a:pPr eaLnBrk="1" hangingPunct="1">
              <a:defRPr/>
            </a:pPr>
            <a:r>
              <a:rPr lang="en-US" smtClean="0"/>
              <a:t>revoke select </a:t>
            </a:r>
          </a:p>
          <a:p>
            <a:pPr eaLnBrk="1" hangingPunct="1">
              <a:defRPr/>
            </a:pPr>
            <a:r>
              <a:rPr lang="en-US" smtClean="0"/>
              <a:t>on students </a:t>
            </a:r>
          </a:p>
          <a:p>
            <a:pPr eaLnBrk="1" hangingPunct="1">
              <a:defRPr/>
            </a:pPr>
            <a:r>
              <a:rPr lang="en-US" smtClean="0"/>
              <a:t>from public;</a:t>
            </a:r>
            <a:br>
              <a:rPr lang="en-US" smtClean="0"/>
            </a:br>
            <a:endParaRPr lang="en-US" smtClean="0"/>
          </a:p>
          <a:p>
            <a:pPr eaLnBrk="1" hangingPunct="1">
              <a:defRPr/>
            </a:pPr>
            <a:r>
              <a:rPr lang="en-US" smtClean="0"/>
              <a:t>revoke insert </a:t>
            </a:r>
          </a:p>
          <a:p>
            <a:pPr eaLnBrk="1" hangingPunct="1">
              <a:defRPr/>
            </a:pPr>
            <a:r>
              <a:rPr lang="en-US" smtClean="0"/>
              <a:t>on students </a:t>
            </a:r>
          </a:p>
          <a:p>
            <a:pPr eaLnBrk="1" hangingPunct="1">
              <a:defRPr/>
            </a:pPr>
            <a:r>
              <a:rPr lang="en-US" smtClean="0"/>
              <a:t>from insc0021;</a:t>
            </a:r>
          </a:p>
        </p:txBody>
      </p:sp>
      <p:sp>
        <p:nvSpPr>
          <p:cNvPr id="4" name="Date Placeholder 3"/>
          <p:cNvSpPr>
            <a:spLocks noGrp="1"/>
          </p:cNvSpPr>
          <p:nvPr>
            <p:ph type="dt" sz="half" idx="10"/>
          </p:nvPr>
        </p:nvSpPr>
        <p:spPr/>
        <p:txBody>
          <a:bodyPr/>
          <a:lstStyle/>
          <a:p>
            <a:pPr>
              <a:defRPr/>
            </a:pPr>
            <a:r>
              <a:rPr lang="en-US" smtClean="0"/>
              <a:t>© 1998 - 2018 </a:t>
            </a:r>
            <a:endParaRPr lang="en-US" dirty="0"/>
          </a:p>
        </p:txBody>
      </p:sp>
      <p:sp>
        <p:nvSpPr>
          <p:cNvPr id="5" name="Footer Placeholder 4"/>
          <p:cNvSpPr>
            <a:spLocks noGrp="1"/>
          </p:cNvSpPr>
          <p:nvPr>
            <p:ph type="ftr" sz="quarter" idx="11"/>
          </p:nvPr>
        </p:nvSpPr>
        <p:spPr/>
        <p:txBody>
          <a:bodyPr/>
          <a:lstStyle/>
          <a:p>
            <a:pPr>
              <a:defRPr/>
            </a:pPr>
            <a:r>
              <a:rPr lang="en-US" smtClean="0"/>
              <a:t>Bergin-Mann</a:t>
            </a:r>
            <a:endParaRPr lang="en-US"/>
          </a:p>
        </p:txBody>
      </p:sp>
      <p:sp>
        <p:nvSpPr>
          <p:cNvPr id="6" name="Slide Number Placeholder 5"/>
          <p:cNvSpPr>
            <a:spLocks noGrp="1"/>
          </p:cNvSpPr>
          <p:nvPr>
            <p:ph type="sldNum" sz="quarter" idx="12"/>
          </p:nvPr>
        </p:nvSpPr>
        <p:spPr/>
        <p:txBody>
          <a:bodyPr/>
          <a:lstStyle/>
          <a:p>
            <a:pPr>
              <a:defRPr/>
            </a:pPr>
            <a:fld id="{2DA8B171-D1D0-4A8E-AB9D-C03A794D7A34}" type="slidenum">
              <a:rPr lang="en-US"/>
              <a:pPr>
                <a:defRPr/>
              </a:pPr>
              <a:t>10</a:t>
            </a:fld>
            <a:endParaRPr lang="en-US"/>
          </a:p>
        </p:txBody>
      </p:sp>
      <p:sp>
        <p:nvSpPr>
          <p:cNvPr id="77826" name="Rectangle 2"/>
          <p:cNvSpPr>
            <a:spLocks noGrp="1" noChangeArrowheads="1"/>
          </p:cNvSpPr>
          <p:nvPr>
            <p:ph type="title"/>
          </p:nvPr>
        </p:nvSpPr>
        <p:spPr/>
        <p:txBody>
          <a:bodyPr/>
          <a:lstStyle/>
          <a:p>
            <a:pPr eaLnBrk="1" hangingPunct="1">
              <a:defRPr/>
            </a:pPr>
            <a:r>
              <a:rPr lang="en-US" smtClean="0"/>
              <a:t>Example: Revoke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3"/>
          <p:cNvSpPr>
            <a:spLocks noGrp="1" noChangeArrowheads="1"/>
          </p:cNvSpPr>
          <p:nvPr>
            <p:ph idx="1"/>
          </p:nvPr>
        </p:nvSpPr>
        <p:spPr/>
        <p:txBody>
          <a:bodyPr/>
          <a:lstStyle/>
          <a:p>
            <a:pPr eaLnBrk="1" hangingPunct="1">
              <a:defRPr/>
            </a:pPr>
            <a:r>
              <a:rPr lang="en-US" smtClean="0"/>
              <a:t>Hide information</a:t>
            </a:r>
          </a:p>
          <a:p>
            <a:pPr lvl="1" eaLnBrk="1" hangingPunct="1">
              <a:defRPr/>
            </a:pPr>
            <a:r>
              <a:rPr lang="en-US" smtClean="0"/>
              <a:t>About the structure</a:t>
            </a:r>
          </a:p>
          <a:p>
            <a:pPr lvl="1" eaLnBrk="1" hangingPunct="1">
              <a:defRPr/>
            </a:pPr>
            <a:r>
              <a:rPr lang="en-US" smtClean="0"/>
              <a:t>About the contents</a:t>
            </a:r>
          </a:p>
        </p:txBody>
      </p:sp>
      <p:sp>
        <p:nvSpPr>
          <p:cNvPr id="4" name="Date Placeholder 3"/>
          <p:cNvSpPr>
            <a:spLocks noGrp="1"/>
          </p:cNvSpPr>
          <p:nvPr>
            <p:ph type="dt" sz="half" idx="10"/>
          </p:nvPr>
        </p:nvSpPr>
        <p:spPr/>
        <p:txBody>
          <a:bodyPr/>
          <a:lstStyle/>
          <a:p>
            <a:pPr>
              <a:defRPr/>
            </a:pPr>
            <a:r>
              <a:rPr lang="en-US" smtClean="0"/>
              <a:t>© 1998 - 2018 </a:t>
            </a:r>
            <a:endParaRPr lang="en-US" dirty="0"/>
          </a:p>
        </p:txBody>
      </p:sp>
      <p:sp>
        <p:nvSpPr>
          <p:cNvPr id="5" name="Footer Placeholder 4"/>
          <p:cNvSpPr>
            <a:spLocks noGrp="1"/>
          </p:cNvSpPr>
          <p:nvPr>
            <p:ph type="ftr" sz="quarter" idx="11"/>
          </p:nvPr>
        </p:nvSpPr>
        <p:spPr/>
        <p:txBody>
          <a:bodyPr/>
          <a:lstStyle/>
          <a:p>
            <a:pPr>
              <a:defRPr/>
            </a:pPr>
            <a:r>
              <a:rPr lang="en-US" smtClean="0"/>
              <a:t>Bergin-Mann</a:t>
            </a:r>
            <a:endParaRPr lang="en-US"/>
          </a:p>
        </p:txBody>
      </p:sp>
      <p:sp>
        <p:nvSpPr>
          <p:cNvPr id="6" name="Slide Number Placeholder 5"/>
          <p:cNvSpPr>
            <a:spLocks noGrp="1"/>
          </p:cNvSpPr>
          <p:nvPr>
            <p:ph type="sldNum" sz="quarter" idx="12"/>
          </p:nvPr>
        </p:nvSpPr>
        <p:spPr/>
        <p:txBody>
          <a:bodyPr/>
          <a:lstStyle/>
          <a:p>
            <a:pPr>
              <a:defRPr/>
            </a:pPr>
            <a:fld id="{19628B89-D4CA-433B-84E0-75FBEE540151}" type="slidenum">
              <a:rPr lang="en-US"/>
              <a:pPr>
                <a:defRPr/>
              </a:pPr>
              <a:t>11</a:t>
            </a:fld>
            <a:endParaRPr lang="en-US"/>
          </a:p>
        </p:txBody>
      </p:sp>
      <p:sp>
        <p:nvSpPr>
          <p:cNvPr id="91138" name="Rectangle 2"/>
          <p:cNvSpPr>
            <a:spLocks noGrp="1" noChangeArrowheads="1"/>
          </p:cNvSpPr>
          <p:nvPr>
            <p:ph type="title"/>
          </p:nvPr>
        </p:nvSpPr>
        <p:spPr/>
        <p:txBody>
          <a:bodyPr/>
          <a:lstStyle/>
          <a:p>
            <a:pPr eaLnBrk="1" hangingPunct="1">
              <a:defRPr/>
            </a:pPr>
            <a:r>
              <a:rPr lang="en-US" smtClean="0"/>
              <a:t>Purpose of Security Features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3"/>
          <p:cNvSpPr>
            <a:spLocks noGrp="1" noChangeArrowheads="1"/>
          </p:cNvSpPr>
          <p:nvPr>
            <p:ph idx="1"/>
          </p:nvPr>
        </p:nvSpPr>
        <p:spPr/>
        <p:txBody>
          <a:bodyPr/>
          <a:lstStyle/>
          <a:p>
            <a:pPr eaLnBrk="1" hangingPunct="1">
              <a:defRPr/>
            </a:pPr>
            <a:r>
              <a:rPr lang="en-US" smtClean="0"/>
              <a:t>Tables</a:t>
            </a:r>
          </a:p>
          <a:p>
            <a:pPr eaLnBrk="1" hangingPunct="1">
              <a:defRPr/>
            </a:pPr>
            <a:r>
              <a:rPr lang="en-US" smtClean="0"/>
              <a:t>Columns</a:t>
            </a:r>
          </a:p>
          <a:p>
            <a:pPr eaLnBrk="1" hangingPunct="1">
              <a:defRPr/>
            </a:pPr>
            <a:r>
              <a:rPr lang="en-US" smtClean="0"/>
              <a:t>Views</a:t>
            </a:r>
          </a:p>
          <a:p>
            <a:pPr eaLnBrk="1" hangingPunct="1">
              <a:defRPr/>
            </a:pPr>
            <a:r>
              <a:rPr lang="en-US" smtClean="0"/>
              <a:t>Domains</a:t>
            </a:r>
          </a:p>
          <a:p>
            <a:pPr eaLnBrk="1" hangingPunct="1">
              <a:defRPr/>
            </a:pPr>
            <a:r>
              <a:rPr lang="en-US" smtClean="0"/>
              <a:t>Character sets</a:t>
            </a:r>
          </a:p>
          <a:p>
            <a:pPr eaLnBrk="1" hangingPunct="1">
              <a:defRPr/>
            </a:pPr>
            <a:r>
              <a:rPr lang="en-US" smtClean="0"/>
              <a:t>Collations</a:t>
            </a:r>
          </a:p>
          <a:p>
            <a:pPr eaLnBrk="1" hangingPunct="1">
              <a:defRPr/>
            </a:pPr>
            <a:r>
              <a:rPr lang="en-US" smtClean="0"/>
              <a:t>Translations</a:t>
            </a:r>
          </a:p>
        </p:txBody>
      </p:sp>
      <p:sp>
        <p:nvSpPr>
          <p:cNvPr id="4" name="Date Placeholder 3"/>
          <p:cNvSpPr>
            <a:spLocks noGrp="1"/>
          </p:cNvSpPr>
          <p:nvPr>
            <p:ph type="dt" sz="half" idx="10"/>
          </p:nvPr>
        </p:nvSpPr>
        <p:spPr/>
        <p:txBody>
          <a:bodyPr/>
          <a:lstStyle/>
          <a:p>
            <a:pPr>
              <a:defRPr/>
            </a:pPr>
            <a:r>
              <a:rPr lang="en-US" smtClean="0"/>
              <a:t>© 1998 - 2018 </a:t>
            </a:r>
            <a:endParaRPr lang="en-US" dirty="0"/>
          </a:p>
        </p:txBody>
      </p:sp>
      <p:sp>
        <p:nvSpPr>
          <p:cNvPr id="5" name="Footer Placeholder 4"/>
          <p:cNvSpPr>
            <a:spLocks noGrp="1"/>
          </p:cNvSpPr>
          <p:nvPr>
            <p:ph type="ftr" sz="quarter" idx="11"/>
          </p:nvPr>
        </p:nvSpPr>
        <p:spPr/>
        <p:txBody>
          <a:bodyPr/>
          <a:lstStyle/>
          <a:p>
            <a:pPr>
              <a:defRPr/>
            </a:pPr>
            <a:r>
              <a:rPr lang="en-US" smtClean="0"/>
              <a:t>Bergin-Mann</a:t>
            </a:r>
            <a:endParaRPr lang="en-US"/>
          </a:p>
        </p:txBody>
      </p:sp>
      <p:sp>
        <p:nvSpPr>
          <p:cNvPr id="6" name="Slide Number Placeholder 5"/>
          <p:cNvSpPr>
            <a:spLocks noGrp="1"/>
          </p:cNvSpPr>
          <p:nvPr>
            <p:ph type="sldNum" sz="quarter" idx="12"/>
          </p:nvPr>
        </p:nvSpPr>
        <p:spPr/>
        <p:txBody>
          <a:bodyPr/>
          <a:lstStyle/>
          <a:p>
            <a:pPr>
              <a:defRPr/>
            </a:pPr>
            <a:fld id="{2590B610-3599-471E-8CD7-1EFD46291578}" type="slidenum">
              <a:rPr lang="en-US"/>
              <a:pPr>
                <a:defRPr/>
              </a:pPr>
              <a:t>12</a:t>
            </a:fld>
            <a:endParaRPr lang="en-US"/>
          </a:p>
        </p:txBody>
      </p:sp>
      <p:sp>
        <p:nvSpPr>
          <p:cNvPr id="93186" name="Rectangle 2"/>
          <p:cNvSpPr>
            <a:spLocks noGrp="1" noChangeArrowheads="1"/>
          </p:cNvSpPr>
          <p:nvPr>
            <p:ph type="title"/>
          </p:nvPr>
        </p:nvSpPr>
        <p:spPr/>
        <p:txBody>
          <a:bodyPr/>
          <a:lstStyle/>
          <a:p>
            <a:pPr eaLnBrk="1" hangingPunct="1">
              <a:defRPr/>
            </a:pPr>
            <a:r>
              <a:rPr lang="en-US" smtClean="0"/>
              <a:t>Schema Objects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3"/>
          <p:cNvSpPr>
            <a:spLocks noGrp="1" noChangeArrowheads="1"/>
          </p:cNvSpPr>
          <p:nvPr>
            <p:ph idx="1"/>
          </p:nvPr>
        </p:nvSpPr>
        <p:spPr/>
        <p:txBody>
          <a:bodyPr/>
          <a:lstStyle/>
          <a:p>
            <a:pPr eaLnBrk="1" hangingPunct="1">
              <a:defRPr/>
            </a:pPr>
            <a:r>
              <a:rPr lang="en-US" smtClean="0"/>
              <a:t>Select</a:t>
            </a:r>
          </a:p>
          <a:p>
            <a:pPr eaLnBrk="1" hangingPunct="1">
              <a:defRPr/>
            </a:pPr>
            <a:r>
              <a:rPr lang="en-US" smtClean="0"/>
              <a:t>Delete</a:t>
            </a:r>
          </a:p>
          <a:p>
            <a:pPr eaLnBrk="1" hangingPunct="1">
              <a:defRPr/>
            </a:pPr>
            <a:r>
              <a:rPr lang="en-US" smtClean="0"/>
              <a:t>Insert</a:t>
            </a:r>
          </a:p>
          <a:p>
            <a:pPr eaLnBrk="1" hangingPunct="1">
              <a:defRPr/>
            </a:pPr>
            <a:r>
              <a:rPr lang="en-US" smtClean="0"/>
              <a:t>Update</a:t>
            </a:r>
            <a:br>
              <a:rPr lang="en-US" smtClean="0"/>
            </a:br>
            <a:endParaRPr lang="en-US" smtClean="0"/>
          </a:p>
          <a:p>
            <a:pPr eaLnBrk="1" hangingPunct="1">
              <a:defRPr/>
            </a:pPr>
            <a:r>
              <a:rPr lang="en-US" smtClean="0"/>
              <a:t>References</a:t>
            </a:r>
          </a:p>
          <a:p>
            <a:pPr eaLnBrk="1" hangingPunct="1">
              <a:defRPr/>
            </a:pPr>
            <a:r>
              <a:rPr lang="en-US" smtClean="0"/>
              <a:t>Usage</a:t>
            </a:r>
          </a:p>
        </p:txBody>
      </p:sp>
      <p:sp>
        <p:nvSpPr>
          <p:cNvPr id="4" name="Date Placeholder 3"/>
          <p:cNvSpPr>
            <a:spLocks noGrp="1"/>
          </p:cNvSpPr>
          <p:nvPr>
            <p:ph type="dt" sz="half" idx="10"/>
          </p:nvPr>
        </p:nvSpPr>
        <p:spPr/>
        <p:txBody>
          <a:bodyPr/>
          <a:lstStyle/>
          <a:p>
            <a:pPr>
              <a:defRPr/>
            </a:pPr>
            <a:r>
              <a:rPr lang="en-US" smtClean="0"/>
              <a:t>© 1998 - 2018 </a:t>
            </a:r>
            <a:endParaRPr lang="en-US" dirty="0"/>
          </a:p>
        </p:txBody>
      </p:sp>
      <p:sp>
        <p:nvSpPr>
          <p:cNvPr id="5" name="Footer Placeholder 4"/>
          <p:cNvSpPr>
            <a:spLocks noGrp="1"/>
          </p:cNvSpPr>
          <p:nvPr>
            <p:ph type="ftr" sz="quarter" idx="11"/>
          </p:nvPr>
        </p:nvSpPr>
        <p:spPr/>
        <p:txBody>
          <a:bodyPr/>
          <a:lstStyle/>
          <a:p>
            <a:pPr>
              <a:defRPr/>
            </a:pPr>
            <a:r>
              <a:rPr lang="en-US" smtClean="0"/>
              <a:t>Bergin-Mann</a:t>
            </a:r>
            <a:endParaRPr lang="en-US"/>
          </a:p>
        </p:txBody>
      </p:sp>
      <p:sp>
        <p:nvSpPr>
          <p:cNvPr id="6" name="Slide Number Placeholder 5"/>
          <p:cNvSpPr>
            <a:spLocks noGrp="1"/>
          </p:cNvSpPr>
          <p:nvPr>
            <p:ph type="sldNum" sz="quarter" idx="12"/>
          </p:nvPr>
        </p:nvSpPr>
        <p:spPr/>
        <p:txBody>
          <a:bodyPr/>
          <a:lstStyle/>
          <a:p>
            <a:pPr>
              <a:defRPr/>
            </a:pPr>
            <a:fld id="{5EB624F5-20A8-4F96-A9B9-803A113EB749}" type="slidenum">
              <a:rPr lang="en-US"/>
              <a:pPr>
                <a:defRPr/>
              </a:pPr>
              <a:t>13</a:t>
            </a:fld>
            <a:endParaRPr lang="en-US"/>
          </a:p>
        </p:txBody>
      </p:sp>
      <p:sp>
        <p:nvSpPr>
          <p:cNvPr id="79874" name="Rectangle 2"/>
          <p:cNvSpPr>
            <a:spLocks noGrp="1" noChangeArrowheads="1"/>
          </p:cNvSpPr>
          <p:nvPr>
            <p:ph type="title"/>
          </p:nvPr>
        </p:nvSpPr>
        <p:spPr/>
        <p:txBody>
          <a:bodyPr/>
          <a:lstStyle/>
          <a:p>
            <a:pPr eaLnBrk="1" hangingPunct="1">
              <a:defRPr/>
            </a:pPr>
            <a:r>
              <a:rPr lang="en-US" smtClean="0"/>
              <a:t>List of Privileges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3"/>
          <p:cNvSpPr>
            <a:spLocks noGrp="1" noChangeArrowheads="1"/>
          </p:cNvSpPr>
          <p:nvPr>
            <p:ph idx="1"/>
          </p:nvPr>
        </p:nvSpPr>
        <p:spPr/>
        <p:txBody>
          <a:bodyPr/>
          <a:lstStyle/>
          <a:p>
            <a:pPr eaLnBrk="1" hangingPunct="1">
              <a:defRPr/>
            </a:pPr>
            <a:r>
              <a:rPr lang="en-US" smtClean="0"/>
              <a:t>SELECT *</a:t>
            </a:r>
          </a:p>
          <a:p>
            <a:pPr eaLnBrk="1" hangingPunct="1">
              <a:defRPr/>
            </a:pPr>
            <a:r>
              <a:rPr lang="en-US" smtClean="0"/>
              <a:t>FROM  special_students_table</a:t>
            </a:r>
            <a:br>
              <a:rPr lang="en-US" smtClean="0"/>
            </a:br>
            <a:endParaRPr lang="en-US" smtClean="0"/>
          </a:p>
          <a:p>
            <a:pPr eaLnBrk="1" hangingPunct="1">
              <a:defRPr/>
            </a:pPr>
            <a:r>
              <a:rPr lang="en-US" smtClean="0"/>
              <a:t>If you don’t have permission to see this table, should you even know that it exists?</a:t>
            </a:r>
          </a:p>
        </p:txBody>
      </p:sp>
      <p:sp>
        <p:nvSpPr>
          <p:cNvPr id="4" name="Date Placeholder 3"/>
          <p:cNvSpPr>
            <a:spLocks noGrp="1"/>
          </p:cNvSpPr>
          <p:nvPr>
            <p:ph type="dt" sz="half" idx="10"/>
          </p:nvPr>
        </p:nvSpPr>
        <p:spPr/>
        <p:txBody>
          <a:bodyPr/>
          <a:lstStyle/>
          <a:p>
            <a:pPr>
              <a:defRPr/>
            </a:pPr>
            <a:r>
              <a:rPr lang="en-US" smtClean="0"/>
              <a:t>© 1998 - 2018 </a:t>
            </a:r>
            <a:endParaRPr lang="en-US" dirty="0"/>
          </a:p>
        </p:txBody>
      </p:sp>
      <p:sp>
        <p:nvSpPr>
          <p:cNvPr id="5" name="Footer Placeholder 4"/>
          <p:cNvSpPr>
            <a:spLocks noGrp="1"/>
          </p:cNvSpPr>
          <p:nvPr>
            <p:ph type="ftr" sz="quarter" idx="11"/>
          </p:nvPr>
        </p:nvSpPr>
        <p:spPr/>
        <p:txBody>
          <a:bodyPr/>
          <a:lstStyle/>
          <a:p>
            <a:pPr>
              <a:defRPr/>
            </a:pPr>
            <a:r>
              <a:rPr lang="en-US" smtClean="0"/>
              <a:t>Bergin-Mann</a:t>
            </a:r>
            <a:endParaRPr lang="en-US"/>
          </a:p>
        </p:txBody>
      </p:sp>
      <p:sp>
        <p:nvSpPr>
          <p:cNvPr id="6" name="Slide Number Placeholder 5"/>
          <p:cNvSpPr>
            <a:spLocks noGrp="1"/>
          </p:cNvSpPr>
          <p:nvPr>
            <p:ph type="sldNum" sz="quarter" idx="12"/>
          </p:nvPr>
        </p:nvSpPr>
        <p:spPr/>
        <p:txBody>
          <a:bodyPr/>
          <a:lstStyle/>
          <a:p>
            <a:pPr>
              <a:defRPr/>
            </a:pPr>
            <a:fld id="{CA804B0B-EE70-4112-A243-A8EFE61B5EA1}" type="slidenum">
              <a:rPr lang="en-US"/>
              <a:pPr>
                <a:defRPr/>
              </a:pPr>
              <a:t>14</a:t>
            </a:fld>
            <a:endParaRPr lang="en-US"/>
          </a:p>
        </p:txBody>
      </p:sp>
      <p:sp>
        <p:nvSpPr>
          <p:cNvPr id="95234" name="Rectangle 2"/>
          <p:cNvSpPr>
            <a:spLocks noGrp="1" noChangeArrowheads="1"/>
          </p:cNvSpPr>
          <p:nvPr>
            <p:ph type="title"/>
          </p:nvPr>
        </p:nvSpPr>
        <p:spPr/>
        <p:txBody>
          <a:bodyPr/>
          <a:lstStyle/>
          <a:p>
            <a:pPr eaLnBrk="1" hangingPunct="1">
              <a:defRPr/>
            </a:pPr>
            <a:r>
              <a:rPr lang="en-US" smtClean="0"/>
              <a:t>Problem</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Rectangle 3"/>
          <p:cNvSpPr>
            <a:spLocks noGrp="1" noChangeArrowheads="1"/>
          </p:cNvSpPr>
          <p:nvPr>
            <p:ph idx="1"/>
          </p:nvPr>
        </p:nvSpPr>
        <p:spPr/>
        <p:txBody>
          <a:bodyPr/>
          <a:lstStyle/>
          <a:p>
            <a:pPr eaLnBrk="1" hangingPunct="1">
              <a:lnSpc>
                <a:spcPct val="90000"/>
              </a:lnSpc>
              <a:defRPr/>
            </a:pPr>
            <a:r>
              <a:rPr lang="en-US" sz="2400" smtClean="0"/>
              <a:t>CREATE my_own _table</a:t>
            </a:r>
          </a:p>
          <a:p>
            <a:pPr eaLnBrk="1" hangingPunct="1">
              <a:lnSpc>
                <a:spcPct val="90000"/>
              </a:lnSpc>
              <a:buFont typeface="Wingdings" pitchFamily="2" charset="2"/>
              <a:buNone/>
              <a:defRPr/>
            </a:pPr>
            <a:r>
              <a:rPr lang="en-US" sz="2400" smtClean="0"/>
              <a:t>	With a  column that REFERENCES (in a foreign key fashion) the primary key in the special_students_table.</a:t>
            </a:r>
            <a:br>
              <a:rPr lang="en-US" sz="2400" smtClean="0"/>
            </a:br>
            <a:endParaRPr lang="en-US" sz="2400" smtClean="0"/>
          </a:p>
          <a:p>
            <a:pPr eaLnBrk="1" hangingPunct="1">
              <a:lnSpc>
                <a:spcPct val="90000"/>
              </a:lnSpc>
              <a:defRPr/>
            </a:pPr>
            <a:r>
              <a:rPr lang="en-US" sz="2400" smtClean="0"/>
              <a:t>If you don’t have permission to see this table, should you even know that it exists?  Let alone be able to access/reference the primary key.</a:t>
            </a:r>
            <a:br>
              <a:rPr lang="en-US" sz="2400" smtClean="0"/>
            </a:br>
            <a:endParaRPr lang="en-US" sz="2400" smtClean="0"/>
          </a:p>
          <a:p>
            <a:pPr eaLnBrk="1" hangingPunct="1">
              <a:lnSpc>
                <a:spcPct val="90000"/>
              </a:lnSpc>
              <a:defRPr/>
            </a:pPr>
            <a:r>
              <a:rPr lang="en-US" sz="2400" smtClean="0"/>
              <a:t>If you were denied access to special_students, can you see how you might be able to ‘reverse engineer’ its contents via the reference feature?</a:t>
            </a:r>
          </a:p>
        </p:txBody>
      </p:sp>
      <p:sp>
        <p:nvSpPr>
          <p:cNvPr id="4" name="Date Placeholder 3"/>
          <p:cNvSpPr>
            <a:spLocks noGrp="1"/>
          </p:cNvSpPr>
          <p:nvPr>
            <p:ph type="dt" sz="half" idx="10"/>
          </p:nvPr>
        </p:nvSpPr>
        <p:spPr/>
        <p:txBody>
          <a:bodyPr/>
          <a:lstStyle/>
          <a:p>
            <a:pPr>
              <a:defRPr/>
            </a:pPr>
            <a:r>
              <a:rPr lang="en-US" smtClean="0"/>
              <a:t>© 1998 - 2018 </a:t>
            </a:r>
            <a:endParaRPr lang="en-US" dirty="0"/>
          </a:p>
        </p:txBody>
      </p:sp>
      <p:sp>
        <p:nvSpPr>
          <p:cNvPr id="5" name="Footer Placeholder 4"/>
          <p:cNvSpPr>
            <a:spLocks noGrp="1"/>
          </p:cNvSpPr>
          <p:nvPr>
            <p:ph type="ftr" sz="quarter" idx="11"/>
          </p:nvPr>
        </p:nvSpPr>
        <p:spPr/>
        <p:txBody>
          <a:bodyPr/>
          <a:lstStyle/>
          <a:p>
            <a:pPr>
              <a:defRPr/>
            </a:pPr>
            <a:r>
              <a:rPr lang="en-US" smtClean="0"/>
              <a:t>Bergin-Mann</a:t>
            </a:r>
            <a:endParaRPr lang="en-US"/>
          </a:p>
        </p:txBody>
      </p:sp>
      <p:sp>
        <p:nvSpPr>
          <p:cNvPr id="6" name="Slide Number Placeholder 5"/>
          <p:cNvSpPr>
            <a:spLocks noGrp="1"/>
          </p:cNvSpPr>
          <p:nvPr>
            <p:ph type="sldNum" sz="quarter" idx="12"/>
          </p:nvPr>
        </p:nvSpPr>
        <p:spPr/>
        <p:txBody>
          <a:bodyPr/>
          <a:lstStyle/>
          <a:p>
            <a:pPr>
              <a:defRPr/>
            </a:pPr>
            <a:fld id="{5EE61146-7801-4A66-A701-1830FBC698C4}" type="slidenum">
              <a:rPr lang="en-US"/>
              <a:pPr>
                <a:defRPr/>
              </a:pPr>
              <a:t>15</a:t>
            </a:fld>
            <a:endParaRPr lang="en-US"/>
          </a:p>
        </p:txBody>
      </p:sp>
      <p:sp>
        <p:nvSpPr>
          <p:cNvPr id="97282" name="Rectangle 2"/>
          <p:cNvSpPr>
            <a:spLocks noGrp="1" noChangeArrowheads="1"/>
          </p:cNvSpPr>
          <p:nvPr>
            <p:ph type="title"/>
          </p:nvPr>
        </p:nvSpPr>
        <p:spPr/>
        <p:txBody>
          <a:bodyPr/>
          <a:lstStyle/>
          <a:p>
            <a:pPr eaLnBrk="1" hangingPunct="1">
              <a:defRPr/>
            </a:pPr>
            <a:r>
              <a:rPr lang="en-US" smtClean="0"/>
              <a:t>Problem</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Rectangle 3"/>
          <p:cNvSpPr>
            <a:spLocks noGrp="1" noChangeArrowheads="1"/>
          </p:cNvSpPr>
          <p:nvPr>
            <p:ph idx="1"/>
          </p:nvPr>
        </p:nvSpPr>
        <p:spPr/>
        <p:txBody>
          <a:bodyPr/>
          <a:lstStyle/>
          <a:p>
            <a:pPr eaLnBrk="1" hangingPunct="1">
              <a:defRPr/>
            </a:pPr>
            <a:r>
              <a:rPr lang="en-US" sz="2800" smtClean="0"/>
              <a:t>Can you imagine an instance where you would want to protect from prying eyes, the valid values for any ‘column’ of data?</a:t>
            </a:r>
            <a:br>
              <a:rPr lang="en-US" sz="2800" smtClean="0"/>
            </a:br>
            <a:endParaRPr lang="en-US" sz="2800" smtClean="0"/>
          </a:p>
          <a:p>
            <a:pPr eaLnBrk="1" hangingPunct="1">
              <a:defRPr/>
            </a:pPr>
            <a:r>
              <a:rPr lang="en-US" sz="2800" smtClean="0"/>
              <a:t>Might want to protect some of these features from accidental deletion.</a:t>
            </a:r>
          </a:p>
        </p:txBody>
      </p:sp>
      <p:sp>
        <p:nvSpPr>
          <p:cNvPr id="4" name="Date Placeholder 3"/>
          <p:cNvSpPr>
            <a:spLocks noGrp="1"/>
          </p:cNvSpPr>
          <p:nvPr>
            <p:ph type="dt" sz="half" idx="10"/>
          </p:nvPr>
        </p:nvSpPr>
        <p:spPr/>
        <p:txBody>
          <a:bodyPr/>
          <a:lstStyle/>
          <a:p>
            <a:pPr>
              <a:defRPr/>
            </a:pPr>
            <a:r>
              <a:rPr lang="en-US" smtClean="0"/>
              <a:t>© 1998 - 2018 </a:t>
            </a:r>
            <a:endParaRPr lang="en-US" dirty="0"/>
          </a:p>
        </p:txBody>
      </p:sp>
      <p:sp>
        <p:nvSpPr>
          <p:cNvPr id="5" name="Footer Placeholder 4"/>
          <p:cNvSpPr>
            <a:spLocks noGrp="1"/>
          </p:cNvSpPr>
          <p:nvPr>
            <p:ph type="ftr" sz="quarter" idx="11"/>
          </p:nvPr>
        </p:nvSpPr>
        <p:spPr/>
        <p:txBody>
          <a:bodyPr/>
          <a:lstStyle/>
          <a:p>
            <a:pPr>
              <a:defRPr/>
            </a:pPr>
            <a:r>
              <a:rPr lang="en-US" smtClean="0"/>
              <a:t>Bergin-Mann</a:t>
            </a:r>
            <a:endParaRPr lang="en-US"/>
          </a:p>
        </p:txBody>
      </p:sp>
      <p:sp>
        <p:nvSpPr>
          <p:cNvPr id="6" name="Slide Number Placeholder 5"/>
          <p:cNvSpPr>
            <a:spLocks noGrp="1"/>
          </p:cNvSpPr>
          <p:nvPr>
            <p:ph type="sldNum" sz="quarter" idx="12"/>
          </p:nvPr>
        </p:nvSpPr>
        <p:spPr/>
        <p:txBody>
          <a:bodyPr/>
          <a:lstStyle/>
          <a:p>
            <a:pPr>
              <a:defRPr/>
            </a:pPr>
            <a:fld id="{E05B5086-24C1-4A1F-B05C-81BFC079B1B0}" type="slidenum">
              <a:rPr lang="en-US"/>
              <a:pPr>
                <a:defRPr/>
              </a:pPr>
              <a:t>16</a:t>
            </a:fld>
            <a:endParaRPr lang="en-US"/>
          </a:p>
        </p:txBody>
      </p:sp>
      <p:sp>
        <p:nvSpPr>
          <p:cNvPr id="99330" name="Rectangle 2"/>
          <p:cNvSpPr>
            <a:spLocks noGrp="1" noChangeArrowheads="1"/>
          </p:cNvSpPr>
          <p:nvPr>
            <p:ph type="title"/>
          </p:nvPr>
        </p:nvSpPr>
        <p:spPr/>
        <p:txBody>
          <a:bodyPr/>
          <a:lstStyle/>
          <a:p>
            <a:pPr eaLnBrk="1" hangingPunct="1">
              <a:defRPr/>
            </a:pPr>
            <a:r>
              <a:rPr lang="en-US" sz="4000" smtClean="0"/>
              <a:t>Problem - Domains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Rectangle 3"/>
          <p:cNvSpPr>
            <a:spLocks noGrp="1" noChangeArrowheads="1"/>
          </p:cNvSpPr>
          <p:nvPr>
            <p:ph idx="1"/>
          </p:nvPr>
        </p:nvSpPr>
        <p:spPr/>
        <p:txBody>
          <a:bodyPr/>
          <a:lstStyle/>
          <a:p>
            <a:pPr eaLnBrk="1" hangingPunct="1">
              <a:lnSpc>
                <a:spcPct val="90000"/>
              </a:lnSpc>
              <a:defRPr/>
            </a:pPr>
            <a:r>
              <a:rPr lang="en-US" sz="2800" smtClean="0"/>
              <a:t>The SQL standard does not refer to users, rather it uses the term Authorization Identifiers.</a:t>
            </a:r>
            <a:br>
              <a:rPr lang="en-US" sz="2800" smtClean="0"/>
            </a:br>
            <a:endParaRPr lang="en-US" sz="2800" smtClean="0"/>
          </a:p>
          <a:p>
            <a:pPr eaLnBrk="1" hangingPunct="1">
              <a:lnSpc>
                <a:spcPct val="90000"/>
              </a:lnSpc>
              <a:defRPr/>
            </a:pPr>
            <a:r>
              <a:rPr lang="en-US" sz="2800" smtClean="0"/>
              <a:t>There are a variety of authorization identifiers:</a:t>
            </a:r>
          </a:p>
          <a:p>
            <a:pPr lvl="1" eaLnBrk="1" hangingPunct="1">
              <a:lnSpc>
                <a:spcPct val="90000"/>
              </a:lnSpc>
              <a:defRPr/>
            </a:pPr>
            <a:r>
              <a:rPr lang="en-US" sz="2400" smtClean="0"/>
              <a:t>Current AI</a:t>
            </a:r>
          </a:p>
          <a:p>
            <a:pPr lvl="1" eaLnBrk="1" hangingPunct="1">
              <a:lnSpc>
                <a:spcPct val="90000"/>
              </a:lnSpc>
              <a:defRPr/>
            </a:pPr>
            <a:r>
              <a:rPr lang="en-US" sz="2400" smtClean="0"/>
              <a:t>Module AI</a:t>
            </a:r>
          </a:p>
          <a:p>
            <a:pPr lvl="1" eaLnBrk="1" hangingPunct="1">
              <a:lnSpc>
                <a:spcPct val="90000"/>
              </a:lnSpc>
              <a:defRPr/>
            </a:pPr>
            <a:r>
              <a:rPr lang="en-US" sz="2400" smtClean="0"/>
              <a:t>SQL Session AI</a:t>
            </a:r>
          </a:p>
          <a:p>
            <a:pPr lvl="1" eaLnBrk="1" hangingPunct="1">
              <a:lnSpc>
                <a:spcPct val="90000"/>
              </a:lnSpc>
              <a:defRPr/>
            </a:pPr>
            <a:r>
              <a:rPr lang="en-US" sz="2400" smtClean="0"/>
              <a:t>Schema AI</a:t>
            </a:r>
          </a:p>
        </p:txBody>
      </p:sp>
      <p:sp>
        <p:nvSpPr>
          <p:cNvPr id="4" name="Date Placeholder 3"/>
          <p:cNvSpPr>
            <a:spLocks noGrp="1"/>
          </p:cNvSpPr>
          <p:nvPr>
            <p:ph type="dt" sz="half" idx="10"/>
          </p:nvPr>
        </p:nvSpPr>
        <p:spPr/>
        <p:txBody>
          <a:bodyPr/>
          <a:lstStyle/>
          <a:p>
            <a:pPr>
              <a:defRPr/>
            </a:pPr>
            <a:r>
              <a:rPr lang="en-US" smtClean="0"/>
              <a:t>© 1998 - 2018 </a:t>
            </a:r>
            <a:endParaRPr lang="en-US" dirty="0"/>
          </a:p>
        </p:txBody>
      </p:sp>
      <p:sp>
        <p:nvSpPr>
          <p:cNvPr id="5" name="Footer Placeholder 4"/>
          <p:cNvSpPr>
            <a:spLocks noGrp="1"/>
          </p:cNvSpPr>
          <p:nvPr>
            <p:ph type="ftr" sz="quarter" idx="11"/>
          </p:nvPr>
        </p:nvSpPr>
        <p:spPr/>
        <p:txBody>
          <a:bodyPr/>
          <a:lstStyle/>
          <a:p>
            <a:pPr>
              <a:defRPr/>
            </a:pPr>
            <a:r>
              <a:rPr lang="en-US" smtClean="0"/>
              <a:t>Bergin-Mann</a:t>
            </a:r>
            <a:endParaRPr lang="en-US"/>
          </a:p>
        </p:txBody>
      </p:sp>
      <p:sp>
        <p:nvSpPr>
          <p:cNvPr id="6" name="Slide Number Placeholder 5"/>
          <p:cNvSpPr>
            <a:spLocks noGrp="1"/>
          </p:cNvSpPr>
          <p:nvPr>
            <p:ph type="sldNum" sz="quarter" idx="12"/>
          </p:nvPr>
        </p:nvSpPr>
        <p:spPr/>
        <p:txBody>
          <a:bodyPr/>
          <a:lstStyle/>
          <a:p>
            <a:pPr>
              <a:defRPr/>
            </a:pPr>
            <a:fld id="{66A97FAF-F020-43C1-B4F5-2282531786B1}" type="slidenum">
              <a:rPr lang="en-US"/>
              <a:pPr>
                <a:defRPr/>
              </a:pPr>
              <a:t>17</a:t>
            </a:fld>
            <a:endParaRPr lang="en-US"/>
          </a:p>
        </p:txBody>
      </p:sp>
      <p:sp>
        <p:nvSpPr>
          <p:cNvPr id="101378" name="Rectangle 2"/>
          <p:cNvSpPr>
            <a:spLocks noGrp="1" noChangeArrowheads="1"/>
          </p:cNvSpPr>
          <p:nvPr>
            <p:ph type="title"/>
          </p:nvPr>
        </p:nvSpPr>
        <p:spPr/>
        <p:txBody>
          <a:bodyPr>
            <a:normAutofit fontScale="90000"/>
          </a:bodyPr>
          <a:lstStyle/>
          <a:p>
            <a:pPr eaLnBrk="1" hangingPunct="1">
              <a:defRPr/>
            </a:pPr>
            <a:r>
              <a:rPr lang="en-US" sz="4000" smtClean="0"/>
              <a:t>Users /</a:t>
            </a:r>
            <a:br>
              <a:rPr lang="en-US" sz="4000" smtClean="0"/>
            </a:br>
            <a:r>
              <a:rPr lang="en-US" sz="4000" smtClean="0"/>
              <a:t>Authorization Identifiers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3"/>
          <p:cNvSpPr>
            <a:spLocks noGrp="1" noChangeArrowheads="1"/>
          </p:cNvSpPr>
          <p:nvPr>
            <p:ph idx="1"/>
          </p:nvPr>
        </p:nvSpPr>
        <p:spPr/>
        <p:txBody>
          <a:bodyPr/>
          <a:lstStyle/>
          <a:p>
            <a:pPr eaLnBrk="1" hangingPunct="1">
              <a:defRPr/>
            </a:pPr>
            <a:r>
              <a:rPr lang="en-US" sz="2800" smtClean="0"/>
              <a:t>Starts off as being whomever it was that you logged in as.</a:t>
            </a:r>
            <a:br>
              <a:rPr lang="en-US" sz="2800" smtClean="0"/>
            </a:br>
            <a:endParaRPr lang="en-US" sz="2800" smtClean="0"/>
          </a:p>
          <a:p>
            <a:pPr eaLnBrk="1" hangingPunct="1">
              <a:defRPr/>
            </a:pPr>
            <a:r>
              <a:rPr lang="en-US" sz="2800" smtClean="0"/>
              <a:t>ORACLE:  Show user;</a:t>
            </a:r>
          </a:p>
        </p:txBody>
      </p:sp>
      <p:sp>
        <p:nvSpPr>
          <p:cNvPr id="4" name="Date Placeholder 3"/>
          <p:cNvSpPr>
            <a:spLocks noGrp="1"/>
          </p:cNvSpPr>
          <p:nvPr>
            <p:ph type="dt" sz="half" idx="10"/>
          </p:nvPr>
        </p:nvSpPr>
        <p:spPr/>
        <p:txBody>
          <a:bodyPr/>
          <a:lstStyle/>
          <a:p>
            <a:pPr>
              <a:defRPr/>
            </a:pPr>
            <a:r>
              <a:rPr lang="en-US" smtClean="0"/>
              <a:t>© 1998 - 2018 </a:t>
            </a:r>
            <a:endParaRPr lang="en-US" dirty="0"/>
          </a:p>
        </p:txBody>
      </p:sp>
      <p:sp>
        <p:nvSpPr>
          <p:cNvPr id="5" name="Footer Placeholder 4"/>
          <p:cNvSpPr>
            <a:spLocks noGrp="1"/>
          </p:cNvSpPr>
          <p:nvPr>
            <p:ph type="ftr" sz="quarter" idx="11"/>
          </p:nvPr>
        </p:nvSpPr>
        <p:spPr/>
        <p:txBody>
          <a:bodyPr/>
          <a:lstStyle/>
          <a:p>
            <a:pPr>
              <a:defRPr/>
            </a:pPr>
            <a:r>
              <a:rPr lang="en-US" smtClean="0"/>
              <a:t>Bergin-Mann</a:t>
            </a:r>
            <a:endParaRPr lang="en-US"/>
          </a:p>
        </p:txBody>
      </p:sp>
      <p:sp>
        <p:nvSpPr>
          <p:cNvPr id="6" name="Slide Number Placeholder 5"/>
          <p:cNvSpPr>
            <a:spLocks noGrp="1"/>
          </p:cNvSpPr>
          <p:nvPr>
            <p:ph type="sldNum" sz="quarter" idx="12"/>
          </p:nvPr>
        </p:nvSpPr>
        <p:spPr/>
        <p:txBody>
          <a:bodyPr/>
          <a:lstStyle/>
          <a:p>
            <a:pPr>
              <a:defRPr/>
            </a:pPr>
            <a:fld id="{9615900E-A393-4BBB-9A61-C5DDD72992C6}" type="slidenum">
              <a:rPr lang="en-US"/>
              <a:pPr>
                <a:defRPr/>
              </a:pPr>
              <a:t>18</a:t>
            </a:fld>
            <a:endParaRPr lang="en-US"/>
          </a:p>
        </p:txBody>
      </p:sp>
      <p:sp>
        <p:nvSpPr>
          <p:cNvPr id="106498" name="Rectangle 2"/>
          <p:cNvSpPr>
            <a:spLocks noGrp="1" noChangeArrowheads="1"/>
          </p:cNvSpPr>
          <p:nvPr>
            <p:ph type="title"/>
          </p:nvPr>
        </p:nvSpPr>
        <p:spPr/>
        <p:txBody>
          <a:bodyPr/>
          <a:lstStyle/>
          <a:p>
            <a:pPr eaLnBrk="1" hangingPunct="1">
              <a:defRPr/>
            </a:pPr>
            <a:r>
              <a:rPr lang="en-US" sz="4000" smtClean="0"/>
              <a:t>SQL Session AI</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Rectangle 3"/>
          <p:cNvSpPr>
            <a:spLocks noGrp="1" noChangeArrowheads="1"/>
          </p:cNvSpPr>
          <p:nvPr>
            <p:ph idx="1"/>
          </p:nvPr>
        </p:nvSpPr>
        <p:spPr/>
        <p:txBody>
          <a:bodyPr/>
          <a:lstStyle/>
          <a:p>
            <a:pPr eaLnBrk="1" hangingPunct="1">
              <a:defRPr/>
            </a:pPr>
            <a:r>
              <a:rPr lang="en-US" sz="2800" smtClean="0"/>
              <a:t>The owner or creator of the module of code that you are executing.</a:t>
            </a:r>
          </a:p>
        </p:txBody>
      </p:sp>
      <p:sp>
        <p:nvSpPr>
          <p:cNvPr id="4" name="Date Placeholder 3"/>
          <p:cNvSpPr>
            <a:spLocks noGrp="1"/>
          </p:cNvSpPr>
          <p:nvPr>
            <p:ph type="dt" sz="half" idx="10"/>
          </p:nvPr>
        </p:nvSpPr>
        <p:spPr/>
        <p:txBody>
          <a:bodyPr/>
          <a:lstStyle/>
          <a:p>
            <a:pPr>
              <a:defRPr/>
            </a:pPr>
            <a:r>
              <a:rPr lang="en-US" smtClean="0"/>
              <a:t>© 1998 - 2018 </a:t>
            </a:r>
            <a:endParaRPr lang="en-US" dirty="0"/>
          </a:p>
        </p:txBody>
      </p:sp>
      <p:sp>
        <p:nvSpPr>
          <p:cNvPr id="5" name="Footer Placeholder 4"/>
          <p:cNvSpPr>
            <a:spLocks noGrp="1"/>
          </p:cNvSpPr>
          <p:nvPr>
            <p:ph type="ftr" sz="quarter" idx="11"/>
          </p:nvPr>
        </p:nvSpPr>
        <p:spPr/>
        <p:txBody>
          <a:bodyPr/>
          <a:lstStyle/>
          <a:p>
            <a:pPr>
              <a:defRPr/>
            </a:pPr>
            <a:r>
              <a:rPr lang="en-US" smtClean="0"/>
              <a:t>Bergin-Mann</a:t>
            </a:r>
            <a:endParaRPr lang="en-US"/>
          </a:p>
        </p:txBody>
      </p:sp>
      <p:sp>
        <p:nvSpPr>
          <p:cNvPr id="6" name="Slide Number Placeholder 5"/>
          <p:cNvSpPr>
            <a:spLocks noGrp="1"/>
          </p:cNvSpPr>
          <p:nvPr>
            <p:ph type="sldNum" sz="quarter" idx="12"/>
          </p:nvPr>
        </p:nvSpPr>
        <p:spPr/>
        <p:txBody>
          <a:bodyPr/>
          <a:lstStyle/>
          <a:p>
            <a:pPr>
              <a:defRPr/>
            </a:pPr>
            <a:fld id="{05A5B6B5-B437-4FD5-9EEF-AF117148ED86}" type="slidenum">
              <a:rPr lang="en-US"/>
              <a:pPr>
                <a:defRPr/>
              </a:pPr>
              <a:t>19</a:t>
            </a:fld>
            <a:endParaRPr lang="en-US"/>
          </a:p>
        </p:txBody>
      </p:sp>
      <p:sp>
        <p:nvSpPr>
          <p:cNvPr id="108546" name="Rectangle 2"/>
          <p:cNvSpPr>
            <a:spLocks noGrp="1" noChangeArrowheads="1"/>
          </p:cNvSpPr>
          <p:nvPr>
            <p:ph type="title"/>
          </p:nvPr>
        </p:nvSpPr>
        <p:spPr/>
        <p:txBody>
          <a:bodyPr/>
          <a:lstStyle/>
          <a:p>
            <a:pPr eaLnBrk="1" hangingPunct="1">
              <a:defRPr/>
            </a:pPr>
            <a:r>
              <a:rPr lang="en-US" sz="4000" smtClean="0"/>
              <a:t>Module AI</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idx="1"/>
          </p:nvPr>
        </p:nvSpPr>
        <p:spPr/>
        <p:txBody>
          <a:bodyPr/>
          <a:lstStyle/>
          <a:p>
            <a:pPr eaLnBrk="1" hangingPunct="1">
              <a:defRPr/>
            </a:pPr>
            <a:r>
              <a:rPr lang="en-US" sz="2800" smtClean="0"/>
              <a:t>How can we secure the data that we maintain in the database?</a:t>
            </a:r>
            <a:br>
              <a:rPr lang="en-US" sz="2800" smtClean="0"/>
            </a:br>
            <a:endParaRPr lang="en-US" sz="2800" smtClean="0"/>
          </a:p>
          <a:p>
            <a:pPr eaLnBrk="1" hangingPunct="1">
              <a:defRPr/>
            </a:pPr>
            <a:r>
              <a:rPr lang="en-US" sz="2800" smtClean="0"/>
              <a:t>Especially from the perspective of disallowing unauthorized users access to db data or services that they shouldn’t have access to.</a:t>
            </a:r>
            <a:br>
              <a:rPr lang="en-US" sz="2800" smtClean="0"/>
            </a:br>
            <a:endParaRPr lang="en-US" sz="2800" smtClean="0"/>
          </a:p>
          <a:p>
            <a:pPr eaLnBrk="1" hangingPunct="1">
              <a:defRPr/>
            </a:pPr>
            <a:r>
              <a:rPr lang="en-US" sz="2800" smtClean="0"/>
              <a:t>Database objects, users, and the privileges those users have w/ the db objects.</a:t>
            </a:r>
          </a:p>
        </p:txBody>
      </p:sp>
      <p:sp>
        <p:nvSpPr>
          <p:cNvPr id="4" name="Date Placeholder 3"/>
          <p:cNvSpPr>
            <a:spLocks noGrp="1"/>
          </p:cNvSpPr>
          <p:nvPr>
            <p:ph type="dt" sz="half" idx="10"/>
          </p:nvPr>
        </p:nvSpPr>
        <p:spPr/>
        <p:txBody>
          <a:bodyPr/>
          <a:lstStyle/>
          <a:p>
            <a:pPr>
              <a:defRPr/>
            </a:pPr>
            <a:r>
              <a:rPr lang="en-US" smtClean="0"/>
              <a:t>© 1998 - 2018 </a:t>
            </a:r>
            <a:endParaRPr lang="en-US" dirty="0"/>
          </a:p>
        </p:txBody>
      </p:sp>
      <p:sp>
        <p:nvSpPr>
          <p:cNvPr id="5" name="Footer Placeholder 4"/>
          <p:cNvSpPr>
            <a:spLocks noGrp="1"/>
          </p:cNvSpPr>
          <p:nvPr>
            <p:ph type="ftr" sz="quarter" idx="11"/>
          </p:nvPr>
        </p:nvSpPr>
        <p:spPr/>
        <p:txBody>
          <a:bodyPr/>
          <a:lstStyle/>
          <a:p>
            <a:pPr>
              <a:defRPr/>
            </a:pPr>
            <a:r>
              <a:rPr lang="en-US" smtClean="0"/>
              <a:t>Bergin-Mann</a:t>
            </a:r>
            <a:endParaRPr lang="en-US"/>
          </a:p>
        </p:txBody>
      </p:sp>
      <p:sp>
        <p:nvSpPr>
          <p:cNvPr id="6" name="Slide Number Placeholder 5"/>
          <p:cNvSpPr>
            <a:spLocks noGrp="1"/>
          </p:cNvSpPr>
          <p:nvPr>
            <p:ph type="sldNum" sz="quarter" idx="12"/>
          </p:nvPr>
        </p:nvSpPr>
        <p:spPr/>
        <p:txBody>
          <a:bodyPr/>
          <a:lstStyle/>
          <a:p>
            <a:pPr>
              <a:defRPr/>
            </a:pPr>
            <a:fld id="{949DC3B2-96F6-461D-88CD-D80E43CCBA93}" type="slidenum">
              <a:rPr lang="en-US"/>
              <a:pPr>
                <a:defRPr/>
              </a:pPr>
              <a:t>2</a:t>
            </a:fld>
            <a:endParaRPr lang="en-US"/>
          </a:p>
        </p:txBody>
      </p:sp>
      <p:sp>
        <p:nvSpPr>
          <p:cNvPr id="5122" name="Rectangle 2"/>
          <p:cNvSpPr>
            <a:spLocks noGrp="1" noChangeArrowheads="1"/>
          </p:cNvSpPr>
          <p:nvPr>
            <p:ph type="title"/>
          </p:nvPr>
        </p:nvSpPr>
        <p:spPr/>
        <p:txBody>
          <a:bodyPr/>
          <a:lstStyle/>
          <a:p>
            <a:pPr eaLnBrk="1" hangingPunct="1">
              <a:defRPr/>
            </a:pPr>
            <a:r>
              <a:rPr lang="en-US" smtClean="0"/>
              <a:t>Outline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Rectangle 3"/>
          <p:cNvSpPr>
            <a:spLocks noGrp="1" noChangeArrowheads="1"/>
          </p:cNvSpPr>
          <p:nvPr>
            <p:ph idx="1"/>
          </p:nvPr>
        </p:nvSpPr>
        <p:spPr/>
        <p:txBody>
          <a:bodyPr/>
          <a:lstStyle/>
          <a:p>
            <a:pPr eaLnBrk="1" hangingPunct="1">
              <a:defRPr/>
            </a:pPr>
            <a:r>
              <a:rPr lang="en-US" sz="2800" smtClean="0"/>
              <a:t>The owner of the schema object.</a:t>
            </a:r>
          </a:p>
        </p:txBody>
      </p:sp>
      <p:sp>
        <p:nvSpPr>
          <p:cNvPr id="4" name="Date Placeholder 3"/>
          <p:cNvSpPr>
            <a:spLocks noGrp="1"/>
          </p:cNvSpPr>
          <p:nvPr>
            <p:ph type="dt" sz="half" idx="10"/>
          </p:nvPr>
        </p:nvSpPr>
        <p:spPr/>
        <p:txBody>
          <a:bodyPr/>
          <a:lstStyle/>
          <a:p>
            <a:pPr>
              <a:defRPr/>
            </a:pPr>
            <a:r>
              <a:rPr lang="en-US" smtClean="0"/>
              <a:t>© 1998 - 2018 </a:t>
            </a:r>
            <a:endParaRPr lang="en-US" dirty="0"/>
          </a:p>
        </p:txBody>
      </p:sp>
      <p:sp>
        <p:nvSpPr>
          <p:cNvPr id="5" name="Footer Placeholder 4"/>
          <p:cNvSpPr>
            <a:spLocks noGrp="1"/>
          </p:cNvSpPr>
          <p:nvPr>
            <p:ph type="ftr" sz="quarter" idx="11"/>
          </p:nvPr>
        </p:nvSpPr>
        <p:spPr/>
        <p:txBody>
          <a:bodyPr/>
          <a:lstStyle/>
          <a:p>
            <a:pPr>
              <a:defRPr/>
            </a:pPr>
            <a:r>
              <a:rPr lang="en-US" smtClean="0"/>
              <a:t>Bergin-Mann</a:t>
            </a:r>
            <a:endParaRPr lang="en-US"/>
          </a:p>
        </p:txBody>
      </p:sp>
      <p:sp>
        <p:nvSpPr>
          <p:cNvPr id="6" name="Slide Number Placeholder 5"/>
          <p:cNvSpPr>
            <a:spLocks noGrp="1"/>
          </p:cNvSpPr>
          <p:nvPr>
            <p:ph type="sldNum" sz="quarter" idx="12"/>
          </p:nvPr>
        </p:nvSpPr>
        <p:spPr/>
        <p:txBody>
          <a:bodyPr/>
          <a:lstStyle/>
          <a:p>
            <a:pPr>
              <a:defRPr/>
            </a:pPr>
            <a:fld id="{0F4E0807-50EE-48F6-8C6E-EC774700A825}" type="slidenum">
              <a:rPr lang="en-US"/>
              <a:pPr>
                <a:defRPr/>
              </a:pPr>
              <a:t>20</a:t>
            </a:fld>
            <a:endParaRPr lang="en-US"/>
          </a:p>
        </p:txBody>
      </p:sp>
      <p:sp>
        <p:nvSpPr>
          <p:cNvPr id="110594" name="Rectangle 2"/>
          <p:cNvSpPr>
            <a:spLocks noGrp="1" noChangeArrowheads="1"/>
          </p:cNvSpPr>
          <p:nvPr>
            <p:ph type="title"/>
          </p:nvPr>
        </p:nvSpPr>
        <p:spPr/>
        <p:txBody>
          <a:bodyPr/>
          <a:lstStyle/>
          <a:p>
            <a:pPr eaLnBrk="1" hangingPunct="1">
              <a:defRPr/>
            </a:pPr>
            <a:r>
              <a:rPr lang="en-US" sz="4000" smtClean="0"/>
              <a:t>Schema AI</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Rectangle 3"/>
          <p:cNvSpPr>
            <a:spLocks noGrp="1" noChangeArrowheads="1"/>
          </p:cNvSpPr>
          <p:nvPr>
            <p:ph idx="1"/>
          </p:nvPr>
        </p:nvSpPr>
        <p:spPr/>
        <p:txBody>
          <a:bodyPr/>
          <a:lstStyle/>
          <a:p>
            <a:pPr eaLnBrk="1" hangingPunct="1">
              <a:defRPr/>
            </a:pPr>
            <a:r>
              <a:rPr lang="en-US" sz="2800" smtClean="0"/>
              <a:t>Validation is generally done against the ‘current AI’ value.</a:t>
            </a:r>
            <a:br>
              <a:rPr lang="en-US" sz="2800" smtClean="0"/>
            </a:br>
            <a:endParaRPr lang="en-US" sz="2800" smtClean="0"/>
          </a:p>
          <a:p>
            <a:pPr eaLnBrk="1" hangingPunct="1">
              <a:defRPr/>
            </a:pPr>
            <a:r>
              <a:rPr lang="en-US" sz="2800" smtClean="0"/>
              <a:t>It asks who are you, right now, as you attempt to use db privileges.</a:t>
            </a:r>
            <a:br>
              <a:rPr lang="en-US" sz="2800" smtClean="0"/>
            </a:br>
            <a:endParaRPr lang="en-US" sz="2800" smtClean="0"/>
          </a:p>
          <a:p>
            <a:pPr eaLnBrk="1" hangingPunct="1">
              <a:defRPr/>
            </a:pPr>
            <a:r>
              <a:rPr lang="en-US" sz="2800" smtClean="0"/>
              <a:t>Current AI = who you logged in as</a:t>
            </a:r>
          </a:p>
          <a:p>
            <a:pPr lvl="1" eaLnBrk="1" hangingPunct="1">
              <a:defRPr/>
            </a:pPr>
            <a:r>
              <a:rPr lang="en-US" sz="2400" smtClean="0"/>
              <a:t>Or            = module AI of the module that contains the sql statements you might be executing, …</a:t>
            </a:r>
          </a:p>
        </p:txBody>
      </p:sp>
      <p:sp>
        <p:nvSpPr>
          <p:cNvPr id="4" name="Date Placeholder 3"/>
          <p:cNvSpPr>
            <a:spLocks noGrp="1"/>
          </p:cNvSpPr>
          <p:nvPr>
            <p:ph type="dt" sz="half" idx="10"/>
          </p:nvPr>
        </p:nvSpPr>
        <p:spPr/>
        <p:txBody>
          <a:bodyPr/>
          <a:lstStyle/>
          <a:p>
            <a:pPr>
              <a:defRPr/>
            </a:pPr>
            <a:r>
              <a:rPr lang="en-US" smtClean="0"/>
              <a:t>© 1998 - 2018 </a:t>
            </a:r>
            <a:endParaRPr lang="en-US" dirty="0"/>
          </a:p>
        </p:txBody>
      </p:sp>
      <p:sp>
        <p:nvSpPr>
          <p:cNvPr id="5" name="Footer Placeholder 4"/>
          <p:cNvSpPr>
            <a:spLocks noGrp="1"/>
          </p:cNvSpPr>
          <p:nvPr>
            <p:ph type="ftr" sz="quarter" idx="11"/>
          </p:nvPr>
        </p:nvSpPr>
        <p:spPr/>
        <p:txBody>
          <a:bodyPr/>
          <a:lstStyle/>
          <a:p>
            <a:pPr>
              <a:defRPr/>
            </a:pPr>
            <a:r>
              <a:rPr lang="en-US" smtClean="0"/>
              <a:t>Bergin-Mann</a:t>
            </a:r>
            <a:endParaRPr lang="en-US"/>
          </a:p>
        </p:txBody>
      </p:sp>
      <p:sp>
        <p:nvSpPr>
          <p:cNvPr id="6" name="Slide Number Placeholder 5"/>
          <p:cNvSpPr>
            <a:spLocks noGrp="1"/>
          </p:cNvSpPr>
          <p:nvPr>
            <p:ph type="sldNum" sz="quarter" idx="12"/>
          </p:nvPr>
        </p:nvSpPr>
        <p:spPr/>
        <p:txBody>
          <a:bodyPr/>
          <a:lstStyle/>
          <a:p>
            <a:pPr>
              <a:defRPr/>
            </a:pPr>
            <a:fld id="{A19FF12D-8B91-40F0-AE6A-265380EBC305}" type="slidenum">
              <a:rPr lang="en-US"/>
              <a:pPr>
                <a:defRPr/>
              </a:pPr>
              <a:t>21</a:t>
            </a:fld>
            <a:endParaRPr lang="en-US"/>
          </a:p>
        </p:txBody>
      </p:sp>
      <p:sp>
        <p:nvSpPr>
          <p:cNvPr id="104450" name="Rectangle 2"/>
          <p:cNvSpPr>
            <a:spLocks noGrp="1" noChangeArrowheads="1"/>
          </p:cNvSpPr>
          <p:nvPr>
            <p:ph type="title"/>
          </p:nvPr>
        </p:nvSpPr>
        <p:spPr/>
        <p:txBody>
          <a:bodyPr/>
          <a:lstStyle/>
          <a:p>
            <a:pPr eaLnBrk="1" hangingPunct="1">
              <a:defRPr/>
            </a:pPr>
            <a:r>
              <a:rPr lang="en-US" sz="4000" smtClean="0"/>
              <a:t>Current AI</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Rectangle 3"/>
          <p:cNvSpPr>
            <a:spLocks noGrp="1" noChangeArrowheads="1"/>
          </p:cNvSpPr>
          <p:nvPr>
            <p:ph idx="1"/>
          </p:nvPr>
        </p:nvSpPr>
        <p:spPr/>
        <p:txBody>
          <a:bodyPr/>
          <a:lstStyle/>
          <a:p>
            <a:pPr eaLnBrk="1" hangingPunct="1">
              <a:defRPr/>
            </a:pPr>
            <a:r>
              <a:rPr lang="en-US" sz="2800" smtClean="0"/>
              <a:t>GRANT  select</a:t>
            </a:r>
          </a:p>
          <a:p>
            <a:pPr eaLnBrk="1" hangingPunct="1">
              <a:defRPr/>
            </a:pPr>
            <a:r>
              <a:rPr lang="en-US" sz="2800" smtClean="0"/>
              <a:t>ON  movies</a:t>
            </a:r>
          </a:p>
          <a:p>
            <a:pPr eaLnBrk="1" hangingPunct="1">
              <a:defRPr/>
            </a:pPr>
            <a:r>
              <a:rPr lang="en-US" sz="2800" smtClean="0"/>
              <a:t>TO  student;</a:t>
            </a:r>
            <a:br>
              <a:rPr lang="en-US" sz="2800" smtClean="0"/>
            </a:br>
            <a:endParaRPr lang="en-US" sz="2800" smtClean="0"/>
          </a:p>
          <a:p>
            <a:pPr eaLnBrk="1" hangingPunct="1">
              <a:defRPr/>
            </a:pPr>
            <a:endParaRPr lang="en-US" sz="2800" smtClean="0"/>
          </a:p>
        </p:txBody>
      </p:sp>
      <p:sp>
        <p:nvSpPr>
          <p:cNvPr id="4" name="Date Placeholder 3"/>
          <p:cNvSpPr>
            <a:spLocks noGrp="1"/>
          </p:cNvSpPr>
          <p:nvPr>
            <p:ph type="dt" sz="half" idx="10"/>
          </p:nvPr>
        </p:nvSpPr>
        <p:spPr/>
        <p:txBody>
          <a:bodyPr/>
          <a:lstStyle/>
          <a:p>
            <a:pPr>
              <a:defRPr/>
            </a:pPr>
            <a:r>
              <a:rPr lang="en-US" smtClean="0"/>
              <a:t>© 1998 - 2018 </a:t>
            </a:r>
            <a:endParaRPr lang="en-US" dirty="0"/>
          </a:p>
        </p:txBody>
      </p:sp>
      <p:sp>
        <p:nvSpPr>
          <p:cNvPr id="5" name="Footer Placeholder 4"/>
          <p:cNvSpPr>
            <a:spLocks noGrp="1"/>
          </p:cNvSpPr>
          <p:nvPr>
            <p:ph type="ftr" sz="quarter" idx="11"/>
          </p:nvPr>
        </p:nvSpPr>
        <p:spPr/>
        <p:txBody>
          <a:bodyPr/>
          <a:lstStyle/>
          <a:p>
            <a:pPr>
              <a:defRPr/>
            </a:pPr>
            <a:r>
              <a:rPr lang="en-US" smtClean="0"/>
              <a:t>Bergin-Mann</a:t>
            </a:r>
            <a:endParaRPr lang="en-US"/>
          </a:p>
        </p:txBody>
      </p:sp>
      <p:sp>
        <p:nvSpPr>
          <p:cNvPr id="6" name="Slide Number Placeholder 5"/>
          <p:cNvSpPr>
            <a:spLocks noGrp="1"/>
          </p:cNvSpPr>
          <p:nvPr>
            <p:ph type="sldNum" sz="quarter" idx="12"/>
          </p:nvPr>
        </p:nvSpPr>
        <p:spPr/>
        <p:txBody>
          <a:bodyPr/>
          <a:lstStyle/>
          <a:p>
            <a:pPr>
              <a:defRPr/>
            </a:pPr>
            <a:fld id="{EF2C8E05-EB2D-467E-B87D-46698A3E1B33}" type="slidenum">
              <a:rPr lang="en-US"/>
              <a:pPr>
                <a:defRPr/>
              </a:pPr>
              <a:t>22</a:t>
            </a:fld>
            <a:endParaRPr lang="en-US"/>
          </a:p>
        </p:txBody>
      </p:sp>
      <p:sp>
        <p:nvSpPr>
          <p:cNvPr id="102402" name="Rectangle 2"/>
          <p:cNvSpPr>
            <a:spLocks noGrp="1" noChangeArrowheads="1"/>
          </p:cNvSpPr>
          <p:nvPr>
            <p:ph type="title"/>
          </p:nvPr>
        </p:nvSpPr>
        <p:spPr/>
        <p:txBody>
          <a:bodyPr/>
          <a:lstStyle/>
          <a:p>
            <a:pPr eaLnBrk="1" hangingPunct="1">
              <a:defRPr/>
            </a:pPr>
            <a:r>
              <a:rPr lang="en-US" sz="4000" smtClean="0"/>
              <a:t>Example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Rectangle 3"/>
          <p:cNvSpPr>
            <a:spLocks noGrp="1" noChangeArrowheads="1"/>
          </p:cNvSpPr>
          <p:nvPr>
            <p:ph idx="1"/>
          </p:nvPr>
        </p:nvSpPr>
        <p:spPr/>
        <p:txBody>
          <a:bodyPr/>
          <a:lstStyle/>
          <a:p>
            <a:pPr eaLnBrk="1" hangingPunct="1">
              <a:defRPr/>
            </a:pPr>
            <a:r>
              <a:rPr lang="en-US" sz="2800" smtClean="0"/>
              <a:t>GRANT  insert</a:t>
            </a:r>
          </a:p>
          <a:p>
            <a:pPr eaLnBrk="1" hangingPunct="1">
              <a:defRPr/>
            </a:pPr>
            <a:r>
              <a:rPr lang="en-US" sz="2800" smtClean="0"/>
              <a:t>ON  movies</a:t>
            </a:r>
          </a:p>
          <a:p>
            <a:pPr eaLnBrk="1" hangingPunct="1">
              <a:defRPr/>
            </a:pPr>
            <a:r>
              <a:rPr lang="en-US" sz="2800" smtClean="0"/>
              <a:t>TO  student;</a:t>
            </a:r>
            <a:br>
              <a:rPr lang="en-US" sz="2800" smtClean="0"/>
            </a:br>
            <a:endParaRPr lang="en-US" sz="2800" smtClean="0"/>
          </a:p>
          <a:p>
            <a:pPr eaLnBrk="1" hangingPunct="1">
              <a:defRPr/>
            </a:pPr>
            <a:r>
              <a:rPr lang="en-US" sz="2800" smtClean="0"/>
              <a:t>Student may insert rows into the movies table.</a:t>
            </a:r>
          </a:p>
        </p:txBody>
      </p:sp>
      <p:sp>
        <p:nvSpPr>
          <p:cNvPr id="4" name="Date Placeholder 3"/>
          <p:cNvSpPr>
            <a:spLocks noGrp="1"/>
          </p:cNvSpPr>
          <p:nvPr>
            <p:ph type="dt" sz="half" idx="10"/>
          </p:nvPr>
        </p:nvSpPr>
        <p:spPr/>
        <p:txBody>
          <a:bodyPr/>
          <a:lstStyle/>
          <a:p>
            <a:pPr>
              <a:defRPr/>
            </a:pPr>
            <a:r>
              <a:rPr lang="en-US" smtClean="0"/>
              <a:t>© 1998 - 2018 </a:t>
            </a:r>
            <a:endParaRPr lang="en-US" dirty="0"/>
          </a:p>
        </p:txBody>
      </p:sp>
      <p:sp>
        <p:nvSpPr>
          <p:cNvPr id="5" name="Footer Placeholder 4"/>
          <p:cNvSpPr>
            <a:spLocks noGrp="1"/>
          </p:cNvSpPr>
          <p:nvPr>
            <p:ph type="ftr" sz="quarter" idx="11"/>
          </p:nvPr>
        </p:nvSpPr>
        <p:spPr/>
        <p:txBody>
          <a:bodyPr/>
          <a:lstStyle/>
          <a:p>
            <a:pPr>
              <a:defRPr/>
            </a:pPr>
            <a:r>
              <a:rPr lang="en-US" smtClean="0"/>
              <a:t>Bergin-Mann</a:t>
            </a:r>
            <a:endParaRPr lang="en-US"/>
          </a:p>
        </p:txBody>
      </p:sp>
      <p:sp>
        <p:nvSpPr>
          <p:cNvPr id="6" name="Slide Number Placeholder 5"/>
          <p:cNvSpPr>
            <a:spLocks noGrp="1"/>
          </p:cNvSpPr>
          <p:nvPr>
            <p:ph type="sldNum" sz="quarter" idx="12"/>
          </p:nvPr>
        </p:nvSpPr>
        <p:spPr/>
        <p:txBody>
          <a:bodyPr/>
          <a:lstStyle/>
          <a:p>
            <a:pPr>
              <a:defRPr/>
            </a:pPr>
            <a:fld id="{2B17A821-7321-4226-AB52-0FB5F11DF903}" type="slidenum">
              <a:rPr lang="en-US"/>
              <a:pPr>
                <a:defRPr/>
              </a:pPr>
              <a:t>23</a:t>
            </a:fld>
            <a:endParaRPr lang="en-US"/>
          </a:p>
        </p:txBody>
      </p:sp>
      <p:sp>
        <p:nvSpPr>
          <p:cNvPr id="114690" name="Rectangle 2"/>
          <p:cNvSpPr>
            <a:spLocks noGrp="1" noChangeArrowheads="1"/>
          </p:cNvSpPr>
          <p:nvPr>
            <p:ph type="title"/>
          </p:nvPr>
        </p:nvSpPr>
        <p:spPr/>
        <p:txBody>
          <a:bodyPr/>
          <a:lstStyle/>
          <a:p>
            <a:pPr eaLnBrk="1" hangingPunct="1">
              <a:defRPr/>
            </a:pPr>
            <a:r>
              <a:rPr lang="en-US" sz="4000" smtClean="0"/>
              <a:t>Example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Rectangle 3"/>
          <p:cNvSpPr>
            <a:spLocks noGrp="1" noChangeArrowheads="1"/>
          </p:cNvSpPr>
          <p:nvPr>
            <p:ph idx="1"/>
          </p:nvPr>
        </p:nvSpPr>
        <p:spPr/>
        <p:txBody>
          <a:bodyPr/>
          <a:lstStyle/>
          <a:p>
            <a:pPr eaLnBrk="1" hangingPunct="1">
              <a:lnSpc>
                <a:spcPct val="90000"/>
              </a:lnSpc>
              <a:defRPr/>
            </a:pPr>
            <a:r>
              <a:rPr lang="en-US" sz="2800" smtClean="0"/>
              <a:t>GRANT  insert</a:t>
            </a:r>
          </a:p>
          <a:p>
            <a:pPr eaLnBrk="1" hangingPunct="1">
              <a:lnSpc>
                <a:spcPct val="90000"/>
              </a:lnSpc>
              <a:defRPr/>
            </a:pPr>
            <a:r>
              <a:rPr lang="en-US" sz="2800" smtClean="0"/>
              <a:t>ON  movies(mid, title)</a:t>
            </a:r>
          </a:p>
          <a:p>
            <a:pPr eaLnBrk="1" hangingPunct="1">
              <a:lnSpc>
                <a:spcPct val="90000"/>
              </a:lnSpc>
              <a:defRPr/>
            </a:pPr>
            <a:r>
              <a:rPr lang="en-US" sz="2800" smtClean="0"/>
              <a:t>TO  student;</a:t>
            </a:r>
            <a:br>
              <a:rPr lang="en-US" sz="2800" smtClean="0"/>
            </a:br>
            <a:endParaRPr lang="en-US" sz="2800" smtClean="0"/>
          </a:p>
          <a:p>
            <a:pPr eaLnBrk="1" hangingPunct="1">
              <a:lnSpc>
                <a:spcPct val="90000"/>
              </a:lnSpc>
              <a:defRPr/>
            </a:pPr>
            <a:r>
              <a:rPr lang="en-US" sz="2800" smtClean="0"/>
              <a:t>Student may insert rows into the movies table, but they may only specify values for the mid and title columns.  All other columns will be set to NULL or draw their value from DEFAULT clauses.</a:t>
            </a:r>
          </a:p>
        </p:txBody>
      </p:sp>
      <p:sp>
        <p:nvSpPr>
          <p:cNvPr id="4" name="Date Placeholder 3"/>
          <p:cNvSpPr>
            <a:spLocks noGrp="1"/>
          </p:cNvSpPr>
          <p:nvPr>
            <p:ph type="dt" sz="half" idx="10"/>
          </p:nvPr>
        </p:nvSpPr>
        <p:spPr/>
        <p:txBody>
          <a:bodyPr/>
          <a:lstStyle/>
          <a:p>
            <a:pPr>
              <a:defRPr/>
            </a:pPr>
            <a:r>
              <a:rPr lang="en-US" smtClean="0"/>
              <a:t>© 1998 - 2018 </a:t>
            </a:r>
            <a:endParaRPr lang="en-US" dirty="0"/>
          </a:p>
        </p:txBody>
      </p:sp>
      <p:sp>
        <p:nvSpPr>
          <p:cNvPr id="5" name="Footer Placeholder 4"/>
          <p:cNvSpPr>
            <a:spLocks noGrp="1"/>
          </p:cNvSpPr>
          <p:nvPr>
            <p:ph type="ftr" sz="quarter" idx="11"/>
          </p:nvPr>
        </p:nvSpPr>
        <p:spPr/>
        <p:txBody>
          <a:bodyPr/>
          <a:lstStyle/>
          <a:p>
            <a:pPr>
              <a:defRPr/>
            </a:pPr>
            <a:r>
              <a:rPr lang="en-US" smtClean="0"/>
              <a:t>Bergin-Mann</a:t>
            </a:r>
            <a:endParaRPr lang="en-US"/>
          </a:p>
        </p:txBody>
      </p:sp>
      <p:sp>
        <p:nvSpPr>
          <p:cNvPr id="6" name="Slide Number Placeholder 5"/>
          <p:cNvSpPr>
            <a:spLocks noGrp="1"/>
          </p:cNvSpPr>
          <p:nvPr>
            <p:ph type="sldNum" sz="quarter" idx="12"/>
          </p:nvPr>
        </p:nvSpPr>
        <p:spPr/>
        <p:txBody>
          <a:bodyPr/>
          <a:lstStyle/>
          <a:p>
            <a:pPr>
              <a:defRPr/>
            </a:pPr>
            <a:fld id="{6C2163B0-7C9C-43FA-8F9A-5B760AE3D1E9}" type="slidenum">
              <a:rPr lang="en-US"/>
              <a:pPr>
                <a:defRPr/>
              </a:pPr>
              <a:t>24</a:t>
            </a:fld>
            <a:endParaRPr lang="en-US"/>
          </a:p>
        </p:txBody>
      </p:sp>
      <p:sp>
        <p:nvSpPr>
          <p:cNvPr id="115714" name="Rectangle 2"/>
          <p:cNvSpPr>
            <a:spLocks noGrp="1" noChangeArrowheads="1"/>
          </p:cNvSpPr>
          <p:nvPr>
            <p:ph type="title"/>
          </p:nvPr>
        </p:nvSpPr>
        <p:spPr/>
        <p:txBody>
          <a:bodyPr/>
          <a:lstStyle/>
          <a:p>
            <a:pPr eaLnBrk="1" hangingPunct="1">
              <a:defRPr/>
            </a:pPr>
            <a:r>
              <a:rPr lang="en-US" sz="4000" smtClean="0"/>
              <a:t>Example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3"/>
          <p:cNvSpPr>
            <a:spLocks noGrp="1" noChangeArrowheads="1"/>
          </p:cNvSpPr>
          <p:nvPr>
            <p:ph idx="1"/>
          </p:nvPr>
        </p:nvSpPr>
        <p:spPr/>
        <p:txBody>
          <a:bodyPr/>
          <a:lstStyle/>
          <a:p>
            <a:pPr eaLnBrk="1" hangingPunct="1">
              <a:defRPr/>
            </a:pPr>
            <a:r>
              <a:rPr lang="en-US" sz="2800" smtClean="0"/>
              <a:t>GRANT  update</a:t>
            </a:r>
          </a:p>
          <a:p>
            <a:pPr eaLnBrk="1" hangingPunct="1">
              <a:defRPr/>
            </a:pPr>
            <a:r>
              <a:rPr lang="en-US" sz="2800" smtClean="0"/>
              <a:t>ON  movies</a:t>
            </a:r>
          </a:p>
          <a:p>
            <a:pPr eaLnBrk="1" hangingPunct="1">
              <a:defRPr/>
            </a:pPr>
            <a:r>
              <a:rPr lang="en-US" sz="2800" smtClean="0"/>
              <a:t>TO  student;</a:t>
            </a:r>
            <a:br>
              <a:rPr lang="en-US" sz="2800" smtClean="0"/>
            </a:br>
            <a:endParaRPr lang="en-US" sz="2800" smtClean="0"/>
          </a:p>
          <a:p>
            <a:pPr eaLnBrk="1" hangingPunct="1">
              <a:defRPr/>
            </a:pPr>
            <a:r>
              <a:rPr lang="en-US" sz="2800" smtClean="0"/>
              <a:t>Student may update any column in the movies table.</a:t>
            </a:r>
          </a:p>
        </p:txBody>
      </p:sp>
      <p:sp>
        <p:nvSpPr>
          <p:cNvPr id="4" name="Date Placeholder 3"/>
          <p:cNvSpPr>
            <a:spLocks noGrp="1"/>
          </p:cNvSpPr>
          <p:nvPr>
            <p:ph type="dt" sz="half" idx="10"/>
          </p:nvPr>
        </p:nvSpPr>
        <p:spPr/>
        <p:txBody>
          <a:bodyPr/>
          <a:lstStyle/>
          <a:p>
            <a:pPr>
              <a:defRPr/>
            </a:pPr>
            <a:r>
              <a:rPr lang="en-US" smtClean="0"/>
              <a:t>© 1998 - 2018 </a:t>
            </a:r>
            <a:endParaRPr lang="en-US" dirty="0"/>
          </a:p>
        </p:txBody>
      </p:sp>
      <p:sp>
        <p:nvSpPr>
          <p:cNvPr id="5" name="Footer Placeholder 4"/>
          <p:cNvSpPr>
            <a:spLocks noGrp="1"/>
          </p:cNvSpPr>
          <p:nvPr>
            <p:ph type="ftr" sz="quarter" idx="11"/>
          </p:nvPr>
        </p:nvSpPr>
        <p:spPr/>
        <p:txBody>
          <a:bodyPr/>
          <a:lstStyle/>
          <a:p>
            <a:pPr>
              <a:defRPr/>
            </a:pPr>
            <a:r>
              <a:rPr lang="en-US" smtClean="0"/>
              <a:t>Bergin-Mann</a:t>
            </a:r>
            <a:endParaRPr lang="en-US"/>
          </a:p>
        </p:txBody>
      </p:sp>
      <p:sp>
        <p:nvSpPr>
          <p:cNvPr id="6" name="Slide Number Placeholder 5"/>
          <p:cNvSpPr>
            <a:spLocks noGrp="1"/>
          </p:cNvSpPr>
          <p:nvPr>
            <p:ph type="sldNum" sz="quarter" idx="12"/>
          </p:nvPr>
        </p:nvSpPr>
        <p:spPr/>
        <p:txBody>
          <a:bodyPr/>
          <a:lstStyle/>
          <a:p>
            <a:pPr>
              <a:defRPr/>
            </a:pPr>
            <a:fld id="{CAB4F98D-B4B1-42A3-8A5C-2B4320D25692}" type="slidenum">
              <a:rPr lang="en-US"/>
              <a:pPr>
                <a:defRPr/>
              </a:pPr>
              <a:t>25</a:t>
            </a:fld>
            <a:endParaRPr lang="en-US"/>
          </a:p>
        </p:txBody>
      </p:sp>
      <p:sp>
        <p:nvSpPr>
          <p:cNvPr id="113666" name="Rectangle 2"/>
          <p:cNvSpPr>
            <a:spLocks noGrp="1" noChangeArrowheads="1"/>
          </p:cNvSpPr>
          <p:nvPr>
            <p:ph type="title"/>
          </p:nvPr>
        </p:nvSpPr>
        <p:spPr/>
        <p:txBody>
          <a:bodyPr/>
          <a:lstStyle/>
          <a:p>
            <a:pPr eaLnBrk="1" hangingPunct="1">
              <a:defRPr/>
            </a:pPr>
            <a:r>
              <a:rPr lang="en-US" sz="4000" smtClean="0"/>
              <a:t>Example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Rectangle 3"/>
          <p:cNvSpPr>
            <a:spLocks noGrp="1" noChangeArrowheads="1"/>
          </p:cNvSpPr>
          <p:nvPr>
            <p:ph idx="1"/>
          </p:nvPr>
        </p:nvSpPr>
        <p:spPr/>
        <p:txBody>
          <a:bodyPr/>
          <a:lstStyle/>
          <a:p>
            <a:pPr eaLnBrk="1" hangingPunct="1">
              <a:defRPr/>
            </a:pPr>
            <a:r>
              <a:rPr lang="en-US" sz="2800" smtClean="0"/>
              <a:t>GRANT  update(title)</a:t>
            </a:r>
          </a:p>
          <a:p>
            <a:pPr eaLnBrk="1" hangingPunct="1">
              <a:defRPr/>
            </a:pPr>
            <a:r>
              <a:rPr lang="en-US" sz="2800" smtClean="0"/>
              <a:t>ON  movies</a:t>
            </a:r>
          </a:p>
          <a:p>
            <a:pPr eaLnBrk="1" hangingPunct="1">
              <a:defRPr/>
            </a:pPr>
            <a:r>
              <a:rPr lang="en-US" sz="2800" smtClean="0"/>
              <a:t>TO  student;</a:t>
            </a:r>
            <a:br>
              <a:rPr lang="en-US" sz="2800" smtClean="0"/>
            </a:br>
            <a:endParaRPr lang="en-US" sz="2800" smtClean="0"/>
          </a:p>
          <a:p>
            <a:pPr eaLnBrk="1" hangingPunct="1">
              <a:defRPr/>
            </a:pPr>
            <a:r>
              <a:rPr lang="en-US" sz="2800" smtClean="0"/>
              <a:t>Student may only update or change the title column in the movies table.</a:t>
            </a:r>
          </a:p>
        </p:txBody>
      </p:sp>
      <p:sp>
        <p:nvSpPr>
          <p:cNvPr id="4" name="Date Placeholder 3"/>
          <p:cNvSpPr>
            <a:spLocks noGrp="1"/>
          </p:cNvSpPr>
          <p:nvPr>
            <p:ph type="dt" sz="half" idx="10"/>
          </p:nvPr>
        </p:nvSpPr>
        <p:spPr/>
        <p:txBody>
          <a:bodyPr/>
          <a:lstStyle/>
          <a:p>
            <a:pPr>
              <a:defRPr/>
            </a:pPr>
            <a:r>
              <a:rPr lang="en-US" smtClean="0"/>
              <a:t>© 1998 - 2018 </a:t>
            </a:r>
            <a:endParaRPr lang="en-US" dirty="0"/>
          </a:p>
        </p:txBody>
      </p:sp>
      <p:sp>
        <p:nvSpPr>
          <p:cNvPr id="5" name="Footer Placeholder 4"/>
          <p:cNvSpPr>
            <a:spLocks noGrp="1"/>
          </p:cNvSpPr>
          <p:nvPr>
            <p:ph type="ftr" sz="quarter" idx="11"/>
          </p:nvPr>
        </p:nvSpPr>
        <p:spPr/>
        <p:txBody>
          <a:bodyPr/>
          <a:lstStyle/>
          <a:p>
            <a:pPr>
              <a:defRPr/>
            </a:pPr>
            <a:r>
              <a:rPr lang="en-US" smtClean="0"/>
              <a:t>Bergin-Mann</a:t>
            </a:r>
            <a:endParaRPr lang="en-US"/>
          </a:p>
        </p:txBody>
      </p:sp>
      <p:sp>
        <p:nvSpPr>
          <p:cNvPr id="6" name="Slide Number Placeholder 5"/>
          <p:cNvSpPr>
            <a:spLocks noGrp="1"/>
          </p:cNvSpPr>
          <p:nvPr>
            <p:ph type="sldNum" sz="quarter" idx="12"/>
          </p:nvPr>
        </p:nvSpPr>
        <p:spPr/>
        <p:txBody>
          <a:bodyPr/>
          <a:lstStyle/>
          <a:p>
            <a:pPr>
              <a:defRPr/>
            </a:pPr>
            <a:fld id="{59324950-BC3F-4014-813C-F27A2D0712F2}" type="slidenum">
              <a:rPr lang="en-US"/>
              <a:pPr>
                <a:defRPr/>
              </a:pPr>
              <a:t>26</a:t>
            </a:fld>
            <a:endParaRPr lang="en-US"/>
          </a:p>
        </p:txBody>
      </p:sp>
      <p:sp>
        <p:nvSpPr>
          <p:cNvPr id="116738" name="Rectangle 2"/>
          <p:cNvSpPr>
            <a:spLocks noGrp="1" noChangeArrowheads="1"/>
          </p:cNvSpPr>
          <p:nvPr>
            <p:ph type="title"/>
          </p:nvPr>
        </p:nvSpPr>
        <p:spPr/>
        <p:txBody>
          <a:bodyPr/>
          <a:lstStyle/>
          <a:p>
            <a:pPr eaLnBrk="1" hangingPunct="1">
              <a:defRPr/>
            </a:pPr>
            <a:r>
              <a:rPr lang="en-US" sz="4000" smtClean="0"/>
              <a:t>Example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7" name="Rectangle 3"/>
          <p:cNvSpPr>
            <a:spLocks noGrp="1" noChangeArrowheads="1"/>
          </p:cNvSpPr>
          <p:nvPr>
            <p:ph idx="1"/>
          </p:nvPr>
        </p:nvSpPr>
        <p:spPr/>
        <p:txBody>
          <a:bodyPr/>
          <a:lstStyle/>
          <a:p>
            <a:pPr eaLnBrk="1" hangingPunct="1">
              <a:defRPr/>
            </a:pPr>
            <a:r>
              <a:rPr lang="en-US" sz="2800" smtClean="0"/>
              <a:t>GRANT  delete</a:t>
            </a:r>
          </a:p>
          <a:p>
            <a:pPr eaLnBrk="1" hangingPunct="1">
              <a:defRPr/>
            </a:pPr>
            <a:r>
              <a:rPr lang="en-US" sz="2800" smtClean="0"/>
              <a:t>ON  movies</a:t>
            </a:r>
          </a:p>
          <a:p>
            <a:pPr eaLnBrk="1" hangingPunct="1">
              <a:defRPr/>
            </a:pPr>
            <a:r>
              <a:rPr lang="en-US" sz="2800" smtClean="0"/>
              <a:t>TO  student;</a:t>
            </a:r>
            <a:br>
              <a:rPr lang="en-US" sz="2800" smtClean="0"/>
            </a:br>
            <a:endParaRPr lang="en-US" sz="2800" smtClean="0"/>
          </a:p>
          <a:p>
            <a:pPr eaLnBrk="1" hangingPunct="1">
              <a:defRPr/>
            </a:pPr>
            <a:r>
              <a:rPr lang="en-US" sz="2800" smtClean="0"/>
              <a:t>Student may delete any row from the movies table.</a:t>
            </a:r>
          </a:p>
        </p:txBody>
      </p:sp>
      <p:sp>
        <p:nvSpPr>
          <p:cNvPr id="4" name="Date Placeholder 3"/>
          <p:cNvSpPr>
            <a:spLocks noGrp="1"/>
          </p:cNvSpPr>
          <p:nvPr>
            <p:ph type="dt" sz="half" idx="10"/>
          </p:nvPr>
        </p:nvSpPr>
        <p:spPr/>
        <p:txBody>
          <a:bodyPr/>
          <a:lstStyle/>
          <a:p>
            <a:pPr>
              <a:defRPr/>
            </a:pPr>
            <a:r>
              <a:rPr lang="en-US" smtClean="0"/>
              <a:t>© 1998 - 2018 </a:t>
            </a:r>
            <a:endParaRPr lang="en-US" dirty="0"/>
          </a:p>
        </p:txBody>
      </p:sp>
      <p:sp>
        <p:nvSpPr>
          <p:cNvPr id="5" name="Footer Placeholder 4"/>
          <p:cNvSpPr>
            <a:spLocks noGrp="1"/>
          </p:cNvSpPr>
          <p:nvPr>
            <p:ph type="ftr" sz="quarter" idx="11"/>
          </p:nvPr>
        </p:nvSpPr>
        <p:spPr/>
        <p:txBody>
          <a:bodyPr/>
          <a:lstStyle/>
          <a:p>
            <a:pPr>
              <a:defRPr/>
            </a:pPr>
            <a:r>
              <a:rPr lang="en-US" smtClean="0"/>
              <a:t>Bergin-Mann</a:t>
            </a:r>
            <a:endParaRPr lang="en-US"/>
          </a:p>
        </p:txBody>
      </p:sp>
      <p:sp>
        <p:nvSpPr>
          <p:cNvPr id="6" name="Slide Number Placeholder 5"/>
          <p:cNvSpPr>
            <a:spLocks noGrp="1"/>
          </p:cNvSpPr>
          <p:nvPr>
            <p:ph type="sldNum" sz="quarter" idx="12"/>
          </p:nvPr>
        </p:nvSpPr>
        <p:spPr/>
        <p:txBody>
          <a:bodyPr/>
          <a:lstStyle/>
          <a:p>
            <a:pPr>
              <a:defRPr/>
            </a:pPr>
            <a:fld id="{C1F8AEB3-6071-4750-B71C-0799E6966530}" type="slidenum">
              <a:rPr lang="en-US"/>
              <a:pPr>
                <a:defRPr/>
              </a:pPr>
              <a:t>27</a:t>
            </a:fld>
            <a:endParaRPr lang="en-US"/>
          </a:p>
        </p:txBody>
      </p:sp>
      <p:sp>
        <p:nvSpPr>
          <p:cNvPr id="118786" name="Rectangle 2"/>
          <p:cNvSpPr>
            <a:spLocks noGrp="1" noChangeArrowheads="1"/>
          </p:cNvSpPr>
          <p:nvPr>
            <p:ph type="title"/>
          </p:nvPr>
        </p:nvSpPr>
        <p:spPr/>
        <p:txBody>
          <a:bodyPr/>
          <a:lstStyle/>
          <a:p>
            <a:pPr eaLnBrk="1" hangingPunct="1">
              <a:defRPr/>
            </a:pPr>
            <a:r>
              <a:rPr lang="en-US" sz="4000" smtClean="0"/>
              <a:t>Example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Rectangle 3"/>
          <p:cNvSpPr>
            <a:spLocks noGrp="1" noChangeArrowheads="1"/>
          </p:cNvSpPr>
          <p:nvPr>
            <p:ph idx="1"/>
          </p:nvPr>
        </p:nvSpPr>
        <p:spPr/>
        <p:txBody>
          <a:bodyPr/>
          <a:lstStyle/>
          <a:p>
            <a:pPr eaLnBrk="1" hangingPunct="1">
              <a:defRPr/>
            </a:pPr>
            <a:r>
              <a:rPr lang="en-US" sz="2800" smtClean="0"/>
              <a:t>GRANT  reference(title)</a:t>
            </a:r>
          </a:p>
          <a:p>
            <a:pPr eaLnBrk="1" hangingPunct="1">
              <a:defRPr/>
            </a:pPr>
            <a:r>
              <a:rPr lang="en-US" sz="2800" smtClean="0"/>
              <a:t>ON  movies</a:t>
            </a:r>
          </a:p>
          <a:p>
            <a:pPr eaLnBrk="1" hangingPunct="1">
              <a:defRPr/>
            </a:pPr>
            <a:r>
              <a:rPr lang="en-US" sz="2800" smtClean="0"/>
              <a:t>TO  student;</a:t>
            </a:r>
            <a:br>
              <a:rPr lang="en-US" sz="2800" smtClean="0"/>
            </a:br>
            <a:endParaRPr lang="en-US" sz="2800" smtClean="0"/>
          </a:p>
          <a:p>
            <a:pPr eaLnBrk="1" hangingPunct="1">
              <a:defRPr/>
            </a:pPr>
            <a:r>
              <a:rPr lang="en-US" sz="2800" smtClean="0"/>
              <a:t>Student may create constraints that reference the title column of the movies database.</a:t>
            </a:r>
          </a:p>
        </p:txBody>
      </p:sp>
      <p:sp>
        <p:nvSpPr>
          <p:cNvPr id="4" name="Date Placeholder 3"/>
          <p:cNvSpPr>
            <a:spLocks noGrp="1"/>
          </p:cNvSpPr>
          <p:nvPr>
            <p:ph type="dt" sz="half" idx="10"/>
          </p:nvPr>
        </p:nvSpPr>
        <p:spPr/>
        <p:txBody>
          <a:bodyPr/>
          <a:lstStyle/>
          <a:p>
            <a:pPr>
              <a:defRPr/>
            </a:pPr>
            <a:r>
              <a:rPr lang="en-US" smtClean="0"/>
              <a:t>© 1998 - 2018 </a:t>
            </a:r>
            <a:endParaRPr lang="en-US" dirty="0"/>
          </a:p>
        </p:txBody>
      </p:sp>
      <p:sp>
        <p:nvSpPr>
          <p:cNvPr id="5" name="Footer Placeholder 4"/>
          <p:cNvSpPr>
            <a:spLocks noGrp="1"/>
          </p:cNvSpPr>
          <p:nvPr>
            <p:ph type="ftr" sz="quarter" idx="11"/>
          </p:nvPr>
        </p:nvSpPr>
        <p:spPr/>
        <p:txBody>
          <a:bodyPr/>
          <a:lstStyle/>
          <a:p>
            <a:pPr>
              <a:defRPr/>
            </a:pPr>
            <a:r>
              <a:rPr lang="en-US" smtClean="0"/>
              <a:t>Bergin-Mann</a:t>
            </a:r>
            <a:endParaRPr lang="en-US"/>
          </a:p>
        </p:txBody>
      </p:sp>
      <p:sp>
        <p:nvSpPr>
          <p:cNvPr id="6" name="Slide Number Placeholder 5"/>
          <p:cNvSpPr>
            <a:spLocks noGrp="1"/>
          </p:cNvSpPr>
          <p:nvPr>
            <p:ph type="sldNum" sz="quarter" idx="12"/>
          </p:nvPr>
        </p:nvSpPr>
        <p:spPr/>
        <p:txBody>
          <a:bodyPr/>
          <a:lstStyle/>
          <a:p>
            <a:pPr>
              <a:defRPr/>
            </a:pPr>
            <a:fld id="{A4056188-D904-4B4B-BEDE-86B226562CAF}" type="slidenum">
              <a:rPr lang="en-US"/>
              <a:pPr>
                <a:defRPr/>
              </a:pPr>
              <a:t>28</a:t>
            </a:fld>
            <a:endParaRPr lang="en-US"/>
          </a:p>
        </p:txBody>
      </p:sp>
      <p:sp>
        <p:nvSpPr>
          <p:cNvPr id="119810" name="Rectangle 2"/>
          <p:cNvSpPr>
            <a:spLocks noGrp="1" noChangeArrowheads="1"/>
          </p:cNvSpPr>
          <p:nvPr>
            <p:ph type="title"/>
          </p:nvPr>
        </p:nvSpPr>
        <p:spPr/>
        <p:txBody>
          <a:bodyPr/>
          <a:lstStyle/>
          <a:p>
            <a:pPr eaLnBrk="1" hangingPunct="1">
              <a:defRPr/>
            </a:pPr>
            <a:r>
              <a:rPr lang="en-US" sz="4000" smtClean="0"/>
              <a:t>Example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Rectangle 3"/>
          <p:cNvSpPr>
            <a:spLocks noGrp="1" noChangeArrowheads="1"/>
          </p:cNvSpPr>
          <p:nvPr>
            <p:ph idx="1"/>
          </p:nvPr>
        </p:nvSpPr>
        <p:spPr/>
        <p:txBody>
          <a:bodyPr/>
          <a:lstStyle/>
          <a:p>
            <a:pPr eaLnBrk="1" hangingPunct="1">
              <a:defRPr/>
            </a:pPr>
            <a:r>
              <a:rPr lang="en-US" sz="2800" smtClean="0"/>
              <a:t>You can do anything, to anything, that you created.</a:t>
            </a:r>
            <a:br>
              <a:rPr lang="en-US" sz="2800" smtClean="0"/>
            </a:br>
            <a:endParaRPr lang="en-US" sz="2800" smtClean="0"/>
          </a:p>
          <a:p>
            <a:pPr eaLnBrk="1" hangingPunct="1">
              <a:defRPr/>
            </a:pPr>
            <a:r>
              <a:rPr lang="en-US" sz="2800" smtClean="0"/>
              <a:t>The database requires that you have permission for everything else.</a:t>
            </a:r>
          </a:p>
        </p:txBody>
      </p:sp>
      <p:sp>
        <p:nvSpPr>
          <p:cNvPr id="4" name="Date Placeholder 3"/>
          <p:cNvSpPr>
            <a:spLocks noGrp="1"/>
          </p:cNvSpPr>
          <p:nvPr>
            <p:ph type="dt" sz="half" idx="10"/>
          </p:nvPr>
        </p:nvSpPr>
        <p:spPr/>
        <p:txBody>
          <a:bodyPr/>
          <a:lstStyle/>
          <a:p>
            <a:pPr>
              <a:defRPr/>
            </a:pPr>
            <a:r>
              <a:rPr lang="en-US" smtClean="0"/>
              <a:t>© 1998 - 2018 </a:t>
            </a:r>
            <a:endParaRPr lang="en-US" dirty="0"/>
          </a:p>
        </p:txBody>
      </p:sp>
      <p:sp>
        <p:nvSpPr>
          <p:cNvPr id="5" name="Footer Placeholder 4"/>
          <p:cNvSpPr>
            <a:spLocks noGrp="1"/>
          </p:cNvSpPr>
          <p:nvPr>
            <p:ph type="ftr" sz="quarter" idx="11"/>
          </p:nvPr>
        </p:nvSpPr>
        <p:spPr/>
        <p:txBody>
          <a:bodyPr/>
          <a:lstStyle/>
          <a:p>
            <a:pPr>
              <a:defRPr/>
            </a:pPr>
            <a:r>
              <a:rPr lang="en-US" smtClean="0"/>
              <a:t>Bergin-Mann</a:t>
            </a:r>
            <a:endParaRPr lang="en-US"/>
          </a:p>
        </p:txBody>
      </p:sp>
      <p:sp>
        <p:nvSpPr>
          <p:cNvPr id="6" name="Slide Number Placeholder 5"/>
          <p:cNvSpPr>
            <a:spLocks noGrp="1"/>
          </p:cNvSpPr>
          <p:nvPr>
            <p:ph type="sldNum" sz="quarter" idx="12"/>
          </p:nvPr>
        </p:nvSpPr>
        <p:spPr/>
        <p:txBody>
          <a:bodyPr/>
          <a:lstStyle/>
          <a:p>
            <a:pPr>
              <a:defRPr/>
            </a:pPr>
            <a:fld id="{CCBA2230-0AE4-4823-B363-A7FD74817619}" type="slidenum">
              <a:rPr lang="en-US"/>
              <a:pPr>
                <a:defRPr/>
              </a:pPr>
              <a:t>29</a:t>
            </a:fld>
            <a:endParaRPr lang="en-US"/>
          </a:p>
        </p:txBody>
      </p:sp>
      <p:sp>
        <p:nvSpPr>
          <p:cNvPr id="117762" name="Rectangle 2"/>
          <p:cNvSpPr>
            <a:spLocks noGrp="1" noChangeArrowheads="1"/>
          </p:cNvSpPr>
          <p:nvPr>
            <p:ph type="title"/>
          </p:nvPr>
        </p:nvSpPr>
        <p:spPr/>
        <p:txBody>
          <a:bodyPr/>
          <a:lstStyle/>
          <a:p>
            <a:pPr eaLnBrk="1" hangingPunct="1">
              <a:defRPr/>
            </a:pPr>
            <a:r>
              <a:rPr lang="en-US" sz="4000" smtClean="0"/>
              <a:t>Bottom Line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Rectangle 3"/>
          <p:cNvSpPr>
            <a:spLocks noGrp="1" noChangeArrowheads="1"/>
          </p:cNvSpPr>
          <p:nvPr>
            <p:ph idx="1"/>
          </p:nvPr>
        </p:nvSpPr>
        <p:spPr/>
        <p:txBody>
          <a:bodyPr/>
          <a:lstStyle/>
          <a:p>
            <a:pPr eaLnBrk="1" hangingPunct="1">
              <a:defRPr/>
            </a:pPr>
            <a:r>
              <a:rPr lang="en-US" sz="2800" smtClean="0"/>
              <a:t>DQL	-	Data Query Language</a:t>
            </a:r>
          </a:p>
          <a:p>
            <a:pPr eaLnBrk="1" hangingPunct="1">
              <a:defRPr/>
            </a:pPr>
            <a:r>
              <a:rPr lang="en-US" sz="2800" smtClean="0"/>
              <a:t>DML	-	Data Manipulation Language</a:t>
            </a:r>
          </a:p>
          <a:p>
            <a:pPr eaLnBrk="1" hangingPunct="1">
              <a:defRPr/>
            </a:pPr>
            <a:r>
              <a:rPr lang="en-US" sz="2800" smtClean="0"/>
              <a:t>DDL	- 	Data Definition Language</a:t>
            </a:r>
          </a:p>
          <a:p>
            <a:pPr eaLnBrk="1" hangingPunct="1">
              <a:defRPr/>
            </a:pPr>
            <a:r>
              <a:rPr lang="en-US" sz="2800" b="1" i="1" u="sng" smtClean="0"/>
              <a:t>DCL</a:t>
            </a:r>
            <a:r>
              <a:rPr lang="en-US" sz="2800" smtClean="0"/>
              <a:t>	-	Data Control Language</a:t>
            </a:r>
            <a:endParaRPr lang="en-US" sz="2800" b="1" i="1" u="sng" smtClean="0"/>
          </a:p>
        </p:txBody>
      </p:sp>
      <p:sp>
        <p:nvSpPr>
          <p:cNvPr id="4" name="Date Placeholder 3"/>
          <p:cNvSpPr>
            <a:spLocks noGrp="1"/>
          </p:cNvSpPr>
          <p:nvPr>
            <p:ph type="dt" sz="half" idx="10"/>
          </p:nvPr>
        </p:nvSpPr>
        <p:spPr/>
        <p:txBody>
          <a:bodyPr/>
          <a:lstStyle/>
          <a:p>
            <a:pPr>
              <a:defRPr/>
            </a:pPr>
            <a:r>
              <a:rPr lang="en-US" smtClean="0"/>
              <a:t>© 1998 - 2018 </a:t>
            </a:r>
            <a:endParaRPr lang="en-US" dirty="0"/>
          </a:p>
        </p:txBody>
      </p:sp>
      <p:sp>
        <p:nvSpPr>
          <p:cNvPr id="5" name="Footer Placeholder 4"/>
          <p:cNvSpPr>
            <a:spLocks noGrp="1"/>
          </p:cNvSpPr>
          <p:nvPr>
            <p:ph type="ftr" sz="quarter" idx="11"/>
          </p:nvPr>
        </p:nvSpPr>
        <p:spPr/>
        <p:txBody>
          <a:bodyPr/>
          <a:lstStyle/>
          <a:p>
            <a:pPr>
              <a:defRPr/>
            </a:pPr>
            <a:r>
              <a:rPr lang="en-US" smtClean="0"/>
              <a:t>Bergin-Mann</a:t>
            </a:r>
            <a:endParaRPr lang="en-US"/>
          </a:p>
        </p:txBody>
      </p:sp>
      <p:sp>
        <p:nvSpPr>
          <p:cNvPr id="6" name="Slide Number Placeholder 5"/>
          <p:cNvSpPr>
            <a:spLocks noGrp="1"/>
          </p:cNvSpPr>
          <p:nvPr>
            <p:ph type="sldNum" sz="quarter" idx="12"/>
          </p:nvPr>
        </p:nvSpPr>
        <p:spPr/>
        <p:txBody>
          <a:bodyPr/>
          <a:lstStyle/>
          <a:p>
            <a:pPr>
              <a:defRPr/>
            </a:pPr>
            <a:fld id="{5AD7DD18-4887-4FFD-A1A6-DDEE3B099618}" type="slidenum">
              <a:rPr lang="en-US"/>
              <a:pPr>
                <a:defRPr/>
              </a:pPr>
              <a:t>3</a:t>
            </a:fld>
            <a:endParaRPr lang="en-US"/>
          </a:p>
        </p:txBody>
      </p:sp>
      <p:sp>
        <p:nvSpPr>
          <p:cNvPr id="121858" name="Rectangle 2"/>
          <p:cNvSpPr>
            <a:spLocks noGrp="1" noChangeArrowheads="1"/>
          </p:cNvSpPr>
          <p:nvPr>
            <p:ph type="title"/>
          </p:nvPr>
        </p:nvSpPr>
        <p:spPr/>
        <p:txBody>
          <a:bodyPr/>
          <a:lstStyle/>
          <a:p>
            <a:pPr eaLnBrk="1" hangingPunct="1">
              <a:defRPr/>
            </a:pPr>
            <a:r>
              <a:rPr lang="en-US" smtClean="0"/>
              <a:t>DCL</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Rectangle 3"/>
          <p:cNvSpPr>
            <a:spLocks noGrp="1" noChangeArrowheads="1"/>
          </p:cNvSpPr>
          <p:nvPr>
            <p:ph idx="1"/>
          </p:nvPr>
        </p:nvSpPr>
        <p:spPr/>
        <p:txBody>
          <a:bodyPr/>
          <a:lstStyle/>
          <a:p>
            <a:pPr eaLnBrk="1" hangingPunct="1">
              <a:defRPr/>
            </a:pPr>
            <a:r>
              <a:rPr lang="en-US" sz="2800" smtClean="0"/>
              <a:t>Roles</a:t>
            </a:r>
            <a:br>
              <a:rPr lang="en-US" sz="2800" smtClean="0"/>
            </a:br>
            <a:endParaRPr lang="en-US" sz="2800" smtClean="0"/>
          </a:p>
          <a:p>
            <a:pPr eaLnBrk="1" hangingPunct="1">
              <a:defRPr/>
            </a:pPr>
            <a:r>
              <a:rPr lang="en-US" sz="2800" smtClean="0"/>
              <a:t>CREATE  role</a:t>
            </a:r>
            <a:br>
              <a:rPr lang="en-US" sz="2800" smtClean="0"/>
            </a:br>
            <a:endParaRPr lang="en-US" sz="2800" smtClean="0"/>
          </a:p>
          <a:p>
            <a:pPr eaLnBrk="1" hangingPunct="1">
              <a:defRPr/>
            </a:pPr>
            <a:r>
              <a:rPr lang="en-US" sz="2800" smtClean="0"/>
              <a:t>CREATE role</a:t>
            </a:r>
          </a:p>
          <a:p>
            <a:pPr eaLnBrk="1" hangingPunct="1">
              <a:defRPr/>
            </a:pPr>
            <a:r>
              <a:rPr lang="en-US" sz="2800" smtClean="0"/>
              <a:t>IDENTIFIED BY  clerk;</a:t>
            </a:r>
          </a:p>
        </p:txBody>
      </p:sp>
      <p:sp>
        <p:nvSpPr>
          <p:cNvPr id="4" name="Date Placeholder 3"/>
          <p:cNvSpPr>
            <a:spLocks noGrp="1"/>
          </p:cNvSpPr>
          <p:nvPr>
            <p:ph type="dt" sz="half" idx="10"/>
          </p:nvPr>
        </p:nvSpPr>
        <p:spPr/>
        <p:txBody>
          <a:bodyPr/>
          <a:lstStyle/>
          <a:p>
            <a:pPr>
              <a:defRPr/>
            </a:pPr>
            <a:r>
              <a:rPr lang="en-US" smtClean="0"/>
              <a:t>© 1998 - 2018 </a:t>
            </a:r>
            <a:endParaRPr lang="en-US" dirty="0"/>
          </a:p>
        </p:txBody>
      </p:sp>
      <p:sp>
        <p:nvSpPr>
          <p:cNvPr id="5" name="Footer Placeholder 4"/>
          <p:cNvSpPr>
            <a:spLocks noGrp="1"/>
          </p:cNvSpPr>
          <p:nvPr>
            <p:ph type="ftr" sz="quarter" idx="11"/>
          </p:nvPr>
        </p:nvSpPr>
        <p:spPr/>
        <p:txBody>
          <a:bodyPr/>
          <a:lstStyle/>
          <a:p>
            <a:pPr>
              <a:defRPr/>
            </a:pPr>
            <a:r>
              <a:rPr lang="en-US" smtClean="0"/>
              <a:t>Bergin-Mann</a:t>
            </a:r>
            <a:endParaRPr lang="en-US"/>
          </a:p>
        </p:txBody>
      </p:sp>
      <p:sp>
        <p:nvSpPr>
          <p:cNvPr id="6" name="Slide Number Placeholder 5"/>
          <p:cNvSpPr>
            <a:spLocks noGrp="1"/>
          </p:cNvSpPr>
          <p:nvPr>
            <p:ph type="sldNum" sz="quarter" idx="12"/>
          </p:nvPr>
        </p:nvSpPr>
        <p:spPr/>
        <p:txBody>
          <a:bodyPr/>
          <a:lstStyle/>
          <a:p>
            <a:pPr>
              <a:defRPr/>
            </a:pPr>
            <a:fld id="{ADE7FA35-C1A0-4D7B-99C5-82565A53B230}" type="slidenum">
              <a:rPr lang="en-US"/>
              <a:pPr>
                <a:defRPr/>
              </a:pPr>
              <a:t>30</a:t>
            </a:fld>
            <a:endParaRPr lang="en-US"/>
          </a:p>
        </p:txBody>
      </p:sp>
      <p:sp>
        <p:nvSpPr>
          <p:cNvPr id="123906" name="Rectangle 2"/>
          <p:cNvSpPr>
            <a:spLocks noGrp="1" noChangeArrowheads="1"/>
          </p:cNvSpPr>
          <p:nvPr>
            <p:ph type="title"/>
          </p:nvPr>
        </p:nvSpPr>
        <p:spPr/>
        <p:txBody>
          <a:bodyPr/>
          <a:lstStyle/>
          <a:p>
            <a:pPr eaLnBrk="1" hangingPunct="1">
              <a:defRPr/>
            </a:pPr>
            <a:r>
              <a:rPr lang="en-US" sz="4000" smtClean="0"/>
              <a:t>User Management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Rectangle 3"/>
          <p:cNvSpPr>
            <a:spLocks noGrp="1" noChangeArrowheads="1"/>
          </p:cNvSpPr>
          <p:nvPr>
            <p:ph idx="1"/>
          </p:nvPr>
        </p:nvSpPr>
        <p:spPr/>
        <p:txBody>
          <a:bodyPr/>
          <a:lstStyle/>
          <a:p>
            <a:pPr eaLnBrk="1" hangingPunct="1">
              <a:defRPr/>
            </a:pPr>
            <a:r>
              <a:rPr lang="en-US" sz="2800" smtClean="0"/>
              <a:t>GRANT privileges to the role</a:t>
            </a:r>
            <a:br>
              <a:rPr lang="en-US" sz="2800" smtClean="0"/>
            </a:br>
            <a:endParaRPr lang="en-US" sz="2800" smtClean="0"/>
          </a:p>
          <a:p>
            <a:pPr eaLnBrk="1" hangingPunct="1">
              <a:defRPr/>
            </a:pPr>
            <a:r>
              <a:rPr lang="en-US" sz="2800" smtClean="0"/>
              <a:t>Then GRANT the role to users</a:t>
            </a:r>
          </a:p>
        </p:txBody>
      </p:sp>
      <p:sp>
        <p:nvSpPr>
          <p:cNvPr id="4" name="Date Placeholder 3"/>
          <p:cNvSpPr>
            <a:spLocks noGrp="1"/>
          </p:cNvSpPr>
          <p:nvPr>
            <p:ph type="dt" sz="half" idx="10"/>
          </p:nvPr>
        </p:nvSpPr>
        <p:spPr/>
        <p:txBody>
          <a:bodyPr/>
          <a:lstStyle/>
          <a:p>
            <a:pPr>
              <a:defRPr/>
            </a:pPr>
            <a:r>
              <a:rPr lang="en-US" smtClean="0"/>
              <a:t>© 1998 - 2018 </a:t>
            </a:r>
            <a:endParaRPr lang="en-US" dirty="0"/>
          </a:p>
        </p:txBody>
      </p:sp>
      <p:sp>
        <p:nvSpPr>
          <p:cNvPr id="5" name="Footer Placeholder 4"/>
          <p:cNvSpPr>
            <a:spLocks noGrp="1"/>
          </p:cNvSpPr>
          <p:nvPr>
            <p:ph type="ftr" sz="quarter" idx="11"/>
          </p:nvPr>
        </p:nvSpPr>
        <p:spPr/>
        <p:txBody>
          <a:bodyPr/>
          <a:lstStyle/>
          <a:p>
            <a:pPr>
              <a:defRPr/>
            </a:pPr>
            <a:r>
              <a:rPr lang="en-US" smtClean="0"/>
              <a:t>Bergin-Mann</a:t>
            </a:r>
            <a:endParaRPr lang="en-US"/>
          </a:p>
        </p:txBody>
      </p:sp>
      <p:sp>
        <p:nvSpPr>
          <p:cNvPr id="6" name="Slide Number Placeholder 5"/>
          <p:cNvSpPr>
            <a:spLocks noGrp="1"/>
          </p:cNvSpPr>
          <p:nvPr>
            <p:ph type="sldNum" sz="quarter" idx="12"/>
          </p:nvPr>
        </p:nvSpPr>
        <p:spPr/>
        <p:txBody>
          <a:bodyPr/>
          <a:lstStyle/>
          <a:p>
            <a:pPr>
              <a:defRPr/>
            </a:pPr>
            <a:fld id="{487A9597-490B-4F26-83B0-C9C21C0B668F}" type="slidenum">
              <a:rPr lang="en-US"/>
              <a:pPr>
                <a:defRPr/>
              </a:pPr>
              <a:t>31</a:t>
            </a:fld>
            <a:endParaRPr lang="en-US"/>
          </a:p>
        </p:txBody>
      </p:sp>
      <p:sp>
        <p:nvSpPr>
          <p:cNvPr id="125954" name="Rectangle 2"/>
          <p:cNvSpPr>
            <a:spLocks noGrp="1" noChangeArrowheads="1"/>
          </p:cNvSpPr>
          <p:nvPr>
            <p:ph type="title"/>
          </p:nvPr>
        </p:nvSpPr>
        <p:spPr/>
        <p:txBody>
          <a:bodyPr/>
          <a:lstStyle/>
          <a:p>
            <a:pPr eaLnBrk="1" hangingPunct="1">
              <a:defRPr/>
            </a:pPr>
            <a:r>
              <a:rPr lang="en-US" sz="4000" smtClean="0"/>
              <a:t>Grant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3" name="Rectangle 3"/>
          <p:cNvSpPr>
            <a:spLocks noGrp="1" noChangeArrowheads="1"/>
          </p:cNvSpPr>
          <p:nvPr>
            <p:ph idx="1"/>
          </p:nvPr>
        </p:nvSpPr>
        <p:spPr/>
        <p:txBody>
          <a:bodyPr/>
          <a:lstStyle/>
          <a:p>
            <a:pPr eaLnBrk="1" hangingPunct="1">
              <a:defRPr/>
            </a:pPr>
            <a:r>
              <a:rPr lang="en-US" sz="2800" smtClean="0"/>
              <a:t>CREATE user</a:t>
            </a:r>
            <a:br>
              <a:rPr lang="en-US" sz="2800" smtClean="0"/>
            </a:br>
            <a:endParaRPr lang="en-US" sz="2800" smtClean="0"/>
          </a:p>
          <a:p>
            <a:pPr eaLnBrk="1" hangingPunct="1">
              <a:defRPr/>
            </a:pPr>
            <a:r>
              <a:rPr lang="en-US" sz="2800" smtClean="0"/>
              <a:t>CREATE </a:t>
            </a:r>
            <a:r>
              <a:rPr lang="en-US" sz="2800" i="1" smtClean="0"/>
              <a:t>user</a:t>
            </a:r>
          </a:p>
          <a:p>
            <a:pPr eaLnBrk="1" hangingPunct="1">
              <a:defRPr/>
            </a:pPr>
            <a:r>
              <a:rPr lang="en-US" sz="2800" smtClean="0"/>
              <a:t>IDENTIFIED BY </a:t>
            </a:r>
            <a:r>
              <a:rPr lang="en-US" sz="2800" i="1" smtClean="0"/>
              <a:t>password</a:t>
            </a:r>
          </a:p>
        </p:txBody>
      </p:sp>
      <p:sp>
        <p:nvSpPr>
          <p:cNvPr id="4" name="Date Placeholder 3"/>
          <p:cNvSpPr>
            <a:spLocks noGrp="1"/>
          </p:cNvSpPr>
          <p:nvPr>
            <p:ph type="dt" sz="half" idx="10"/>
          </p:nvPr>
        </p:nvSpPr>
        <p:spPr/>
        <p:txBody>
          <a:bodyPr/>
          <a:lstStyle/>
          <a:p>
            <a:pPr>
              <a:defRPr/>
            </a:pPr>
            <a:r>
              <a:rPr lang="en-US" smtClean="0"/>
              <a:t>© 1998 - 2018 </a:t>
            </a:r>
            <a:endParaRPr lang="en-US" dirty="0"/>
          </a:p>
        </p:txBody>
      </p:sp>
      <p:sp>
        <p:nvSpPr>
          <p:cNvPr id="5" name="Footer Placeholder 4"/>
          <p:cNvSpPr>
            <a:spLocks noGrp="1"/>
          </p:cNvSpPr>
          <p:nvPr>
            <p:ph type="ftr" sz="quarter" idx="11"/>
          </p:nvPr>
        </p:nvSpPr>
        <p:spPr/>
        <p:txBody>
          <a:bodyPr/>
          <a:lstStyle/>
          <a:p>
            <a:pPr>
              <a:defRPr/>
            </a:pPr>
            <a:r>
              <a:rPr lang="en-US" smtClean="0"/>
              <a:t>Bergin-Mann</a:t>
            </a:r>
            <a:endParaRPr lang="en-US"/>
          </a:p>
        </p:txBody>
      </p:sp>
      <p:sp>
        <p:nvSpPr>
          <p:cNvPr id="6" name="Slide Number Placeholder 5"/>
          <p:cNvSpPr>
            <a:spLocks noGrp="1"/>
          </p:cNvSpPr>
          <p:nvPr>
            <p:ph type="sldNum" sz="quarter" idx="12"/>
          </p:nvPr>
        </p:nvSpPr>
        <p:spPr/>
        <p:txBody>
          <a:bodyPr/>
          <a:lstStyle/>
          <a:p>
            <a:pPr>
              <a:defRPr/>
            </a:pPr>
            <a:fld id="{1F2989D5-E9D5-410C-B315-59443E63DD89}" type="slidenum">
              <a:rPr lang="en-US"/>
              <a:pPr>
                <a:defRPr/>
              </a:pPr>
              <a:t>32</a:t>
            </a:fld>
            <a:endParaRPr lang="en-US"/>
          </a:p>
        </p:txBody>
      </p:sp>
      <p:sp>
        <p:nvSpPr>
          <p:cNvPr id="128002" name="Rectangle 2"/>
          <p:cNvSpPr>
            <a:spLocks noGrp="1" noChangeArrowheads="1"/>
          </p:cNvSpPr>
          <p:nvPr>
            <p:ph type="title"/>
          </p:nvPr>
        </p:nvSpPr>
        <p:spPr/>
        <p:txBody>
          <a:bodyPr/>
          <a:lstStyle/>
          <a:p>
            <a:pPr eaLnBrk="1" hangingPunct="1">
              <a:defRPr/>
            </a:pPr>
            <a:r>
              <a:rPr lang="en-US" sz="4000" smtClean="0"/>
              <a:t>CREATE User</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1" name="Rectangle 3"/>
          <p:cNvSpPr>
            <a:spLocks noGrp="1" noChangeArrowheads="1"/>
          </p:cNvSpPr>
          <p:nvPr>
            <p:ph idx="1"/>
          </p:nvPr>
        </p:nvSpPr>
        <p:spPr/>
        <p:txBody>
          <a:bodyPr/>
          <a:lstStyle/>
          <a:p>
            <a:pPr eaLnBrk="1" hangingPunct="1">
              <a:defRPr/>
            </a:pPr>
            <a:r>
              <a:rPr lang="en-US" sz="2800" smtClean="0"/>
              <a:t>DROP user</a:t>
            </a:r>
          </a:p>
        </p:txBody>
      </p:sp>
      <p:sp>
        <p:nvSpPr>
          <p:cNvPr id="4" name="Date Placeholder 3"/>
          <p:cNvSpPr>
            <a:spLocks noGrp="1"/>
          </p:cNvSpPr>
          <p:nvPr>
            <p:ph type="dt" sz="half" idx="10"/>
          </p:nvPr>
        </p:nvSpPr>
        <p:spPr/>
        <p:txBody>
          <a:bodyPr/>
          <a:lstStyle/>
          <a:p>
            <a:pPr>
              <a:defRPr/>
            </a:pPr>
            <a:r>
              <a:rPr lang="en-US" smtClean="0"/>
              <a:t>© 1998 - 2018 </a:t>
            </a:r>
            <a:endParaRPr lang="en-US" dirty="0"/>
          </a:p>
        </p:txBody>
      </p:sp>
      <p:sp>
        <p:nvSpPr>
          <p:cNvPr id="5" name="Footer Placeholder 4"/>
          <p:cNvSpPr>
            <a:spLocks noGrp="1"/>
          </p:cNvSpPr>
          <p:nvPr>
            <p:ph type="ftr" sz="quarter" idx="11"/>
          </p:nvPr>
        </p:nvSpPr>
        <p:spPr/>
        <p:txBody>
          <a:bodyPr/>
          <a:lstStyle/>
          <a:p>
            <a:pPr>
              <a:defRPr/>
            </a:pPr>
            <a:r>
              <a:rPr lang="en-US" smtClean="0"/>
              <a:t>Bergin-Mann</a:t>
            </a:r>
            <a:endParaRPr lang="en-US"/>
          </a:p>
        </p:txBody>
      </p:sp>
      <p:sp>
        <p:nvSpPr>
          <p:cNvPr id="6" name="Slide Number Placeholder 5"/>
          <p:cNvSpPr>
            <a:spLocks noGrp="1"/>
          </p:cNvSpPr>
          <p:nvPr>
            <p:ph type="sldNum" sz="quarter" idx="12"/>
          </p:nvPr>
        </p:nvSpPr>
        <p:spPr/>
        <p:txBody>
          <a:bodyPr/>
          <a:lstStyle/>
          <a:p>
            <a:pPr>
              <a:defRPr/>
            </a:pPr>
            <a:fld id="{F1C0FE41-9DF3-48E1-B005-7535C22F03C6}" type="slidenum">
              <a:rPr lang="en-US"/>
              <a:pPr>
                <a:defRPr/>
              </a:pPr>
              <a:t>33</a:t>
            </a:fld>
            <a:endParaRPr lang="en-US"/>
          </a:p>
        </p:txBody>
      </p:sp>
      <p:sp>
        <p:nvSpPr>
          <p:cNvPr id="130050" name="Rectangle 2"/>
          <p:cNvSpPr>
            <a:spLocks noGrp="1" noChangeArrowheads="1"/>
          </p:cNvSpPr>
          <p:nvPr>
            <p:ph type="title"/>
          </p:nvPr>
        </p:nvSpPr>
        <p:spPr/>
        <p:txBody>
          <a:bodyPr/>
          <a:lstStyle/>
          <a:p>
            <a:pPr eaLnBrk="1" hangingPunct="1">
              <a:defRPr/>
            </a:pPr>
            <a:r>
              <a:rPr lang="en-US" sz="4000" smtClean="0"/>
              <a:t>DROP User</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9" name="Rectangle 3"/>
          <p:cNvSpPr>
            <a:spLocks noGrp="1" noChangeArrowheads="1"/>
          </p:cNvSpPr>
          <p:nvPr>
            <p:ph idx="1"/>
          </p:nvPr>
        </p:nvSpPr>
        <p:spPr/>
        <p:txBody>
          <a:bodyPr/>
          <a:lstStyle/>
          <a:p>
            <a:pPr eaLnBrk="1" hangingPunct="1">
              <a:defRPr/>
            </a:pPr>
            <a:r>
              <a:rPr lang="en-US" sz="2800" smtClean="0"/>
              <a:t>ALTER </a:t>
            </a:r>
            <a:r>
              <a:rPr lang="en-US" sz="2800" i="1" smtClean="0"/>
              <a:t>user</a:t>
            </a:r>
          </a:p>
          <a:p>
            <a:pPr eaLnBrk="1" hangingPunct="1">
              <a:defRPr/>
            </a:pPr>
            <a:r>
              <a:rPr lang="en-US" sz="2800" smtClean="0"/>
              <a:t>IDENTIFIED BY </a:t>
            </a:r>
            <a:r>
              <a:rPr lang="en-US" sz="2800" i="1" smtClean="0"/>
              <a:t>password</a:t>
            </a:r>
          </a:p>
        </p:txBody>
      </p:sp>
      <p:sp>
        <p:nvSpPr>
          <p:cNvPr id="4" name="Date Placeholder 3"/>
          <p:cNvSpPr>
            <a:spLocks noGrp="1"/>
          </p:cNvSpPr>
          <p:nvPr>
            <p:ph type="dt" sz="half" idx="10"/>
          </p:nvPr>
        </p:nvSpPr>
        <p:spPr/>
        <p:txBody>
          <a:bodyPr/>
          <a:lstStyle/>
          <a:p>
            <a:pPr>
              <a:defRPr/>
            </a:pPr>
            <a:r>
              <a:rPr lang="en-US" smtClean="0"/>
              <a:t>© 1998 - 2018 </a:t>
            </a:r>
            <a:endParaRPr lang="en-US" dirty="0"/>
          </a:p>
        </p:txBody>
      </p:sp>
      <p:sp>
        <p:nvSpPr>
          <p:cNvPr id="5" name="Footer Placeholder 4"/>
          <p:cNvSpPr>
            <a:spLocks noGrp="1"/>
          </p:cNvSpPr>
          <p:nvPr>
            <p:ph type="ftr" sz="quarter" idx="11"/>
          </p:nvPr>
        </p:nvSpPr>
        <p:spPr/>
        <p:txBody>
          <a:bodyPr/>
          <a:lstStyle/>
          <a:p>
            <a:pPr>
              <a:defRPr/>
            </a:pPr>
            <a:r>
              <a:rPr lang="en-US" smtClean="0"/>
              <a:t>Bergin-Mann</a:t>
            </a:r>
            <a:endParaRPr lang="en-US"/>
          </a:p>
        </p:txBody>
      </p:sp>
      <p:sp>
        <p:nvSpPr>
          <p:cNvPr id="6" name="Slide Number Placeholder 5"/>
          <p:cNvSpPr>
            <a:spLocks noGrp="1"/>
          </p:cNvSpPr>
          <p:nvPr>
            <p:ph type="sldNum" sz="quarter" idx="12"/>
          </p:nvPr>
        </p:nvSpPr>
        <p:spPr/>
        <p:txBody>
          <a:bodyPr/>
          <a:lstStyle/>
          <a:p>
            <a:pPr>
              <a:defRPr/>
            </a:pPr>
            <a:fld id="{7C1E1C94-A065-4713-8870-0FD04D234956}" type="slidenum">
              <a:rPr lang="en-US"/>
              <a:pPr>
                <a:defRPr/>
              </a:pPr>
              <a:t>34</a:t>
            </a:fld>
            <a:endParaRPr lang="en-US"/>
          </a:p>
        </p:txBody>
      </p:sp>
      <p:sp>
        <p:nvSpPr>
          <p:cNvPr id="132098" name="Rectangle 2"/>
          <p:cNvSpPr>
            <a:spLocks noGrp="1" noChangeArrowheads="1"/>
          </p:cNvSpPr>
          <p:nvPr>
            <p:ph type="title"/>
          </p:nvPr>
        </p:nvSpPr>
        <p:spPr/>
        <p:txBody>
          <a:bodyPr/>
          <a:lstStyle/>
          <a:p>
            <a:pPr eaLnBrk="1" hangingPunct="1">
              <a:defRPr/>
            </a:pPr>
            <a:r>
              <a:rPr lang="en-US" sz="4000" smtClean="0"/>
              <a:t>ALTER user</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7" name="Rectangle 3"/>
          <p:cNvSpPr>
            <a:spLocks noGrp="1" noChangeArrowheads="1"/>
          </p:cNvSpPr>
          <p:nvPr>
            <p:ph idx="1"/>
          </p:nvPr>
        </p:nvSpPr>
        <p:spPr/>
        <p:txBody>
          <a:bodyPr/>
          <a:lstStyle/>
          <a:p>
            <a:pPr eaLnBrk="1" hangingPunct="1">
              <a:defRPr/>
            </a:pPr>
            <a:r>
              <a:rPr lang="en-US" sz="2800" smtClean="0"/>
              <a:t>Labinit.sql  script file</a:t>
            </a:r>
          </a:p>
        </p:txBody>
      </p:sp>
      <p:sp>
        <p:nvSpPr>
          <p:cNvPr id="4" name="Date Placeholder 3"/>
          <p:cNvSpPr>
            <a:spLocks noGrp="1"/>
          </p:cNvSpPr>
          <p:nvPr>
            <p:ph type="dt" sz="half" idx="10"/>
          </p:nvPr>
        </p:nvSpPr>
        <p:spPr/>
        <p:txBody>
          <a:bodyPr/>
          <a:lstStyle/>
          <a:p>
            <a:pPr>
              <a:defRPr/>
            </a:pPr>
            <a:r>
              <a:rPr lang="en-US" smtClean="0"/>
              <a:t>© 1998 - 2018 </a:t>
            </a:r>
            <a:endParaRPr lang="en-US" dirty="0"/>
          </a:p>
        </p:txBody>
      </p:sp>
      <p:sp>
        <p:nvSpPr>
          <p:cNvPr id="5" name="Footer Placeholder 4"/>
          <p:cNvSpPr>
            <a:spLocks noGrp="1"/>
          </p:cNvSpPr>
          <p:nvPr>
            <p:ph type="ftr" sz="quarter" idx="11"/>
          </p:nvPr>
        </p:nvSpPr>
        <p:spPr/>
        <p:txBody>
          <a:bodyPr/>
          <a:lstStyle/>
          <a:p>
            <a:pPr>
              <a:defRPr/>
            </a:pPr>
            <a:r>
              <a:rPr lang="en-US" smtClean="0"/>
              <a:t>Bergin-Mann</a:t>
            </a:r>
            <a:endParaRPr lang="en-US"/>
          </a:p>
        </p:txBody>
      </p:sp>
      <p:sp>
        <p:nvSpPr>
          <p:cNvPr id="6" name="Slide Number Placeholder 5"/>
          <p:cNvSpPr>
            <a:spLocks noGrp="1"/>
          </p:cNvSpPr>
          <p:nvPr>
            <p:ph type="sldNum" sz="quarter" idx="12"/>
          </p:nvPr>
        </p:nvSpPr>
        <p:spPr/>
        <p:txBody>
          <a:bodyPr/>
          <a:lstStyle/>
          <a:p>
            <a:pPr>
              <a:defRPr/>
            </a:pPr>
            <a:fld id="{4B2675DF-185B-4C23-807F-D25DBB48C2C1}" type="slidenum">
              <a:rPr lang="en-US"/>
              <a:pPr>
                <a:defRPr/>
              </a:pPr>
              <a:t>35</a:t>
            </a:fld>
            <a:endParaRPr lang="en-US"/>
          </a:p>
        </p:txBody>
      </p:sp>
      <p:sp>
        <p:nvSpPr>
          <p:cNvPr id="134146" name="Rectangle 2"/>
          <p:cNvSpPr>
            <a:spLocks noGrp="1" noChangeArrowheads="1"/>
          </p:cNvSpPr>
          <p:nvPr>
            <p:ph type="title"/>
          </p:nvPr>
        </p:nvSpPr>
        <p:spPr/>
        <p:txBody>
          <a:bodyPr/>
          <a:lstStyle/>
          <a:p>
            <a:pPr eaLnBrk="1" hangingPunct="1">
              <a:defRPr/>
            </a:pPr>
            <a:r>
              <a:rPr lang="en-US" sz="4000" smtClean="0"/>
              <a:t>Example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defRPr/>
            </a:pPr>
            <a:r>
              <a:rPr lang="en-US" smtClean="0"/>
              <a:t>Comments / Questions</a:t>
            </a:r>
          </a:p>
        </p:txBody>
      </p:sp>
      <p:sp>
        <p:nvSpPr>
          <p:cNvPr id="3075" name="Rectangle 3"/>
          <p:cNvSpPr>
            <a:spLocks noGrp="1" noChangeArrowheads="1"/>
          </p:cNvSpPr>
          <p:nvPr>
            <p:ph type="subTitle" idx="1"/>
          </p:nvPr>
        </p:nvSpPr>
        <p:spPr/>
        <p:txBody>
          <a:bodyPr/>
          <a:lstStyle/>
          <a:p>
            <a:pPr eaLnBrk="1" hangingPunct="1">
              <a:defRPr/>
            </a:pPr>
            <a:endParaRPr lang="en-US"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Rectangle 3"/>
          <p:cNvSpPr>
            <a:spLocks noGrp="1" noChangeArrowheads="1"/>
          </p:cNvSpPr>
          <p:nvPr>
            <p:ph idx="1"/>
          </p:nvPr>
        </p:nvSpPr>
        <p:spPr/>
        <p:txBody>
          <a:bodyPr/>
          <a:lstStyle/>
          <a:p>
            <a:pPr eaLnBrk="1" hangingPunct="1">
              <a:defRPr/>
            </a:pPr>
            <a:r>
              <a:rPr lang="en-US" smtClean="0"/>
              <a:t>Tables</a:t>
            </a:r>
          </a:p>
          <a:p>
            <a:pPr eaLnBrk="1" hangingPunct="1">
              <a:defRPr/>
            </a:pPr>
            <a:r>
              <a:rPr lang="en-US" smtClean="0"/>
              <a:t>Views</a:t>
            </a:r>
          </a:p>
        </p:txBody>
      </p:sp>
      <p:sp>
        <p:nvSpPr>
          <p:cNvPr id="4" name="Date Placeholder 3"/>
          <p:cNvSpPr>
            <a:spLocks noGrp="1"/>
          </p:cNvSpPr>
          <p:nvPr>
            <p:ph type="dt" sz="half" idx="10"/>
          </p:nvPr>
        </p:nvSpPr>
        <p:spPr/>
        <p:txBody>
          <a:bodyPr/>
          <a:lstStyle/>
          <a:p>
            <a:pPr>
              <a:defRPr/>
            </a:pPr>
            <a:r>
              <a:rPr lang="en-US" smtClean="0"/>
              <a:t>© 1998 - 2018 </a:t>
            </a:r>
            <a:endParaRPr lang="en-US" dirty="0"/>
          </a:p>
        </p:txBody>
      </p:sp>
      <p:sp>
        <p:nvSpPr>
          <p:cNvPr id="5" name="Footer Placeholder 4"/>
          <p:cNvSpPr>
            <a:spLocks noGrp="1"/>
          </p:cNvSpPr>
          <p:nvPr>
            <p:ph type="ftr" sz="quarter" idx="11"/>
          </p:nvPr>
        </p:nvSpPr>
        <p:spPr/>
        <p:txBody>
          <a:bodyPr/>
          <a:lstStyle/>
          <a:p>
            <a:pPr>
              <a:defRPr/>
            </a:pPr>
            <a:r>
              <a:rPr lang="en-US" smtClean="0"/>
              <a:t>Bergin-Mann</a:t>
            </a:r>
            <a:endParaRPr lang="en-US"/>
          </a:p>
        </p:txBody>
      </p:sp>
      <p:sp>
        <p:nvSpPr>
          <p:cNvPr id="6" name="Slide Number Placeholder 5"/>
          <p:cNvSpPr>
            <a:spLocks noGrp="1"/>
          </p:cNvSpPr>
          <p:nvPr>
            <p:ph type="sldNum" sz="quarter" idx="12"/>
          </p:nvPr>
        </p:nvSpPr>
        <p:spPr/>
        <p:txBody>
          <a:bodyPr/>
          <a:lstStyle/>
          <a:p>
            <a:pPr>
              <a:defRPr/>
            </a:pPr>
            <a:fld id="{21F67B4E-7A09-4C90-953D-C5FC9D8443FD}" type="slidenum">
              <a:rPr lang="en-US"/>
              <a:pPr>
                <a:defRPr/>
              </a:pPr>
              <a:t>4</a:t>
            </a:fld>
            <a:endParaRPr lang="en-US"/>
          </a:p>
        </p:txBody>
      </p:sp>
      <p:sp>
        <p:nvSpPr>
          <p:cNvPr id="86018" name="Rectangle 2"/>
          <p:cNvSpPr>
            <a:spLocks noGrp="1" noChangeArrowheads="1"/>
          </p:cNvSpPr>
          <p:nvPr>
            <p:ph type="title"/>
          </p:nvPr>
        </p:nvSpPr>
        <p:spPr/>
        <p:txBody>
          <a:bodyPr/>
          <a:lstStyle/>
          <a:p>
            <a:pPr eaLnBrk="1" hangingPunct="1">
              <a:defRPr/>
            </a:pPr>
            <a:r>
              <a:rPr lang="en-US" smtClean="0"/>
              <a:t>Database Objects (prelim)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2051"/>
          <p:cNvSpPr>
            <a:spLocks noGrp="1" noChangeArrowheads="1"/>
          </p:cNvSpPr>
          <p:nvPr>
            <p:ph idx="1"/>
          </p:nvPr>
        </p:nvSpPr>
        <p:spPr/>
        <p:txBody>
          <a:bodyPr/>
          <a:lstStyle/>
          <a:p>
            <a:pPr eaLnBrk="1" hangingPunct="1">
              <a:defRPr/>
            </a:pPr>
            <a:r>
              <a:rPr lang="en-US" smtClean="0"/>
              <a:t>Users or classes/groups of users.</a:t>
            </a:r>
            <a:br>
              <a:rPr lang="en-US" smtClean="0"/>
            </a:br>
            <a:endParaRPr lang="en-US" smtClean="0"/>
          </a:p>
          <a:p>
            <a:pPr eaLnBrk="1" hangingPunct="1">
              <a:defRPr/>
            </a:pPr>
            <a:r>
              <a:rPr lang="en-US" smtClean="0"/>
              <a:t>Note: the standard does NOT use the term user, rather it refers to Authorization Identifiers.</a:t>
            </a:r>
          </a:p>
        </p:txBody>
      </p:sp>
      <p:sp>
        <p:nvSpPr>
          <p:cNvPr id="4" name="Date Placeholder 3"/>
          <p:cNvSpPr>
            <a:spLocks noGrp="1"/>
          </p:cNvSpPr>
          <p:nvPr>
            <p:ph type="dt" sz="half" idx="10"/>
          </p:nvPr>
        </p:nvSpPr>
        <p:spPr/>
        <p:txBody>
          <a:bodyPr/>
          <a:lstStyle/>
          <a:p>
            <a:pPr>
              <a:defRPr/>
            </a:pPr>
            <a:r>
              <a:rPr lang="en-US" smtClean="0"/>
              <a:t>© 1998 - 2018 </a:t>
            </a:r>
            <a:endParaRPr lang="en-US" dirty="0"/>
          </a:p>
        </p:txBody>
      </p:sp>
      <p:sp>
        <p:nvSpPr>
          <p:cNvPr id="5" name="Footer Placeholder 4"/>
          <p:cNvSpPr>
            <a:spLocks noGrp="1"/>
          </p:cNvSpPr>
          <p:nvPr>
            <p:ph type="ftr" sz="quarter" idx="11"/>
          </p:nvPr>
        </p:nvSpPr>
        <p:spPr/>
        <p:txBody>
          <a:bodyPr/>
          <a:lstStyle/>
          <a:p>
            <a:pPr>
              <a:defRPr/>
            </a:pPr>
            <a:r>
              <a:rPr lang="en-US" smtClean="0"/>
              <a:t>Bergin-Mann</a:t>
            </a:r>
            <a:endParaRPr lang="en-US"/>
          </a:p>
        </p:txBody>
      </p:sp>
      <p:sp>
        <p:nvSpPr>
          <p:cNvPr id="6" name="Slide Number Placeholder 5"/>
          <p:cNvSpPr>
            <a:spLocks noGrp="1"/>
          </p:cNvSpPr>
          <p:nvPr>
            <p:ph type="sldNum" sz="quarter" idx="12"/>
          </p:nvPr>
        </p:nvSpPr>
        <p:spPr/>
        <p:txBody>
          <a:bodyPr/>
          <a:lstStyle/>
          <a:p>
            <a:pPr>
              <a:defRPr/>
            </a:pPr>
            <a:fld id="{950775A5-3698-4A73-BA9E-75146F3D9A23}" type="slidenum">
              <a:rPr lang="en-US"/>
              <a:pPr>
                <a:defRPr/>
              </a:pPr>
              <a:t>5</a:t>
            </a:fld>
            <a:endParaRPr lang="en-US"/>
          </a:p>
        </p:txBody>
      </p:sp>
      <p:sp>
        <p:nvSpPr>
          <p:cNvPr id="78850" name="Rectangle 2050"/>
          <p:cNvSpPr>
            <a:spLocks noGrp="1" noChangeArrowheads="1"/>
          </p:cNvSpPr>
          <p:nvPr>
            <p:ph type="title"/>
          </p:nvPr>
        </p:nvSpPr>
        <p:spPr/>
        <p:txBody>
          <a:bodyPr/>
          <a:lstStyle/>
          <a:p>
            <a:pPr eaLnBrk="1" hangingPunct="1">
              <a:defRPr/>
            </a:pPr>
            <a:r>
              <a:rPr lang="en-US" smtClean="0"/>
              <a:t>Users (prelim)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2051"/>
          <p:cNvSpPr>
            <a:spLocks noGrp="1" noChangeArrowheads="1"/>
          </p:cNvSpPr>
          <p:nvPr>
            <p:ph idx="1"/>
          </p:nvPr>
        </p:nvSpPr>
        <p:spPr/>
        <p:txBody>
          <a:bodyPr/>
          <a:lstStyle/>
          <a:p>
            <a:pPr eaLnBrk="1" hangingPunct="1">
              <a:defRPr/>
            </a:pPr>
            <a:r>
              <a:rPr lang="en-US" smtClean="0"/>
              <a:t>Select</a:t>
            </a:r>
          </a:p>
          <a:p>
            <a:pPr eaLnBrk="1" hangingPunct="1">
              <a:defRPr/>
            </a:pPr>
            <a:r>
              <a:rPr lang="en-US" smtClean="0"/>
              <a:t>Insert</a:t>
            </a:r>
          </a:p>
          <a:p>
            <a:pPr eaLnBrk="1" hangingPunct="1">
              <a:defRPr/>
            </a:pPr>
            <a:r>
              <a:rPr lang="en-US" smtClean="0"/>
              <a:t>Delete</a:t>
            </a:r>
          </a:p>
          <a:p>
            <a:pPr eaLnBrk="1" hangingPunct="1">
              <a:defRPr/>
            </a:pPr>
            <a:r>
              <a:rPr lang="en-US" smtClean="0"/>
              <a:t>Update</a:t>
            </a:r>
          </a:p>
        </p:txBody>
      </p:sp>
      <p:sp>
        <p:nvSpPr>
          <p:cNvPr id="4" name="Date Placeholder 3"/>
          <p:cNvSpPr>
            <a:spLocks noGrp="1"/>
          </p:cNvSpPr>
          <p:nvPr>
            <p:ph type="dt" sz="half" idx="10"/>
          </p:nvPr>
        </p:nvSpPr>
        <p:spPr/>
        <p:txBody>
          <a:bodyPr/>
          <a:lstStyle/>
          <a:p>
            <a:pPr>
              <a:defRPr/>
            </a:pPr>
            <a:r>
              <a:rPr lang="en-US" smtClean="0"/>
              <a:t>© 1998 - 2018 </a:t>
            </a:r>
            <a:endParaRPr lang="en-US" dirty="0"/>
          </a:p>
        </p:txBody>
      </p:sp>
      <p:sp>
        <p:nvSpPr>
          <p:cNvPr id="5" name="Footer Placeholder 4"/>
          <p:cNvSpPr>
            <a:spLocks noGrp="1"/>
          </p:cNvSpPr>
          <p:nvPr>
            <p:ph type="ftr" sz="quarter" idx="11"/>
          </p:nvPr>
        </p:nvSpPr>
        <p:spPr/>
        <p:txBody>
          <a:bodyPr/>
          <a:lstStyle/>
          <a:p>
            <a:pPr>
              <a:defRPr/>
            </a:pPr>
            <a:r>
              <a:rPr lang="en-US" smtClean="0"/>
              <a:t>Bergin-Mann</a:t>
            </a:r>
            <a:endParaRPr lang="en-US"/>
          </a:p>
        </p:txBody>
      </p:sp>
      <p:sp>
        <p:nvSpPr>
          <p:cNvPr id="6" name="Slide Number Placeholder 5"/>
          <p:cNvSpPr>
            <a:spLocks noGrp="1"/>
          </p:cNvSpPr>
          <p:nvPr>
            <p:ph type="sldNum" sz="quarter" idx="12"/>
          </p:nvPr>
        </p:nvSpPr>
        <p:spPr/>
        <p:txBody>
          <a:bodyPr/>
          <a:lstStyle/>
          <a:p>
            <a:pPr>
              <a:defRPr/>
            </a:pPr>
            <a:fld id="{41F58FBA-EA27-4211-A728-D8D44FA45726}" type="slidenum">
              <a:rPr lang="en-US"/>
              <a:pPr>
                <a:defRPr/>
              </a:pPr>
              <a:t>6</a:t>
            </a:fld>
            <a:endParaRPr lang="en-US"/>
          </a:p>
        </p:txBody>
      </p:sp>
      <p:sp>
        <p:nvSpPr>
          <p:cNvPr id="89090" name="Rectangle 2050"/>
          <p:cNvSpPr>
            <a:spLocks noGrp="1" noChangeArrowheads="1"/>
          </p:cNvSpPr>
          <p:nvPr>
            <p:ph type="title"/>
          </p:nvPr>
        </p:nvSpPr>
        <p:spPr/>
        <p:txBody>
          <a:bodyPr>
            <a:normAutofit fontScale="90000"/>
          </a:bodyPr>
          <a:lstStyle/>
          <a:p>
            <a:pPr eaLnBrk="1" hangingPunct="1">
              <a:defRPr/>
            </a:pPr>
            <a:r>
              <a:rPr lang="en-US" smtClean="0"/>
              <a:t>Privileges / Permissions / Actions (prelim)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3"/>
          <p:cNvSpPr>
            <a:spLocks noGrp="1" noChangeArrowheads="1"/>
          </p:cNvSpPr>
          <p:nvPr>
            <p:ph idx="1"/>
          </p:nvPr>
        </p:nvSpPr>
        <p:spPr>
          <a:xfrm>
            <a:off x="1257300" y="1981200"/>
            <a:ext cx="7772400" cy="4419600"/>
          </a:xfrm>
        </p:spPr>
        <p:txBody>
          <a:bodyPr/>
          <a:lstStyle/>
          <a:p>
            <a:pPr eaLnBrk="1" hangingPunct="1">
              <a:lnSpc>
                <a:spcPct val="90000"/>
              </a:lnSpc>
              <a:defRPr/>
            </a:pPr>
            <a:r>
              <a:rPr lang="en-US" smtClean="0"/>
              <a:t>The grant command allows the owner of a schema object to specify how other database users may access or modify that object.</a:t>
            </a:r>
            <a:br>
              <a:rPr lang="en-US" smtClean="0"/>
            </a:br>
            <a:endParaRPr lang="en-US" smtClean="0"/>
          </a:p>
          <a:p>
            <a:pPr eaLnBrk="1" hangingPunct="1">
              <a:lnSpc>
                <a:spcPct val="90000"/>
              </a:lnSpc>
              <a:defRPr/>
            </a:pPr>
            <a:r>
              <a:rPr lang="en-US" smtClean="0"/>
              <a:t>Format:</a:t>
            </a:r>
          </a:p>
          <a:p>
            <a:pPr lvl="1" eaLnBrk="1" hangingPunct="1">
              <a:lnSpc>
                <a:spcPct val="90000"/>
              </a:lnSpc>
              <a:defRPr/>
            </a:pPr>
            <a:r>
              <a:rPr lang="en-US" smtClean="0"/>
              <a:t>Grant </a:t>
            </a:r>
            <a:r>
              <a:rPr lang="en-US" i="1" smtClean="0"/>
              <a:t>privilege type</a:t>
            </a:r>
            <a:endParaRPr lang="en-US" smtClean="0"/>
          </a:p>
          <a:p>
            <a:pPr lvl="1" eaLnBrk="1" hangingPunct="1">
              <a:lnSpc>
                <a:spcPct val="90000"/>
              </a:lnSpc>
              <a:defRPr/>
            </a:pPr>
            <a:r>
              <a:rPr lang="en-US" smtClean="0"/>
              <a:t>on </a:t>
            </a:r>
            <a:r>
              <a:rPr lang="en-US" i="1" smtClean="0"/>
              <a:t>schema object name</a:t>
            </a:r>
            <a:endParaRPr lang="en-US" smtClean="0"/>
          </a:p>
          <a:p>
            <a:pPr lvl="1" eaLnBrk="1" hangingPunct="1">
              <a:lnSpc>
                <a:spcPct val="90000"/>
              </a:lnSpc>
              <a:defRPr/>
            </a:pPr>
            <a:r>
              <a:rPr lang="en-US" smtClean="0"/>
              <a:t>to </a:t>
            </a:r>
            <a:r>
              <a:rPr lang="en-US" i="1" smtClean="0"/>
              <a:t>user list</a:t>
            </a:r>
          </a:p>
        </p:txBody>
      </p:sp>
      <p:sp>
        <p:nvSpPr>
          <p:cNvPr id="4" name="Date Placeholder 3"/>
          <p:cNvSpPr>
            <a:spLocks noGrp="1"/>
          </p:cNvSpPr>
          <p:nvPr>
            <p:ph type="dt" sz="half" idx="10"/>
          </p:nvPr>
        </p:nvSpPr>
        <p:spPr/>
        <p:txBody>
          <a:bodyPr/>
          <a:lstStyle/>
          <a:p>
            <a:pPr>
              <a:defRPr/>
            </a:pPr>
            <a:r>
              <a:rPr lang="en-US" smtClean="0"/>
              <a:t>© 1998 - 2018 </a:t>
            </a:r>
            <a:endParaRPr lang="en-US" dirty="0"/>
          </a:p>
        </p:txBody>
      </p:sp>
      <p:sp>
        <p:nvSpPr>
          <p:cNvPr id="5" name="Footer Placeholder 4"/>
          <p:cNvSpPr>
            <a:spLocks noGrp="1"/>
          </p:cNvSpPr>
          <p:nvPr>
            <p:ph type="ftr" sz="quarter" idx="11"/>
          </p:nvPr>
        </p:nvSpPr>
        <p:spPr/>
        <p:txBody>
          <a:bodyPr/>
          <a:lstStyle/>
          <a:p>
            <a:pPr>
              <a:defRPr/>
            </a:pPr>
            <a:r>
              <a:rPr lang="en-US" smtClean="0"/>
              <a:t>Bergin-Mann</a:t>
            </a:r>
            <a:endParaRPr lang="en-US"/>
          </a:p>
        </p:txBody>
      </p:sp>
      <p:sp>
        <p:nvSpPr>
          <p:cNvPr id="6" name="Slide Number Placeholder 5"/>
          <p:cNvSpPr>
            <a:spLocks noGrp="1"/>
          </p:cNvSpPr>
          <p:nvPr>
            <p:ph type="sldNum" sz="quarter" idx="12"/>
          </p:nvPr>
        </p:nvSpPr>
        <p:spPr/>
        <p:txBody>
          <a:bodyPr/>
          <a:lstStyle/>
          <a:p>
            <a:pPr>
              <a:defRPr/>
            </a:pPr>
            <a:fld id="{9D269A11-9B0F-46CD-ABBC-E3A614FC7C59}" type="slidenum">
              <a:rPr lang="en-US"/>
              <a:pPr>
                <a:defRPr/>
              </a:pPr>
              <a:t>7</a:t>
            </a:fld>
            <a:endParaRPr lang="en-US"/>
          </a:p>
        </p:txBody>
      </p:sp>
      <p:sp>
        <p:nvSpPr>
          <p:cNvPr id="74754" name="Rectangle 2"/>
          <p:cNvSpPr>
            <a:spLocks noGrp="1" noChangeArrowheads="1"/>
          </p:cNvSpPr>
          <p:nvPr>
            <p:ph type="title"/>
          </p:nvPr>
        </p:nvSpPr>
        <p:spPr/>
        <p:txBody>
          <a:bodyPr/>
          <a:lstStyle/>
          <a:p>
            <a:pPr eaLnBrk="1" hangingPunct="1">
              <a:defRPr/>
            </a:pPr>
            <a:r>
              <a:rPr lang="en-US" smtClean="0"/>
              <a:t>DCL - Granting Privileges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3"/>
          <p:cNvSpPr>
            <a:spLocks noGrp="1" noChangeArrowheads="1"/>
          </p:cNvSpPr>
          <p:nvPr>
            <p:ph idx="1"/>
          </p:nvPr>
        </p:nvSpPr>
        <p:spPr/>
        <p:txBody>
          <a:bodyPr/>
          <a:lstStyle/>
          <a:p>
            <a:pPr eaLnBrk="1" hangingPunct="1">
              <a:defRPr/>
            </a:pPr>
            <a:r>
              <a:rPr lang="en-US" smtClean="0"/>
              <a:t>Grant select </a:t>
            </a:r>
          </a:p>
          <a:p>
            <a:pPr eaLnBrk="1" hangingPunct="1">
              <a:defRPr/>
            </a:pPr>
            <a:r>
              <a:rPr lang="en-US" smtClean="0"/>
              <a:t>on students</a:t>
            </a:r>
          </a:p>
          <a:p>
            <a:pPr eaLnBrk="1" hangingPunct="1">
              <a:defRPr/>
            </a:pPr>
            <a:r>
              <a:rPr lang="en-US" smtClean="0"/>
              <a:t>to public;</a:t>
            </a:r>
            <a:br>
              <a:rPr lang="en-US" smtClean="0"/>
            </a:br>
            <a:endParaRPr lang="en-US" smtClean="0"/>
          </a:p>
          <a:p>
            <a:pPr eaLnBrk="1" hangingPunct="1">
              <a:defRPr/>
            </a:pPr>
            <a:r>
              <a:rPr lang="en-US" smtClean="0"/>
              <a:t>grant insert </a:t>
            </a:r>
          </a:p>
          <a:p>
            <a:pPr eaLnBrk="1" hangingPunct="1">
              <a:defRPr/>
            </a:pPr>
            <a:r>
              <a:rPr lang="en-US" smtClean="0"/>
              <a:t>on students </a:t>
            </a:r>
          </a:p>
          <a:p>
            <a:pPr eaLnBrk="1" hangingPunct="1">
              <a:defRPr/>
            </a:pPr>
            <a:r>
              <a:rPr lang="en-US" smtClean="0"/>
              <a:t>to insc0021, insc0022;</a:t>
            </a:r>
          </a:p>
        </p:txBody>
      </p:sp>
      <p:sp>
        <p:nvSpPr>
          <p:cNvPr id="4" name="Date Placeholder 3"/>
          <p:cNvSpPr>
            <a:spLocks noGrp="1"/>
          </p:cNvSpPr>
          <p:nvPr>
            <p:ph type="dt" sz="half" idx="10"/>
          </p:nvPr>
        </p:nvSpPr>
        <p:spPr/>
        <p:txBody>
          <a:bodyPr/>
          <a:lstStyle/>
          <a:p>
            <a:pPr>
              <a:defRPr/>
            </a:pPr>
            <a:r>
              <a:rPr lang="en-US" smtClean="0"/>
              <a:t>© 1998 - 2018 </a:t>
            </a:r>
            <a:endParaRPr lang="en-US" dirty="0"/>
          </a:p>
        </p:txBody>
      </p:sp>
      <p:sp>
        <p:nvSpPr>
          <p:cNvPr id="5" name="Footer Placeholder 4"/>
          <p:cNvSpPr>
            <a:spLocks noGrp="1"/>
          </p:cNvSpPr>
          <p:nvPr>
            <p:ph type="ftr" sz="quarter" idx="11"/>
          </p:nvPr>
        </p:nvSpPr>
        <p:spPr/>
        <p:txBody>
          <a:bodyPr/>
          <a:lstStyle/>
          <a:p>
            <a:pPr>
              <a:defRPr/>
            </a:pPr>
            <a:r>
              <a:rPr lang="en-US" smtClean="0"/>
              <a:t>Bergin-Mann</a:t>
            </a:r>
            <a:endParaRPr lang="en-US"/>
          </a:p>
        </p:txBody>
      </p:sp>
      <p:sp>
        <p:nvSpPr>
          <p:cNvPr id="6" name="Slide Number Placeholder 5"/>
          <p:cNvSpPr>
            <a:spLocks noGrp="1"/>
          </p:cNvSpPr>
          <p:nvPr>
            <p:ph type="sldNum" sz="quarter" idx="12"/>
          </p:nvPr>
        </p:nvSpPr>
        <p:spPr/>
        <p:txBody>
          <a:bodyPr/>
          <a:lstStyle/>
          <a:p>
            <a:pPr>
              <a:defRPr/>
            </a:pPr>
            <a:fld id="{D8AAA232-0976-479D-A73E-F21185B53BED}" type="slidenum">
              <a:rPr lang="en-US"/>
              <a:pPr>
                <a:defRPr/>
              </a:pPr>
              <a:t>8</a:t>
            </a:fld>
            <a:endParaRPr lang="en-US"/>
          </a:p>
        </p:txBody>
      </p:sp>
      <p:sp>
        <p:nvSpPr>
          <p:cNvPr id="75778" name="Rectangle 2"/>
          <p:cNvSpPr>
            <a:spLocks noGrp="1" noChangeArrowheads="1"/>
          </p:cNvSpPr>
          <p:nvPr>
            <p:ph type="title"/>
          </p:nvPr>
        </p:nvSpPr>
        <p:spPr/>
        <p:txBody>
          <a:bodyPr/>
          <a:lstStyle/>
          <a:p>
            <a:pPr eaLnBrk="1" hangingPunct="1">
              <a:defRPr/>
            </a:pPr>
            <a:r>
              <a:rPr lang="en-US" smtClean="0"/>
              <a:t>Example: Grant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3"/>
          <p:cNvSpPr>
            <a:spLocks noGrp="1" noChangeArrowheads="1"/>
          </p:cNvSpPr>
          <p:nvPr>
            <p:ph idx="1"/>
          </p:nvPr>
        </p:nvSpPr>
        <p:spPr/>
        <p:txBody>
          <a:bodyPr/>
          <a:lstStyle/>
          <a:p>
            <a:pPr eaLnBrk="1" hangingPunct="1">
              <a:lnSpc>
                <a:spcPct val="90000"/>
              </a:lnSpc>
              <a:defRPr/>
            </a:pPr>
            <a:r>
              <a:rPr lang="en-US" smtClean="0"/>
              <a:t>The revoke command is used to remove privileges that had previously been granted.</a:t>
            </a:r>
            <a:br>
              <a:rPr lang="en-US" smtClean="0"/>
            </a:br>
            <a:endParaRPr lang="en-US" smtClean="0"/>
          </a:p>
          <a:p>
            <a:pPr eaLnBrk="1" hangingPunct="1">
              <a:lnSpc>
                <a:spcPct val="90000"/>
              </a:lnSpc>
              <a:defRPr/>
            </a:pPr>
            <a:r>
              <a:rPr lang="en-US" smtClean="0"/>
              <a:t>Format:</a:t>
            </a:r>
          </a:p>
          <a:p>
            <a:pPr lvl="1" eaLnBrk="1" hangingPunct="1">
              <a:lnSpc>
                <a:spcPct val="90000"/>
              </a:lnSpc>
              <a:defRPr/>
            </a:pPr>
            <a:r>
              <a:rPr lang="en-US" smtClean="0"/>
              <a:t>Revoke </a:t>
            </a:r>
            <a:r>
              <a:rPr lang="en-US" i="1" smtClean="0"/>
              <a:t>privilege name</a:t>
            </a:r>
            <a:endParaRPr lang="en-US" smtClean="0"/>
          </a:p>
          <a:p>
            <a:pPr lvl="1" eaLnBrk="1" hangingPunct="1">
              <a:lnSpc>
                <a:spcPct val="90000"/>
              </a:lnSpc>
              <a:defRPr/>
            </a:pPr>
            <a:r>
              <a:rPr lang="en-US" smtClean="0"/>
              <a:t>on </a:t>
            </a:r>
            <a:r>
              <a:rPr lang="en-US" i="1" smtClean="0"/>
              <a:t>schema object name</a:t>
            </a:r>
            <a:endParaRPr lang="en-US" smtClean="0"/>
          </a:p>
          <a:p>
            <a:pPr lvl="1" eaLnBrk="1" hangingPunct="1">
              <a:lnSpc>
                <a:spcPct val="90000"/>
              </a:lnSpc>
              <a:defRPr/>
            </a:pPr>
            <a:r>
              <a:rPr lang="en-US" smtClean="0"/>
              <a:t>from </a:t>
            </a:r>
            <a:r>
              <a:rPr lang="en-US" i="1" smtClean="0"/>
              <a:t>user list</a:t>
            </a:r>
            <a:r>
              <a:rPr lang="en-US" smtClean="0"/>
              <a:t>;</a:t>
            </a:r>
          </a:p>
        </p:txBody>
      </p:sp>
      <p:sp>
        <p:nvSpPr>
          <p:cNvPr id="4" name="Date Placeholder 3"/>
          <p:cNvSpPr>
            <a:spLocks noGrp="1"/>
          </p:cNvSpPr>
          <p:nvPr>
            <p:ph type="dt" sz="half" idx="10"/>
          </p:nvPr>
        </p:nvSpPr>
        <p:spPr/>
        <p:txBody>
          <a:bodyPr/>
          <a:lstStyle/>
          <a:p>
            <a:pPr>
              <a:defRPr/>
            </a:pPr>
            <a:r>
              <a:rPr lang="en-US" smtClean="0"/>
              <a:t>© 1998 - 2018 </a:t>
            </a:r>
            <a:endParaRPr lang="en-US" dirty="0"/>
          </a:p>
        </p:txBody>
      </p:sp>
      <p:sp>
        <p:nvSpPr>
          <p:cNvPr id="5" name="Footer Placeholder 4"/>
          <p:cNvSpPr>
            <a:spLocks noGrp="1"/>
          </p:cNvSpPr>
          <p:nvPr>
            <p:ph type="ftr" sz="quarter" idx="11"/>
          </p:nvPr>
        </p:nvSpPr>
        <p:spPr/>
        <p:txBody>
          <a:bodyPr/>
          <a:lstStyle/>
          <a:p>
            <a:pPr>
              <a:defRPr/>
            </a:pPr>
            <a:r>
              <a:rPr lang="en-US" smtClean="0"/>
              <a:t>Bergin-Mann</a:t>
            </a:r>
            <a:endParaRPr lang="en-US"/>
          </a:p>
        </p:txBody>
      </p:sp>
      <p:sp>
        <p:nvSpPr>
          <p:cNvPr id="6" name="Slide Number Placeholder 5"/>
          <p:cNvSpPr>
            <a:spLocks noGrp="1"/>
          </p:cNvSpPr>
          <p:nvPr>
            <p:ph type="sldNum" sz="quarter" idx="12"/>
          </p:nvPr>
        </p:nvSpPr>
        <p:spPr/>
        <p:txBody>
          <a:bodyPr/>
          <a:lstStyle/>
          <a:p>
            <a:pPr>
              <a:defRPr/>
            </a:pPr>
            <a:fld id="{248426E2-DFA8-4572-B0E1-39680D6A94E7}" type="slidenum">
              <a:rPr lang="en-US"/>
              <a:pPr>
                <a:defRPr/>
              </a:pPr>
              <a:t>9</a:t>
            </a:fld>
            <a:endParaRPr lang="en-US"/>
          </a:p>
        </p:txBody>
      </p:sp>
      <p:sp>
        <p:nvSpPr>
          <p:cNvPr id="76802" name="Rectangle 2"/>
          <p:cNvSpPr>
            <a:spLocks noGrp="1" noChangeArrowheads="1"/>
          </p:cNvSpPr>
          <p:nvPr>
            <p:ph type="title"/>
          </p:nvPr>
        </p:nvSpPr>
        <p:spPr/>
        <p:txBody>
          <a:bodyPr/>
          <a:lstStyle/>
          <a:p>
            <a:pPr eaLnBrk="1" hangingPunct="1">
              <a:defRPr/>
            </a:pPr>
            <a:r>
              <a:rPr lang="en-US" smtClean="0"/>
              <a:t>DCL - Removing Privileges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1362</TotalTime>
  <Words>566</Words>
  <Application>Microsoft Office PowerPoint</Application>
  <PresentationFormat>On-screen Show (4:3)</PresentationFormat>
  <Paragraphs>257</Paragraphs>
  <Slides>36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Arial</vt:lpstr>
      <vt:lpstr>Lucida Sans Unicode</vt:lpstr>
      <vt:lpstr>Times New Roman</vt:lpstr>
      <vt:lpstr>Verdana</vt:lpstr>
      <vt:lpstr>Wingdings</vt:lpstr>
      <vt:lpstr>Wingdings 2</vt:lpstr>
      <vt:lpstr>Wingdings 3</vt:lpstr>
      <vt:lpstr>Concourse</vt:lpstr>
      <vt:lpstr>DCL</vt:lpstr>
      <vt:lpstr>Outline</vt:lpstr>
      <vt:lpstr>DCL</vt:lpstr>
      <vt:lpstr>Database Objects (prelim)</vt:lpstr>
      <vt:lpstr>Users (prelim)</vt:lpstr>
      <vt:lpstr>Privileges / Permissions / Actions (prelim)</vt:lpstr>
      <vt:lpstr>DCL - Granting Privileges</vt:lpstr>
      <vt:lpstr>Example: Grant</vt:lpstr>
      <vt:lpstr>DCL - Removing Privileges</vt:lpstr>
      <vt:lpstr>Example: Revoke</vt:lpstr>
      <vt:lpstr>Purpose of Security Features</vt:lpstr>
      <vt:lpstr>Schema Objects</vt:lpstr>
      <vt:lpstr>List of Privileges</vt:lpstr>
      <vt:lpstr>Problem</vt:lpstr>
      <vt:lpstr>Problem</vt:lpstr>
      <vt:lpstr>Problem - Domains</vt:lpstr>
      <vt:lpstr>Users / Authorization Identifiers</vt:lpstr>
      <vt:lpstr>SQL Session AI</vt:lpstr>
      <vt:lpstr>Module AI</vt:lpstr>
      <vt:lpstr>Schema AI</vt:lpstr>
      <vt:lpstr>Current AI</vt:lpstr>
      <vt:lpstr>Example</vt:lpstr>
      <vt:lpstr>Example</vt:lpstr>
      <vt:lpstr>Example</vt:lpstr>
      <vt:lpstr>Example</vt:lpstr>
      <vt:lpstr>Example</vt:lpstr>
      <vt:lpstr>Example</vt:lpstr>
      <vt:lpstr>Example</vt:lpstr>
      <vt:lpstr>Bottom Line</vt:lpstr>
      <vt:lpstr>User Management</vt:lpstr>
      <vt:lpstr>Grant </vt:lpstr>
      <vt:lpstr>CREATE User</vt:lpstr>
      <vt:lpstr>DROP User</vt:lpstr>
      <vt:lpstr>ALTER user</vt:lpstr>
      <vt:lpstr>Example</vt:lpstr>
      <vt:lpstr>Comments / Questions</vt:lpstr>
    </vt:vector>
  </TitlesOfParts>
  <Company>SJC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DDL</dc:title>
  <dc:creator>bil</dc:creator>
  <cp:lastModifiedBy>Mann, Lynnette</cp:lastModifiedBy>
  <cp:revision>28</cp:revision>
  <dcterms:created xsi:type="dcterms:W3CDTF">2001-03-24T13:29:59Z</dcterms:created>
  <dcterms:modified xsi:type="dcterms:W3CDTF">2018-02-24T21:58:49Z</dcterms:modified>
</cp:coreProperties>
</file>