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71" autoAdjust="0"/>
    <p:restoredTop sz="91029" autoAdjust="0"/>
  </p:normalViewPr>
  <p:slideViewPr>
    <p:cSldViewPr>
      <p:cViewPr varScale="1">
        <p:scale>
          <a:sx n="83" d="100"/>
          <a:sy n="83" d="100"/>
        </p:scale>
        <p:origin x="11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C628ABB-A546-4772-8473-4DD43CB44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29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9E2B86-8747-4D96-935D-14887AE99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38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B7F6985-8ABB-483F-92A2-6266B3AC1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7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F9A9E-12FD-4221-9B55-6F0CD96D4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E27F2-9999-4AFF-A460-A6BC7CF08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6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E5019-E024-4996-ABE5-23ED953D2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16688E-9DDF-4E52-B7DB-94FD063B1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4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D659DE-7F0B-4F5F-81C4-566EA3A5E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5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E6D0A2-DDCD-4F79-8B40-23546EF10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99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85C7E1-E766-42BF-B0EA-7AD38C5C3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1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54C9-168E-41CE-8B28-238543FEC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8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EC9E38-8711-4797-8EC6-DAAB4E05C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25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EF3C306-B861-4E50-9C2E-8EC85279D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1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3636DDA-A645-494D-8085-A4D5E9C44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4" r:id="rId2"/>
    <p:sldLayoutId id="2147483709" r:id="rId3"/>
    <p:sldLayoutId id="2147483710" r:id="rId4"/>
    <p:sldLayoutId id="2147483711" r:id="rId5"/>
    <p:sldLayoutId id="2147483712" r:id="rId6"/>
    <p:sldLayoutId id="2147483705" r:id="rId7"/>
    <p:sldLayoutId id="2147483713" r:id="rId8"/>
    <p:sldLayoutId id="2147483714" r:id="rId9"/>
    <p:sldLayoutId id="2147483706" r:id="rId10"/>
    <p:sldLayoutId id="214748370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Character Sets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en-US" smtClean="0"/>
              <a:t>Supplement to DDL Lecture(s)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established </a:t>
            </a:r>
            <a:r>
              <a:rPr lang="en-US" smtClean="0"/>
              <a:t>sequence for the character set.  For example, the alphabetizing scheme.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 character set usually maps directly to the collating sequence.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B2F2F4-0E8B-421C-B54F-922CB208DA01}" type="slidenum">
              <a:rPr lang="en-US"/>
              <a:pPr/>
              <a:t>10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Collating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ISO standards group</a:t>
            </a:r>
          </a:p>
          <a:p>
            <a:pPr>
              <a:lnSpc>
                <a:spcPct val="90000"/>
              </a:lnSpc>
            </a:pPr>
            <a:r>
              <a:rPr lang="en-US" smtClean="0"/>
              <a:t>Vendor and user groups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Combined solution for the Universal Character Set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In SQL:1999, all special characters are defined in terms of Unicode.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D8BC23-0F0E-4E7F-99F0-3B95DB9500EA}" type="slidenum">
              <a:rPr lang="en-US"/>
              <a:pPr/>
              <a:t>11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Unicode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9DE292-907B-405A-88CE-67CBB5D0E30F}" type="slidenum">
              <a:rPr lang="en-US"/>
              <a:pPr/>
              <a:t>12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ASCII Table – Part 1</a:t>
            </a:r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1475"/>
            <a:ext cx="695325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536C6A9-7722-4487-9057-2FAA170B1E23}" type="slidenum">
              <a:rPr lang="en-US"/>
              <a:pPr/>
              <a:t>13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ASCII Table – Part 2</a:t>
            </a:r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69532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 all employees whose last name starts with a letter between A and M.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Select last_name from employee</a:t>
            </a:r>
            <a:br>
              <a:rPr lang="en-US" smtClean="0"/>
            </a:br>
            <a:r>
              <a:rPr lang="en-US" smtClean="0"/>
              <a:t>where last_name between (‘A’ and ‘Mz’)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804551-7302-4587-9212-4151419D8E2C}" type="slidenum">
              <a:rPr lang="en-US"/>
              <a:pPr/>
              <a:t>14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CREATE TABLE alphabets (</a:t>
            </a:r>
            <a:br>
              <a:rPr lang="en-US" sz="2000" smtClean="0"/>
            </a:br>
            <a:r>
              <a:rPr lang="en-US" sz="2000" smtClean="0"/>
              <a:t> alph_latin   CHARACTER(12)  CHARACTER SET LATIN1,</a:t>
            </a:r>
            <a:br>
              <a:rPr lang="en-US" sz="2000" smtClean="0"/>
            </a:br>
            <a:r>
              <a:rPr lang="en-US" sz="2000" smtClean="0"/>
              <a:t> alph_ascii  CHARACTER(20)  CHARACTER SET ASCII,</a:t>
            </a:r>
            <a:br>
              <a:rPr lang="en-US" sz="2000" smtClean="0"/>
            </a:br>
            <a:r>
              <a:rPr lang="en-US" sz="2000" smtClean="0"/>
              <a:t> alph_kanji  CHARACTER(20)  CHARACTER SET KANJI)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01B572-BA17-40FB-9805-F33AC46DCF2B}" type="slidenum">
              <a:rPr lang="en-US"/>
              <a:pPr/>
              <a:t>15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Character Set SQL:1999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0993BA-31F2-4256-9FE7-444D4A3349A1}" type="slidenum">
              <a:rPr lang="en-US"/>
              <a:pPr/>
              <a:t>16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Comments /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</a:p>
          <a:p>
            <a:r>
              <a:rPr lang="en-US" dirty="0" smtClean="0"/>
              <a:t>Bits and Bytes</a:t>
            </a:r>
          </a:p>
          <a:p>
            <a:r>
              <a:rPr lang="en-US" dirty="0" smtClean="0"/>
              <a:t>Control Characters</a:t>
            </a:r>
          </a:p>
          <a:p>
            <a:r>
              <a:rPr lang="en-US" dirty="0" smtClean="0"/>
              <a:t>Graphic/Printing Characters</a:t>
            </a:r>
          </a:p>
          <a:p>
            <a:r>
              <a:rPr lang="en-US" dirty="0" smtClean="0"/>
              <a:t>Character Sets</a:t>
            </a:r>
          </a:p>
          <a:p>
            <a:r>
              <a:rPr lang="en-US" dirty="0" smtClean="0"/>
              <a:t>Bit Sequence</a:t>
            </a:r>
          </a:p>
          <a:p>
            <a:r>
              <a:rPr lang="en-US" dirty="0" smtClean="0"/>
              <a:t>Collating Sequence</a:t>
            </a:r>
          </a:p>
          <a:p>
            <a:r>
              <a:rPr lang="en-US" dirty="0" smtClean="0"/>
              <a:t>Unicode</a:t>
            </a:r>
          </a:p>
          <a:p>
            <a:r>
              <a:rPr lang="en-US" dirty="0" smtClean="0"/>
              <a:t>ASCII</a:t>
            </a:r>
            <a:endParaRPr lang="en-US" dirty="0" smtClean="0"/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AD5228-0194-4074-BE4F-186C40F3C752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bit pattern</a:t>
            </a:r>
          </a:p>
          <a:p>
            <a:r>
              <a:rPr lang="en-US" dirty="0" smtClean="0"/>
              <a:t>That has an assigned meaning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 100 0001: A</a:t>
            </a:r>
            <a:br>
              <a:rPr lang="en-US" dirty="0" smtClean="0"/>
            </a:br>
            <a:r>
              <a:rPr lang="en-US" dirty="0" smtClean="0"/>
              <a:t>      100 0010: B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2BD773-F2CB-43AD-93E9-C34AD92525A1}" type="slidenum">
              <a:rPr lang="en-US"/>
              <a:pPr/>
              <a:t>3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Character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 number of bytes that are used in the character set determines the number of bits that are available.  The more bits, the more patterns that are available.</a:t>
            </a:r>
            <a:br>
              <a:rPr lang="en-US" sz="2800" smtClean="0"/>
            </a:br>
            <a:endParaRPr lang="en-US" sz="2800" smtClean="0"/>
          </a:p>
          <a:p>
            <a:r>
              <a:rPr lang="en-US" sz="2800" smtClean="0"/>
              <a:t>1 byte =    8 bits = 256 unique patterns</a:t>
            </a:r>
            <a:br>
              <a:rPr lang="en-US" sz="2800" smtClean="0"/>
            </a:br>
            <a:r>
              <a:rPr lang="en-US" sz="2800" smtClean="0"/>
              <a:t>                7 bits = 128 patterns</a:t>
            </a:r>
            <a:br>
              <a:rPr lang="en-US" sz="2800" smtClean="0"/>
            </a:br>
            <a:r>
              <a:rPr lang="en-US" sz="2800" smtClean="0"/>
              <a:t>2 bytes = 16 bits = 65,536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3B2E65-F775-4C50-8E6C-9E2083DFE7DE}" type="slidenum">
              <a:rPr lang="en-US"/>
              <a:pPr/>
              <a:t>4</a:t>
            </a:fld>
            <a:endParaRPr lang="en-US"/>
          </a:p>
        </p:txBody>
      </p:sp>
      <p:sp>
        <p:nvSpPr>
          <p:cNvPr id="197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Bits and Bytes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the olden days, communications equipment (telegraph, teletype, …) relied on ‘control characters’ that were embedded in the data stream to control some aspects of the receiving device.</a:t>
            </a:r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545A34-4793-4B9F-A7AB-F83C0B2401A8}" type="slidenum">
              <a:rPr lang="en-US"/>
              <a:pPr/>
              <a:t>5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Control Characters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[CTRL-G]	ring the bell</a:t>
            </a:r>
          </a:p>
          <a:p>
            <a:r>
              <a:rPr lang="en-US" smtClean="0"/>
              <a:t>[CTRL-D]	end of transmission</a:t>
            </a:r>
          </a:p>
          <a:p>
            <a:r>
              <a:rPr lang="en-US" smtClean="0"/>
              <a:t>[CTRL-H]	backspace</a:t>
            </a:r>
          </a:p>
          <a:p>
            <a:r>
              <a:rPr lang="en-US" smtClean="0"/>
              <a:t>[CTRL-J]	line feed</a:t>
            </a:r>
          </a:p>
          <a:p>
            <a:r>
              <a:rPr lang="en-US" smtClean="0"/>
              <a:t>[CTRL-L]	form feed </a:t>
            </a:r>
            <a:br>
              <a:rPr lang="en-US" smtClean="0"/>
            </a:br>
            <a:r>
              <a:rPr lang="en-US" smtClean="0"/>
              <a:t>			(eject to top of new form)</a:t>
            </a:r>
          </a:p>
          <a:p>
            <a:r>
              <a:rPr lang="en-US" smtClean="0"/>
              <a:t>[CTRL-M]	carriage return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CEC56D-C925-4619-8FA6-A1C31D852480}" type="slidenum">
              <a:rPr lang="en-US"/>
              <a:pPr/>
              <a:t>6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Control Characters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Letters of the alphabet</a:t>
            </a:r>
          </a:p>
          <a:p>
            <a:r>
              <a:rPr lang="en-US" smtClean="0"/>
              <a:t>Digits in the number system</a:t>
            </a:r>
          </a:p>
          <a:p>
            <a:r>
              <a:rPr lang="en-US" smtClean="0"/>
              <a:t>Special characters (punctuation)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Everything that isn’t a control character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0D5579-7C07-46A7-90A2-E76552747357}" type="slidenum">
              <a:rPr lang="en-US"/>
              <a:pPr/>
              <a:t>7</a:t>
            </a:fld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Graphic / Printing Characters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Set of bit patterns</a:t>
            </a:r>
          </a:p>
          <a:p>
            <a:r>
              <a:rPr lang="en-US" smtClean="0"/>
              <a:t>To which characters have been assigned</a:t>
            </a: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346EC0-CECE-4323-8676-79C352CE0D4A}" type="slidenum">
              <a:rPr lang="en-US"/>
              <a:pPr/>
              <a:t>8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Character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0000000	low</a:t>
            </a:r>
          </a:p>
          <a:p>
            <a:r>
              <a:rPr lang="en-US" smtClean="0"/>
              <a:t>1111111	high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9CC83A-3E81-4C9E-BAA0-CC2A0BB467B5}" type="slidenum">
              <a:rPr lang="en-US"/>
              <a:pPr/>
              <a:t>9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Bit Sequence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2198</TotalTime>
  <Words>293</Words>
  <Application>Microsoft Office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Lucida Sans Unicode</vt:lpstr>
      <vt:lpstr>Times New Roman</vt:lpstr>
      <vt:lpstr>Verdana</vt:lpstr>
      <vt:lpstr>Wingdings 2</vt:lpstr>
      <vt:lpstr>Wingdings 3</vt:lpstr>
      <vt:lpstr>Concourse</vt:lpstr>
      <vt:lpstr>Character Sets</vt:lpstr>
      <vt:lpstr>Outline</vt:lpstr>
      <vt:lpstr>Character</vt:lpstr>
      <vt:lpstr>Bits and Bytes</vt:lpstr>
      <vt:lpstr>Control Characters</vt:lpstr>
      <vt:lpstr>Control Characters</vt:lpstr>
      <vt:lpstr>Graphic / Printing Characters</vt:lpstr>
      <vt:lpstr>Character Set</vt:lpstr>
      <vt:lpstr>Bit Sequence</vt:lpstr>
      <vt:lpstr>Collating Sequence</vt:lpstr>
      <vt:lpstr>Unicode</vt:lpstr>
      <vt:lpstr>ASCII Table – Part 1</vt:lpstr>
      <vt:lpstr>ASCII Table – Part 2</vt:lpstr>
      <vt:lpstr>Problem</vt:lpstr>
      <vt:lpstr>Character Set SQL:1999</vt:lpstr>
      <vt:lpstr>Comments / Questions</vt:lpstr>
    </vt:vector>
  </TitlesOfParts>
  <Company>SJC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DDL</dc:title>
  <dc:creator>bil</dc:creator>
  <cp:lastModifiedBy>Mann, Lynnette</cp:lastModifiedBy>
  <cp:revision>36</cp:revision>
  <dcterms:created xsi:type="dcterms:W3CDTF">2001-03-24T13:29:59Z</dcterms:created>
  <dcterms:modified xsi:type="dcterms:W3CDTF">2018-02-24T22:06:17Z</dcterms:modified>
</cp:coreProperties>
</file>