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8" r:id="rId5"/>
    <p:sldId id="271" r:id="rId6"/>
    <p:sldId id="262" r:id="rId7"/>
    <p:sldId id="269" r:id="rId8"/>
    <p:sldId id="272" r:id="rId9"/>
    <p:sldId id="264" r:id="rId10"/>
    <p:sldId id="270" r:id="rId11"/>
    <p:sldId id="263" r:id="rId12"/>
    <p:sldId id="265" r:id="rId13"/>
    <p:sldId id="277" r:id="rId14"/>
    <p:sldId id="278" r:id="rId15"/>
    <p:sldId id="273" r:id="rId16"/>
    <p:sldId id="274" r:id="rId17"/>
    <p:sldId id="275" r:id="rId18"/>
    <p:sldId id="276" r:id="rId19"/>
    <p:sldId id="257" r:id="rId20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EF0265A-4D2A-48C8-A161-4B0C72012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4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62CE88-F5CB-4446-995F-9D6951C6E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4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9936680-FDE1-4513-BBE6-81A4C50800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3F318-493D-4E15-BFE0-191E0550A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A6839-FB2D-4DB2-8AC3-6CBC342368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3C728-DD07-4BD4-8A1E-4CFE80BD37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2A5F4-BFD2-4793-886B-067C991334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AB793-A8C9-49E4-9B8A-94B9F0B687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F5F27-A428-45DE-B22B-9AB56A5FB9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61A3-7E6B-4A4D-B2D7-A9ED7D6B31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1D095-E140-4782-BD2A-23C82D5CCE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182A6-AF78-4992-BEEF-04DA8B7B48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2D996CA-DC13-4CF6-B7AC-092E4385AE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681A343-F8AC-493E-86EE-B84ACD53A5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Constraints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If  there is a foreign key in one relation, then, each foreign key value must match a primary key value in the other relation, </a:t>
            </a:r>
          </a:p>
          <a:p>
            <a:pPr eaLnBrk="1" hangingPunct="1">
              <a:defRPr/>
            </a:pPr>
            <a:r>
              <a:rPr lang="en-US" smtClean="0"/>
              <a:t>or the foreign key value must be null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9C5A5-A07C-4334-AB93-836127C6487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Referential Integrity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Generally defined after the table has been created through the use of the ALTER TABLE command.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SQL&gt; alter table  student</a:t>
            </a:r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  2  	add constraint	stud_fac_fk</a:t>
            </a:r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  3  	     foreign key(fac_advisor) references faculty(id);</a:t>
            </a:r>
          </a:p>
          <a:p>
            <a:pPr eaLnBrk="1" hangingPunct="1">
              <a:defRPr/>
            </a:pPr>
            <a:endParaRPr lang="en-US" sz="2400" b="1" smtClean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5DAD7-DA8C-43A2-9184-52525519EE7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Foreign Key Constraint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Generally defined after the table has been created through the use of the ALTER TABLE command.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SQL&gt; alter table  faculty</a:t>
            </a:r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  2  	add constraint	fac_high_degr_ck</a:t>
            </a:r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  3  	check (highest_degree in </a:t>
            </a:r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            ('BA ', 'MA ', 'PHD')   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b="1" smtClean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0741-8502-4DE1-8A9A-B4086C37ACF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CHECK Constraint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SQL&gt; alter table  movies</a:t>
            </a:r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  2  	add constraint cost_range_ck</a:t>
            </a:r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  3  	check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         (cost BETWEEN 0.0 and 30.00);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6D0FC-1C32-4BC2-A209-A3244335512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CHECK Constraint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Constraints are usually tied to a single table.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Assertions provide for restrictions that apply across tables.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CREATE ASSERTION</a:t>
            </a:r>
            <a:br>
              <a:rPr lang="en-US" smtClean="0"/>
            </a:br>
            <a:r>
              <a:rPr lang="en-US" smtClean="0"/>
              <a:t>  …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Assertions   (SQL:1999)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3C728-DD07-4BD4-8A1E-4CFE80BD370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ALTER TABLE  </a:t>
            </a:r>
            <a:r>
              <a:rPr lang="en-US" i="1" smtClean="0"/>
              <a:t>table_name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DROP </a:t>
            </a:r>
            <a:r>
              <a:rPr lang="en-US" i="1" smtClean="0"/>
              <a:t>constraint_name</a:t>
            </a:r>
            <a:r>
              <a:rPr lang="en-US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A980C-3883-4CFD-8EB9-4177E418BC0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Deleting Constraints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Turns off constraint checking, with the effect that some rows in the table may contain rows which violate the constraint.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ALTER TABLE </a:t>
            </a:r>
            <a:r>
              <a:rPr lang="en-US" sz="2400" i="1" smtClean="0"/>
              <a:t>table_name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DISABLE </a:t>
            </a:r>
            <a:r>
              <a:rPr lang="en-US" sz="2400" i="1" smtClean="0"/>
              <a:t>constraint_name</a:t>
            </a:r>
            <a:br>
              <a:rPr lang="en-US" sz="2400" i="1" smtClean="0"/>
            </a:br>
            <a:endParaRPr lang="en-US" sz="2400" i="1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Note: if you disable a primary key or unique constraint, the indexes (that were automagically created) will also be dropped.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5C00A-44B2-451F-96E5-39084293435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Disabling Constraints - Oracle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Ensures that all rows in the table are valid and conform to the constraint.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ALTER TABLE </a:t>
            </a:r>
            <a:r>
              <a:rPr lang="en-US" i="1" smtClean="0"/>
              <a:t>table_name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ENABLE </a:t>
            </a:r>
            <a:r>
              <a:rPr lang="en-US" i="1" smtClean="0"/>
              <a:t>constraint_name</a:t>
            </a:r>
            <a:br>
              <a:rPr lang="en-US" i="1" smtClean="0"/>
            </a:br>
            <a:endParaRPr lang="en-US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38D78-C8B9-4BF1-AF6A-21D9DA49C0B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Enabling Constraints - Oracle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Allows existing rows to violate the constraint, but all new rows, or updated rows must conform.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ALTER TABLE </a:t>
            </a:r>
            <a:r>
              <a:rPr lang="en-US" i="1" smtClean="0"/>
              <a:t>table_name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ENABLE NOVALIDATE</a:t>
            </a:r>
            <a:r>
              <a:rPr lang="en-US" sz="2800" smtClean="0"/>
              <a:t> </a:t>
            </a:r>
            <a:r>
              <a:rPr lang="en-US" sz="2800" i="1" smtClean="0"/>
              <a:t>constraint_name</a:t>
            </a:r>
            <a:r>
              <a:rPr lang="en-US" i="1" smtClean="0"/>
              <a:t/>
            </a:r>
            <a:br>
              <a:rPr lang="en-US" i="1" smtClean="0"/>
            </a:br>
            <a:endParaRPr lang="en-US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753AE-1730-4047-BDF3-384B1C28772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Enabling Constraints - Oracle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Comments / Questions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integrity</a:t>
            </a:r>
          </a:p>
          <a:p>
            <a:pPr eaLnBrk="1" hangingPunct="1">
              <a:defRPr/>
            </a:pPr>
            <a:r>
              <a:rPr lang="en-US" smtClean="0"/>
              <a:t>Primary key constraint</a:t>
            </a:r>
          </a:p>
          <a:p>
            <a:pPr eaLnBrk="1" hangingPunct="1">
              <a:defRPr/>
            </a:pPr>
            <a:r>
              <a:rPr lang="en-US" smtClean="0"/>
              <a:t>Not null check constraint</a:t>
            </a:r>
          </a:p>
          <a:p>
            <a:pPr eaLnBrk="1" hangingPunct="1">
              <a:defRPr/>
            </a:pPr>
            <a:r>
              <a:rPr lang="en-US" smtClean="0"/>
              <a:t>Foreign key constraint</a:t>
            </a:r>
          </a:p>
          <a:p>
            <a:pPr eaLnBrk="1" hangingPunct="1">
              <a:defRPr/>
            </a:pPr>
            <a:r>
              <a:rPr lang="en-US" smtClean="0"/>
              <a:t>Unique constraint</a:t>
            </a:r>
          </a:p>
          <a:p>
            <a:pPr eaLnBrk="1" hangingPunct="1">
              <a:defRPr/>
            </a:pPr>
            <a:r>
              <a:rPr lang="en-US" smtClean="0"/>
              <a:t>Check constraint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09D72-8FB6-4BCB-854E-9BD17762E92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purpose of </a:t>
            </a:r>
            <a:r>
              <a:rPr lang="en-US" i="1" u="sng" smtClean="0"/>
              <a:t>constraints</a:t>
            </a:r>
            <a:r>
              <a:rPr lang="en-US" smtClean="0"/>
              <a:t> is to ensure and maintain the integrity of the data in the database.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Aka integrity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05A36-84ED-437F-9FE4-5C5051654C4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Integrity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 of the values that appear in a column of a relation must be taken from the same domain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Some attributes in a relation are required, and must have a value</a:t>
            </a:r>
          </a:p>
          <a:p>
            <a:pPr lvl="1" eaLnBrk="1" hangingPunct="1">
              <a:defRPr/>
            </a:pPr>
            <a:r>
              <a:rPr lang="en-US" smtClean="0"/>
              <a:t>Some attributes may not hold null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09ACC-82B1-437A-90C7-2E836F36BFA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Domain Constraints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Generally these constraints are defined  at the same time the table is created.  These constraints are established from the datatype specification for the column.</a:t>
            </a:r>
            <a:br>
              <a:rPr lang="en-US" smtClean="0"/>
            </a:b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AF9-BD34-46FB-BC58-AADEA518249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Domain Constraints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Generally defined at the time the table is created.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z="1800" b="1" smtClean="0">
                <a:latin typeface="Courier New" pitchFamily="49" charset="0"/>
              </a:rPr>
              <a:t>SQL&gt; create table  student</a:t>
            </a:r>
          </a:p>
          <a:p>
            <a:pPr eaLnBrk="1" hangingPunct="1">
              <a:defRPr/>
            </a:pPr>
            <a:r>
              <a:rPr lang="en-US" sz="1800" b="1" smtClean="0">
                <a:latin typeface="Courier New" pitchFamily="49" charset="0"/>
              </a:rPr>
              <a:t>  2  (	     id 	     int	     not null,</a:t>
            </a:r>
          </a:p>
          <a:p>
            <a:pPr eaLnBrk="1" hangingPunct="1">
              <a:defRPr/>
            </a:pPr>
            <a:r>
              <a:rPr lang="en-US" sz="1800" b="1" smtClean="0">
                <a:latin typeface="Courier New" pitchFamily="49" charset="0"/>
              </a:rPr>
              <a:t>  3  	     name	     varchar(42),</a:t>
            </a:r>
          </a:p>
          <a:p>
            <a:pPr eaLnBrk="1" hangingPunct="1">
              <a:defRPr/>
            </a:pPr>
            <a:r>
              <a:rPr lang="en-US" sz="1800" b="1" smtClean="0">
                <a:latin typeface="Courier New" pitchFamily="49" charset="0"/>
              </a:rPr>
              <a:t>  4  	     major	     int,</a:t>
            </a:r>
          </a:p>
          <a:p>
            <a:pPr eaLnBrk="1" hangingPunct="1">
              <a:defRPr/>
            </a:pPr>
            <a:r>
              <a:rPr lang="en-US" sz="1800" b="1" smtClean="0">
                <a:latin typeface="Courier New" pitchFamily="49" charset="0"/>
              </a:rPr>
              <a:t>  5  	     fac_advisor  int		     );</a:t>
            </a:r>
          </a:p>
          <a:p>
            <a:pPr eaLnBrk="1" hangingPunct="1">
              <a:defRPr/>
            </a:pP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DE14B-E2AC-42A0-90FB-7598755C0EC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 NULL Constraint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every relation has a primary key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and the data values for the attributes comprising the key are valid</a:t>
            </a:r>
          </a:p>
          <a:p>
            <a:pPr lvl="1" eaLnBrk="1" hangingPunct="1">
              <a:defRPr/>
            </a:pPr>
            <a:r>
              <a:rPr lang="en-US" smtClean="0"/>
              <a:t>no primary key attribute, or component of a primary key attribute, may be 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C6EE0-38E4-42DE-9478-9FD79C37AA2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Entity Integrity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Generally defined after the table has been created.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z="2000" b="1" smtClean="0">
                <a:latin typeface="Courier New" pitchFamily="49" charset="0"/>
              </a:rPr>
              <a:t>SQL&gt; </a:t>
            </a:r>
          </a:p>
          <a:p>
            <a:pPr eaLnBrk="1" hangingPunct="1">
              <a:defRPr/>
            </a:pPr>
            <a:r>
              <a:rPr lang="en-US" sz="2000" b="1" smtClean="0">
                <a:latin typeface="Courier New" pitchFamily="49" charset="0"/>
              </a:rPr>
              <a:t>SQL&gt; alter table  student</a:t>
            </a:r>
          </a:p>
          <a:p>
            <a:pPr eaLnBrk="1" hangingPunct="1">
              <a:defRPr/>
            </a:pPr>
            <a:r>
              <a:rPr lang="en-US" sz="2000" b="1" smtClean="0">
                <a:latin typeface="Courier New" pitchFamily="49" charset="0"/>
              </a:rPr>
              <a:t>  2  	add constraint	student_pk  </a:t>
            </a:r>
          </a:p>
          <a:p>
            <a:pPr eaLnBrk="1" hangingPunct="1">
              <a:defRPr/>
            </a:pPr>
            <a:r>
              <a:rPr lang="en-US" sz="2000" b="1" smtClean="0">
                <a:latin typeface="Courier New" pitchFamily="49" charset="0"/>
              </a:rPr>
              <a:t>                        primary key(id);</a:t>
            </a:r>
          </a:p>
          <a:p>
            <a:pPr eaLnBrk="1" hangingPunct="1">
              <a:defRPr/>
            </a:pP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F08FE-1B54-40E5-8D69-D89E99BF213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Primary Key Constraint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Generally defined after the table has been created through the use of the ALTER TABLE command.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SQL&gt; alter table  dept</a:t>
            </a:r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  2  	add constraint	dept_name_uk</a:t>
            </a:r>
          </a:p>
          <a:p>
            <a:pPr eaLnBrk="1" hangingPunct="1">
              <a:defRPr/>
            </a:pPr>
            <a:r>
              <a:rPr lang="en-US" sz="2400" b="1" smtClean="0">
                <a:latin typeface="Courier New" pitchFamily="49" charset="0"/>
              </a:rPr>
              <a:t>  3  	     unique (dept_name);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1996 - 2018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19894-02B6-469A-A6F0-A841052BA89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UNIQUE Constraint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1408</TotalTime>
  <Words>424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Constraints</vt:lpstr>
      <vt:lpstr>Outline</vt:lpstr>
      <vt:lpstr>Data Integrity</vt:lpstr>
      <vt:lpstr>Domain Constraints</vt:lpstr>
      <vt:lpstr>Domain Constraints</vt:lpstr>
      <vt:lpstr>NOT NULL Constraint</vt:lpstr>
      <vt:lpstr>Entity Integrity</vt:lpstr>
      <vt:lpstr>Primary Key Constraint</vt:lpstr>
      <vt:lpstr>UNIQUE Constraint</vt:lpstr>
      <vt:lpstr>Referential Integrity</vt:lpstr>
      <vt:lpstr>Foreign Key Constraint</vt:lpstr>
      <vt:lpstr>CHECK Constraint</vt:lpstr>
      <vt:lpstr>CHECK Constraint</vt:lpstr>
      <vt:lpstr>Assertions   (SQL:1999)</vt:lpstr>
      <vt:lpstr>Deleting Constraints</vt:lpstr>
      <vt:lpstr>Disabling Constraints - Oracle</vt:lpstr>
      <vt:lpstr>Enabling Constraints - Oracle</vt:lpstr>
      <vt:lpstr>Enabling Constraints - Oracle</vt:lpstr>
      <vt:lpstr>Comments / Questions</vt:lpstr>
    </vt:vector>
  </TitlesOfParts>
  <Company>SJC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</dc:title>
  <dc:creator>bil</dc:creator>
  <cp:lastModifiedBy>Mann, Lynnette</cp:lastModifiedBy>
  <cp:revision>25</cp:revision>
  <dcterms:created xsi:type="dcterms:W3CDTF">2001-03-24T13:29:59Z</dcterms:created>
  <dcterms:modified xsi:type="dcterms:W3CDTF">2018-02-24T22:03:33Z</dcterms:modified>
</cp:coreProperties>
</file>