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345" autoAdjust="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28D69-7311-4873-9814-C2BD635BA37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D4EE1-DCD0-4855-9DF8-9DBD0C3DE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800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800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8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326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4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0CD3FA-7696-46C3-A423-2D8F0FBEFF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8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  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(SQL – 92)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CROSS JOIN  </a:t>
            </a:r>
            <a:r>
              <a:rPr lang="en-US" dirty="0" smtClean="0"/>
              <a:t>table02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NATURAL JOIN  table02</a:t>
            </a:r>
          </a:p>
          <a:p>
            <a:endParaRPr lang="en-US" dirty="0" smtClean="0"/>
          </a:p>
          <a:p>
            <a:r>
              <a:rPr lang="en-US" dirty="0" smtClean="0"/>
              <a:t>Uses</a:t>
            </a:r>
            <a:r>
              <a:rPr lang="en-US" baseline="0" dirty="0" smtClean="0"/>
              <a:t> all same-named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JOIN  table02  USING(</a:t>
            </a:r>
            <a:r>
              <a:rPr lang="en-US" dirty="0" err="1" smtClean="0"/>
              <a:t>fac_id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Fac_id</a:t>
            </a:r>
            <a:r>
              <a:rPr lang="en-US" dirty="0" smtClean="0"/>
              <a:t> is a same named column in both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JOIN  table02  USING(</a:t>
            </a:r>
            <a:r>
              <a:rPr lang="en-US" dirty="0" err="1" smtClean="0"/>
              <a:t>fac_id</a:t>
            </a:r>
            <a:r>
              <a:rPr lang="en-US" dirty="0" smtClean="0"/>
              <a:t>, </a:t>
            </a:r>
            <a:r>
              <a:rPr lang="en-US" dirty="0" err="1" smtClean="0"/>
              <a:t>dept_id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Composite key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JOIN  table02  ON </a:t>
            </a:r>
            <a:r>
              <a:rPr lang="en-US" dirty="0" err="1" smtClean="0"/>
              <a:t>fac_id</a:t>
            </a:r>
            <a:r>
              <a:rPr lang="en-US" dirty="0" smtClean="0"/>
              <a:t> = </a:t>
            </a:r>
            <a:r>
              <a:rPr lang="en-US" dirty="0" err="1" smtClean="0"/>
              <a:t>faculty_id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</a:t>
            </a:r>
            <a:r>
              <a:rPr lang="en-US" baseline="0" dirty="0" smtClean="0"/>
              <a:t>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 table01  LEFT OUTER JOIN  table02  USING(</a:t>
            </a:r>
            <a:r>
              <a:rPr lang="en-US" dirty="0" err="1" smtClean="0"/>
              <a:t>facid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 table01  RIGHT OUTER JOIN  table02  USING(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1998 - 2018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Bergin-Mann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4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</TotalTime>
  <Words>131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JOINS    </vt:lpstr>
      <vt:lpstr>CROSS JOIN</vt:lpstr>
      <vt:lpstr>NATURAL JOIN</vt:lpstr>
      <vt:lpstr>EQUI JOIN</vt:lpstr>
      <vt:lpstr>EQUI JOIN</vt:lpstr>
      <vt:lpstr>EQUI JOIN</vt:lpstr>
      <vt:lpstr>OUTER JOINS</vt:lpstr>
    </vt:vector>
  </TitlesOfParts>
  <Company>Mt. San Jacinto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 Bergin</dc:creator>
  <cp:lastModifiedBy>Mann, Lynnette</cp:lastModifiedBy>
  <cp:revision>3</cp:revision>
  <dcterms:created xsi:type="dcterms:W3CDTF">2017-05-03T01:23:36Z</dcterms:created>
  <dcterms:modified xsi:type="dcterms:W3CDTF">2018-02-25T04:42:08Z</dcterms:modified>
</cp:coreProperties>
</file>