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77" r:id="rId4"/>
    <p:sldId id="259" r:id="rId5"/>
    <p:sldId id="260" r:id="rId6"/>
    <p:sldId id="264" r:id="rId7"/>
    <p:sldId id="289" r:id="rId8"/>
    <p:sldId id="261" r:id="rId9"/>
    <p:sldId id="265" r:id="rId10"/>
    <p:sldId id="262" r:id="rId11"/>
    <p:sldId id="263" r:id="rId12"/>
    <p:sldId id="266" r:id="rId13"/>
    <p:sldId id="267" r:id="rId14"/>
    <p:sldId id="270" r:id="rId15"/>
    <p:sldId id="271" r:id="rId16"/>
    <p:sldId id="268" r:id="rId17"/>
    <p:sldId id="272" r:id="rId18"/>
    <p:sldId id="269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57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10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fld id="{AB71433E-3386-40B6-80F6-4BD1F0726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fld id="{9FD44BAB-6F33-460A-8D03-C389C621C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3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013D78C-074A-4BAF-B377-C28124870C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F975A-A8D8-4AF7-B0FA-18D685C1C4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AB983-EC85-4ECC-8AE9-15479AE5B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75655-ABC9-4F8B-ABBF-26E1AA8BEF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FFDEB-8F68-4363-A2B9-3D2862DAFB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BE721-39BA-446A-8D97-27BD55BDAE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A1F59-ADE9-4327-B3AF-E8ECFCF124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F0FB7-0EBC-4E30-98EF-94E5526076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13A14-E9AB-4896-B7CC-8D4A7354A3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5EE66-C58A-4190-9A9C-471A7F70B4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CBA9541-27EE-4578-A30A-4CB845A887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7B788A-7FD7-4A52-9C2B-9B86642EF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Operations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Only the members of the first set, that are not shared with the second set, are included in the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5DD14-6BBE-47D9-B1BC-F11AE066F68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Difference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0BAEB-9C26-4559-8413-4F64C1DDE27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Graphic - Venn</a:t>
            </a:r>
          </a:p>
        </p:txBody>
      </p:sp>
      <p:pic>
        <p:nvPicPr>
          <p:cNvPr id="13318" name="Picture 4" descr="set-dif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0960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C0199-8ADD-42B2-8816-79009D24E1D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Sample Tables</a:t>
            </a:r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2362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2133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19939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34610-1AEA-4468-93DB-B5A284E10D1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UNION Example</a:t>
            </a:r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2590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BC428-B041-4694-9B07-8E0F7FDB25E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26622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55A0A-50D3-40A9-944C-147D034B101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25844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B45F9-2383-4D46-B485-CB383323393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INTERSECT 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88EC-FC4B-4236-9E9A-F59807AF608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206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80FA7-E654-4FDD-B55A-E7265C82654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MINUS 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47A9C-64E0-47A6-A73B-E87F251FD90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368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Overview of the Relational Algebra</a:t>
            </a:r>
          </a:p>
          <a:p>
            <a:pPr eaLnBrk="1" hangingPunct="1">
              <a:defRPr/>
            </a:pPr>
            <a:r>
              <a:rPr lang="en-US" smtClean="0"/>
              <a:t>Set theoretic Operations</a:t>
            </a:r>
          </a:p>
          <a:p>
            <a:pPr eaLnBrk="1" hangingPunct="1">
              <a:defRPr/>
            </a:pPr>
            <a:r>
              <a:rPr lang="en-US" smtClean="0"/>
              <a:t>Relation Theoretic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82274-68DC-4C05-8754-81C0D28E8FA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A8249-0755-4836-A33F-C009839FAB3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3352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Rename</a:t>
            </a:r>
          </a:p>
          <a:p>
            <a:pPr eaLnBrk="1" hangingPunct="1">
              <a:defRPr/>
            </a:pPr>
            <a:r>
              <a:rPr lang="en-US" smtClean="0"/>
              <a:t>Project</a:t>
            </a:r>
          </a:p>
          <a:p>
            <a:pPr eaLnBrk="1" hangingPunct="1">
              <a:defRPr/>
            </a:pPr>
            <a:r>
              <a:rPr lang="en-US" smtClean="0"/>
              <a:t>Select</a:t>
            </a:r>
          </a:p>
          <a:p>
            <a:pPr eaLnBrk="1" hangingPunct="1">
              <a:defRPr/>
            </a:pPr>
            <a:r>
              <a:rPr lang="en-US" smtClean="0"/>
              <a:t>(Cartesian) Product</a:t>
            </a:r>
          </a:p>
          <a:p>
            <a:pPr eaLnBrk="1" hangingPunct="1">
              <a:defRPr/>
            </a:pPr>
            <a:r>
              <a:rPr lang="en-US" smtClean="0"/>
              <a:t>Natural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27E02E-FB79-4F14-BF8A-8B1D64BAABB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Theoretic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This operation renames a relation.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Input: relation, output: 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16E31-FE72-493C-A17F-8FEFECCA073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Rename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Specifies attributes for inclusion in the output relation.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Vertical subset</a:t>
            </a:r>
            <a:br>
              <a:rPr lang="en-US" smtClean="0"/>
            </a:br>
            <a:r>
              <a:rPr lang="en-US" smtClean="0"/>
              <a:t>Column subset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23E1-6267-4FA1-AB4C-F52F7A990A3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Project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Specifies which tuples are to be included in the output relation.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Horizontal subset</a:t>
            </a:r>
            <a:br>
              <a:rPr lang="en-US" smtClean="0"/>
            </a:br>
            <a:r>
              <a:rPr lang="en-US" smtClean="0"/>
              <a:t>Row subset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0C3E1-F7B4-4BF9-937D-D287EB77DDF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Select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Cross product</a:t>
            </a:r>
            <a:br>
              <a:rPr lang="en-US" smtClean="0"/>
            </a:br>
            <a:r>
              <a:rPr lang="en-US" smtClean="0"/>
              <a:t>Cartesian product</a:t>
            </a:r>
            <a:br>
              <a:rPr lang="en-US" smtClean="0"/>
            </a:br>
            <a:r>
              <a:rPr lang="en-US" smtClean="0"/>
              <a:t>cross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AC661-73B1-405E-9D3D-DC33CF689A1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Product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Cross product with the duplicate column removed.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6E728-E161-408A-BA15-AE384D88537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Natural Join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Rename</a:t>
            </a:r>
          </a:p>
          <a:p>
            <a:pPr eaLnBrk="1" hangingPunct="1">
              <a:defRPr/>
            </a:pPr>
            <a:r>
              <a:rPr lang="en-US" smtClean="0"/>
              <a:t>Select </a:t>
            </a:r>
          </a:p>
          <a:p>
            <a:pPr eaLnBrk="1" hangingPunct="1">
              <a:defRPr/>
            </a:pPr>
            <a:r>
              <a:rPr lang="en-US" smtClean="0"/>
              <a:t>Project</a:t>
            </a:r>
          </a:p>
          <a:p>
            <a:pPr eaLnBrk="1" hangingPunct="1">
              <a:defRPr/>
            </a:pPr>
            <a:r>
              <a:rPr lang="en-US" smtClean="0"/>
              <a:t>Cartesian product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1600200"/>
            <a:ext cx="4033837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Union</a:t>
            </a:r>
          </a:p>
          <a:p>
            <a:pPr eaLnBrk="1" hangingPunct="1">
              <a:defRPr/>
            </a:pPr>
            <a:r>
              <a:rPr lang="en-US" smtClean="0"/>
              <a:t>Difference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951E8-6A5D-46D5-9AEC-B1905980DD1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Core Set of Operations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3838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Intersection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730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3" y="1600200"/>
            <a:ext cx="4033837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Natural Join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8F11CD-CB68-44CB-BF74-2EA2F2A9CDC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Derived set of operations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– (A – B)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Graph: A - B</a:t>
            </a:r>
          </a:p>
          <a:p>
            <a:pPr eaLnBrk="1" hangingPunct="1">
              <a:defRPr/>
            </a:pPr>
            <a:r>
              <a:rPr lang="en-US" smtClean="0"/>
              <a:t>Graph A – (A – 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5A48A-EA97-495B-AF7E-AB08794CC36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Intersection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We’ve got closure!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Closed system.  </a:t>
            </a:r>
            <a:br>
              <a:rPr lang="en-US" smtClean="0"/>
            </a:br>
            <a:r>
              <a:rPr lang="en-US" smtClean="0"/>
              <a:t>Relations come in, relations go out.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relational operators are </a:t>
            </a:r>
            <a:r>
              <a:rPr lang="en-US" i="1" smtClean="0"/>
              <a:t>applied to </a:t>
            </a:r>
            <a:r>
              <a:rPr lang="en-US" smtClean="0"/>
              <a:t> relations (operands), and beget a relation.</a:t>
            </a:r>
            <a:endParaRPr lang="en-US" i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9D806-5981-412D-8045-D2558D038AF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Eliminate the duplicate column via projection.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E5983-C411-4D61-B1C4-21A25334EF98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Natural Join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Comments / Questions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Union</a:t>
            </a:r>
          </a:p>
          <a:p>
            <a:pPr eaLnBrk="1" hangingPunct="1">
              <a:defRPr/>
            </a:pPr>
            <a:r>
              <a:rPr lang="en-US" smtClean="0"/>
              <a:t>Intersection</a:t>
            </a:r>
          </a:p>
          <a:p>
            <a:pPr eaLnBrk="1" hangingPunct="1">
              <a:defRPr/>
            </a:pPr>
            <a:r>
              <a:rPr lang="en-US" smtClean="0"/>
              <a:t>Difference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4D443-2106-49DE-BE20-CC5FF211AC3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SET Theoretic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 of the members from each set are combined in the output set.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B365D-B3AD-484C-84B9-2C7F46F4E24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74AD1-BB37-467B-9AA5-0022017E82E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Graphic – Venn</a:t>
            </a:r>
          </a:p>
        </p:txBody>
      </p:sp>
      <p:pic>
        <p:nvPicPr>
          <p:cNvPr id="8198" name="Picture 4" descr="set-union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7259638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Must be union compatible.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Not quite sure what Patrick has in mind with his statements on pgs. 392-394.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57187-5B08-408B-A5C8-8EBF69C5E86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Note on Unions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Only the members that are common to each set are included in the output set.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848B-00DA-44BA-A2C2-4EF967C1F93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Intersection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1998 - 2018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Bergin-Mann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9EC06-8341-4E38-A607-DD561151FD7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Graphic - Venn</a:t>
            </a:r>
          </a:p>
        </p:txBody>
      </p:sp>
      <p:pic>
        <p:nvPicPr>
          <p:cNvPr id="11270" name="Picture 1028" descr="set-inter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6248400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1580</TotalTime>
  <Words>359</Words>
  <Application>Microsoft Office PowerPoint</Application>
  <PresentationFormat>On-screen Show (4:3)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Lucida Sans Unicode</vt:lpstr>
      <vt:lpstr>Times New Roman</vt:lpstr>
      <vt:lpstr>Verdana</vt:lpstr>
      <vt:lpstr>Wingdings 2</vt:lpstr>
      <vt:lpstr>Wingdings 3</vt:lpstr>
      <vt:lpstr>Concourse</vt:lpstr>
      <vt:lpstr>SET Operations</vt:lpstr>
      <vt:lpstr>Outline</vt:lpstr>
      <vt:lpstr>Definition</vt:lpstr>
      <vt:lpstr>SET Theoretic</vt:lpstr>
      <vt:lpstr>Union</vt:lpstr>
      <vt:lpstr>Graphic – Venn</vt:lpstr>
      <vt:lpstr>Note on Unions</vt:lpstr>
      <vt:lpstr>Intersection</vt:lpstr>
      <vt:lpstr>Graphic - Venn</vt:lpstr>
      <vt:lpstr>Difference</vt:lpstr>
      <vt:lpstr>Graphic - Venn</vt:lpstr>
      <vt:lpstr>Sample Tables</vt:lpstr>
      <vt:lpstr>UNION Example</vt:lpstr>
      <vt:lpstr>PowerPoint Presentation</vt:lpstr>
      <vt:lpstr>PowerPoint Presentation</vt:lpstr>
      <vt:lpstr>INTERSECT Example</vt:lpstr>
      <vt:lpstr>PowerPoint Presentation</vt:lpstr>
      <vt:lpstr>MINUS Example</vt:lpstr>
      <vt:lpstr>PowerPoint Presentation</vt:lpstr>
      <vt:lpstr>PowerPoint Presentation</vt:lpstr>
      <vt:lpstr>Relation Theoretic</vt:lpstr>
      <vt:lpstr>Rename</vt:lpstr>
      <vt:lpstr>Project</vt:lpstr>
      <vt:lpstr>Select</vt:lpstr>
      <vt:lpstr>Product</vt:lpstr>
      <vt:lpstr>Natural Join</vt:lpstr>
      <vt:lpstr>Core Set of Operations</vt:lpstr>
      <vt:lpstr>Derived set of operations</vt:lpstr>
      <vt:lpstr>Intersection</vt:lpstr>
      <vt:lpstr>Natural Join</vt:lpstr>
      <vt:lpstr>Comments / Questions</vt:lpstr>
    </vt:vector>
  </TitlesOfParts>
  <Company>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</dc:title>
  <dc:creator>bil</dc:creator>
  <cp:lastModifiedBy>Mann, Lynnette</cp:lastModifiedBy>
  <cp:revision>36</cp:revision>
  <dcterms:created xsi:type="dcterms:W3CDTF">2001-03-24T13:29:59Z</dcterms:created>
  <dcterms:modified xsi:type="dcterms:W3CDTF">2018-02-24T22:01:57Z</dcterms:modified>
</cp:coreProperties>
</file>