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3" id="2147483648"/>
  </p:sldMasterIdLst>
  <p:notesMasterIdLst>
    <p:notesMasterId r:id="rId4"/>
  </p:notesMasterIdLst>
  <p:sldIdLst>
    <p:sldId r:id="rId5" id="256"/>
  </p:sldIdLst>
  <p:sldSz cx="43891200" cy="32918400"/>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6858000" cy="91440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showComments="0">
  <p:slideViewPr>
    <p:cSldViewPr snapToGrid="0">
      <p:cViewPr varScale="1">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00" n="100"/>
          <a:sy d="100" n="100"/>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guideLst>
        <p:guide orient="horz" pos="1488"/>
        <p:guide pos="2880"/>
        <p:guide pos="432"/>
        <p:guide pos="5280"/>
        <p:guide pos="720"/>
        <p:guide pos="981"/>
        <p:guide orient="horz" pos="7145"/>
        <p:guide pos="13824"/>
        <p:guide pos="2074"/>
        <p:guide pos="25344"/>
        <p:guide pos="3456"/>
        <p:guide pos="4710"/>
      </p:guideLst>
    </p:cSldViewPr>
  </p:slideViewPr>
  <p:notesViewPr>
    <p:cSldViewPr snapToGrid="0">
      <p:cViewPr varScale="1">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00" n="100"/>
          <a:sy d="100" n="100"/>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guideLst>
        <p:guide orient="horz" pos="2880"/>
        <p:guide pos="2160"/>
      </p:guideLst>
    </p:cSldViewPr>
  </p:notesViewPr>
  <p:gridSpacing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0" cy="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viewProps.xml" Type="http://schemas.openxmlformats.org/officeDocument/2006/relationships/viewProps"></Relationship><Relationship Id="rId3" Target="slideMasters/slideMaster1.xml" Type="http://schemas.openxmlformats.org/officeDocument/2006/relationships/slideMaster"></Relationship><Relationship Id="rId4" Target="notesMasters/notesMaster1.xml" Type="http://schemas.openxmlformats.org/officeDocument/2006/relationships/notesMaster"></Relationship><Relationship Id="rId5" Target="slides/slide1.xml" Type="http://schemas.openxmlformats.org/officeDocument/2006/relationships/slide"></Relationship><Relationship Id="rId6"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Shape 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Google Shape;3;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hd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2971800" cy="457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marR="0" rtl="0">
              <a:spcBef>
                <a:spcPts val="0"/>
              </a:spcBef>
              <a:spcAft>
                <a:spcPts val="0"/>
              </a:spcAft>
              <a:buSzPts val="1400"/>
              <a:buNone/>
              <a:defRPr b="0" cap="none" i="0" strike="noStrike" sz="1800" u="none">
                <a:solidFill>
                  <a:schemeClr val="dk1"/>
                </a:solidFill>
                <a:uFillTx/>
                <a:latin typeface="Arial"/>
                <a:ea typeface="Arial"/>
                <a:cs typeface="Arial"/>
                <a:sym typeface="Arial"/>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Google Shape;4;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200" y="0"/>
            <a:ext cx="2971800" cy="457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marR="0" rtl="0">
              <a:spcBef>
                <a:spcPts val="0"/>
              </a:spcBef>
              <a:spcAft>
                <a:spcPts val="0"/>
              </a:spcAft>
              <a:buSzPts val="1400"/>
              <a:buNone/>
              <a:defRPr b="0" cap="none" i="0" strike="noStrike" sz="1800" u="none">
                <a:solidFill>
                  <a:schemeClr val="dk1"/>
                </a:solidFill>
                <a:uFillTx/>
                <a:latin typeface="Arial"/>
                <a:ea typeface="Arial"/>
                <a:cs typeface="Arial"/>
                <a:sym typeface="Arial"/>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Google Shape;5;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43000" y="685800"/>
            <a:ext cx="4572000"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Google Shape;6;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4400" y="4343400"/>
            <a:ext cx="5029200" cy="411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indent="-228600" lvl="0" marL="457200" marR="0" rtl="0">
              <a:spcBef>
                <a:spcPts val="1440"/>
              </a:spcBef>
              <a:spcAft>
                <a:spcPts val="0"/>
              </a:spcAft>
              <a:buSzPts val="1400"/>
              <a:buNone/>
              <a:defRPr b="0" cap="none" i="0" strike="noStrike" sz="4800" u="none">
                <a:solidFill>
                  <a:schemeClr val="dk1"/>
                </a:solidFill>
                <a:uFillTx/>
                <a:latin typeface="Arial"/>
                <a:ea typeface="Arial"/>
                <a:cs typeface="Arial"/>
                <a:sym typeface="Arial"/>
              </a:defRPr>
            </a:lvl1pPr>
            <a:lvl2pPr algn="l" indent="-228600" lvl="1" marL="914400" marR="0" rtl="0">
              <a:spcBef>
                <a:spcPts val="1440"/>
              </a:spcBef>
              <a:spcAft>
                <a:spcPts val="0"/>
              </a:spcAft>
              <a:buSzPts val="1400"/>
              <a:buNone/>
              <a:defRPr b="0" cap="none" i="0" strike="noStrike" sz="4800" u="none">
                <a:solidFill>
                  <a:schemeClr val="dk1"/>
                </a:solidFill>
                <a:uFillTx/>
                <a:latin typeface="Arial"/>
                <a:ea typeface="Arial"/>
                <a:cs typeface="Arial"/>
                <a:sym typeface="Arial"/>
              </a:defRPr>
            </a:lvl2pPr>
            <a:lvl3pPr algn="l" indent="-228600" lvl="2" marL="1371600" marR="0" rtl="0">
              <a:spcBef>
                <a:spcPts val="1440"/>
              </a:spcBef>
              <a:spcAft>
                <a:spcPts val="0"/>
              </a:spcAft>
              <a:buSzPts val="1400"/>
              <a:buNone/>
              <a:defRPr b="0" cap="none" i="0" strike="noStrike" sz="4800" u="none">
                <a:solidFill>
                  <a:schemeClr val="dk1"/>
                </a:solidFill>
                <a:uFillTx/>
                <a:latin typeface="Arial"/>
                <a:ea typeface="Arial"/>
                <a:cs typeface="Arial"/>
                <a:sym typeface="Arial"/>
              </a:defRPr>
            </a:lvl3pPr>
            <a:lvl4pPr algn="l" indent="-228600" lvl="3" marL="1828800" marR="0" rtl="0">
              <a:spcBef>
                <a:spcPts val="1440"/>
              </a:spcBef>
              <a:spcAft>
                <a:spcPts val="0"/>
              </a:spcAft>
              <a:buSzPts val="1400"/>
              <a:buNone/>
              <a:defRPr b="0" cap="none" i="0" strike="noStrike" sz="4800" u="none">
                <a:solidFill>
                  <a:schemeClr val="dk1"/>
                </a:solidFill>
                <a:uFillTx/>
                <a:latin typeface="Arial"/>
                <a:ea typeface="Arial"/>
                <a:cs typeface="Arial"/>
                <a:sym typeface="Arial"/>
              </a:defRPr>
            </a:lvl4pPr>
            <a:lvl5pPr algn="l" indent="-228600" lvl="4" marL="2286000" marR="0" rtl="0">
              <a:spcBef>
                <a:spcPts val="1440"/>
              </a:spcBef>
              <a:spcAft>
                <a:spcPts val="0"/>
              </a:spcAft>
              <a:buSzPts val="1400"/>
              <a:buNone/>
              <a:defRPr b="0" cap="none" i="0" strike="noStrike" sz="4800" u="none">
                <a:solidFill>
                  <a:schemeClr val="dk1"/>
                </a:solidFill>
                <a:uFillTx/>
                <a:latin typeface="Arial"/>
                <a:ea typeface="Arial"/>
                <a:cs typeface="Arial"/>
                <a:sym typeface="Arial"/>
              </a:defRPr>
            </a:lvl5pPr>
            <a:lvl6pPr algn="l" indent="-228600" lvl="5" marL="2743200" marR="0" rtl="0">
              <a:spcBef>
                <a:spcPts val="0"/>
              </a:spcBef>
              <a:spcAft>
                <a:spcPts val="0"/>
              </a:spcAft>
              <a:buSzPts val="1400"/>
              <a:buNone/>
              <a:defRPr b="0" cap="none" i="0" strike="noStrike" sz="4800" u="none">
                <a:solidFill>
                  <a:schemeClr val="dk1"/>
                </a:solidFill>
                <a:uFillTx/>
                <a:latin typeface="Calibri"/>
                <a:ea typeface="Calibri"/>
                <a:cs typeface="Calibri"/>
                <a:sym typeface="Calibri"/>
              </a:defRPr>
            </a:lvl6pPr>
            <a:lvl7pPr algn="l" indent="-228600" lvl="6" marL="3200400" marR="0" rtl="0">
              <a:spcBef>
                <a:spcPts val="0"/>
              </a:spcBef>
              <a:spcAft>
                <a:spcPts val="0"/>
              </a:spcAft>
              <a:buSzPts val="1400"/>
              <a:buNone/>
              <a:defRPr b="0" cap="none" i="0" strike="noStrike" sz="4800" u="none">
                <a:solidFill>
                  <a:schemeClr val="dk1"/>
                </a:solidFill>
                <a:uFillTx/>
                <a:latin typeface="Calibri"/>
                <a:ea typeface="Calibri"/>
                <a:cs typeface="Calibri"/>
                <a:sym typeface="Calibri"/>
              </a:defRPr>
            </a:lvl7pPr>
            <a:lvl8pPr algn="l" indent="-228600" lvl="7" marL="3657600" marR="0" rtl="0">
              <a:spcBef>
                <a:spcPts val="0"/>
              </a:spcBef>
              <a:spcAft>
                <a:spcPts val="0"/>
              </a:spcAft>
              <a:buSzPts val="1400"/>
              <a:buNone/>
              <a:defRPr b="0" cap="none" i="0" strike="noStrike" sz="4800" u="none">
                <a:solidFill>
                  <a:schemeClr val="dk1"/>
                </a:solidFill>
                <a:uFillTx/>
                <a:latin typeface="Calibri"/>
                <a:ea typeface="Calibri"/>
                <a:cs typeface="Calibri"/>
                <a:sym typeface="Calibri"/>
              </a:defRPr>
            </a:lvl8pPr>
            <a:lvl9pPr algn="l" indent="-228600" lvl="8" marL="4114800" marR="0" rtl="0">
              <a:spcBef>
                <a:spcPts val="0"/>
              </a:spcBef>
              <a:spcAft>
                <a:spcPts val="0"/>
              </a:spcAft>
              <a:buSzPts val="1400"/>
              <a:buNone/>
              <a:defRPr b="0" cap="none" i="0" strike="noStrike" sz="4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Google Shape;7;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8686800"/>
            <a:ext cx="2971800" cy="457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l" lvl="0" marR="0" rtl="0">
              <a:spcBef>
                <a:spcPts val="0"/>
              </a:spcBef>
              <a:spcAft>
                <a:spcPts val="0"/>
              </a:spcAft>
              <a:buSzPts val="1400"/>
              <a:buNone/>
              <a:defRPr b="0" cap="none" i="0" strike="noStrike" sz="1800" u="none">
                <a:solidFill>
                  <a:schemeClr val="dk1"/>
                </a:solidFill>
                <a:uFillTx/>
                <a:latin typeface="Arial"/>
                <a:ea typeface="Arial"/>
                <a:cs typeface="Arial"/>
                <a:sym typeface="Arial"/>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Google Shape;8;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200" y="8686800"/>
            <a:ext cx="2971800" cy="457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l" indent="0" lvl="0" marL="0" marR="0" rtl="0">
              <a:spcBef>
                <a:spcPts val="0"/>
              </a:spcBef>
              <a:spcAft>
                <a:spcPts val="0"/>
              </a:spcAft>
              <a:buNone/>
            </a:pPr>
            <a:fld id="{00000000-1234-1234-1234-123412341234}" type="slidenum">
              <a:rPr b="0" cap="none" i="0" lang="en-US" strike="noStrike" sz="1800" u="none">
                <a:solidFill>
                  <a:schemeClr val="dk1"/>
                </a:solidFill>
                <a:uFillTx/>
                <a:latin typeface="Arial"/>
                <a:ea typeface="Arial"/>
                <a:cs typeface="Arial"/>
                <a:sym typeface="Arial"/>
              </a:rPr>
              <a:t>‹#›</a:t>
            </a:fld>
            <a:endParaRPr b="0" cap="none" i="0" strike="noStrike" sz="1800" u="none">
              <a:solidFill>
                <a:schemeClr val="dk1"/>
              </a:solidFill>
              <a:uFillTx/>
              <a:latin typeface="Arial"/>
              <a:ea typeface="Arial"/>
              <a:cs typeface="Arial"/>
              <a:sym typeface="Arial"/>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0" name="Shape 17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1" name="Google Shape;171;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200" y="8686800"/>
            <a:ext cx="2971800" cy="457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l"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2" name="Google Shape;172;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43000" y="685800"/>
            <a:ext cx="4572000" cy="3429000"/>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3" name="Google Shape;173;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4400" y="4343400"/>
            <a:ext cx="5029200" cy="411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8.xml.rels><?xml version="1.0" standalone="yes" ?><Relationships xmlns="http://schemas.openxmlformats.org/package/2006/relationships"><Relationship Id="rId1" Target="http://www.youtube.com/watch?v=lFZ0z5Fm-Ng" TargetMode="External" Type="http://schemas.openxmlformats.org/officeDocument/2006/relationships/hyperlink"></Relationship><Relationship Id="rId2" Target="../media/image2.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9.xml.rels><?xml version="1.0" standalone="yes" ?><Relationships xmlns="http://schemas.openxmlformats.org/package/2006/relationships"><Relationship Id="rId1" Target="../media/image1.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0.xml.rels><?xml version="1.0" standalone="yes" ?><Relationships xmlns="http://schemas.openxmlformats.org/package/2006/relationships"><Relationship Id="rId1" Target="../media/image1.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2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showMasterSp="0" type="title">
  <p:cSld name="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Shape 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Google Shape;24;p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07682" y="5615669"/>
            <a:ext cx="23111208" cy="23970250"/>
            <a:chOff x="4334933" y="1169931"/>
            <a:chExt cx="4814835" cy="4993802"/>
          </a:xfrm>
        </p:grpSpPr>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 name="Google Shape;25;p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6009259" y="1169931"/>
              <a:ext cx="3134741" cy="3134741"/>
            </a:xfrm>
            <a:prstGeom prst="straightConnector1">
              <a:avLst/>
            </a:prstGeom>
            <a:noFill/>
            <a:ln cap="flat" cmpd="sng" w="12700">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Google Shape;26;p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4334933" y="1348898"/>
              <a:ext cx="4814835" cy="4814835"/>
            </a:xfrm>
            <a:prstGeom prst="straightConnector1">
              <a:avLst/>
            </a:prstGeom>
            <a:noFill/>
            <a:ln cap="flat" cmpd="sng" w="12700">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Google Shape;27;p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5225595" y="1469269"/>
              <a:ext cx="3912054" cy="3912054"/>
            </a:xfrm>
            <a:prstGeom prst="straightConnector1">
              <a:avLst/>
            </a:prstGeom>
            <a:noFill/>
            <a:ln cap="flat" cmpd="sng" w="12700">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 name="Google Shape;28;p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5304588" y="1307856"/>
              <a:ext cx="3839412" cy="3839412"/>
            </a:xfrm>
            <a:prstGeom prst="straightConnector1">
              <a:avLst/>
            </a:prstGeom>
            <a:noFill/>
            <a:ln cap="flat" cmpd="sng" w="31750">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Google Shape;29;p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5707078" y="1770196"/>
              <a:ext cx="3430571" cy="3430570"/>
            </a:xfrm>
            <a:prstGeom prst="straightConnector1">
              <a:avLst/>
            </a:prstGeom>
            <a:noFill/>
            <a:ln cap="flat" cmpd="sng" w="31750">
              <a:solidFill>
                <a:schemeClr val="lt1"/>
              </a:solidFill>
              <a:prstDash val="solid"/>
              <a:round/>
              <a:headEnd len="sm" type="none" w="sm"/>
              <a:tailEnd len="sm" type="none" w="sm"/>
            </a:ln>
          </p:spPr>
        </p:cxn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 name="Google Shape;30;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3" y="2560322"/>
            <a:ext cx="29542623" cy="1499616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spcBef>
                <a:spcPts val="0"/>
              </a:spcBef>
              <a:spcAft>
                <a:spcPts val="0"/>
              </a:spcAft>
              <a:buClr>
                <a:schemeClr val="lt1"/>
              </a:buClr>
              <a:buSzPts val="21120"/>
              <a:buFont typeface="Century Gothic"/>
              <a:buNone/>
              <a:defRPr sz="2112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 name="Google Shape;31;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18450566"/>
            <a:ext cx="23780399" cy="91846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a:spcBef>
                <a:spcPts val="1920"/>
              </a:spcBef>
              <a:spcAft>
                <a:spcPts val="0"/>
              </a:spcAft>
              <a:buSzPts val="7680"/>
              <a:buNone/>
              <a:defRPr sz="9600">
                <a:solidFill>
                  <a:srgbClr val="0F486F"/>
                </a:solidFill>
                <a:uFillTx/>
              </a:defRPr>
            </a:lvl1pPr>
            <a:lvl2pPr algn="ctr" lvl="1">
              <a:spcBef>
                <a:spcPts val="2880"/>
              </a:spcBef>
              <a:spcAft>
                <a:spcPts val="0"/>
              </a:spcAft>
              <a:buSzPts val="6912"/>
              <a:buNone/>
              <a:defRPr>
                <a:solidFill>
                  <a:schemeClr val="lt1"/>
                </a:solidFill>
                <a:uFillTx/>
              </a:defRPr>
            </a:lvl2pPr>
            <a:lvl3pPr algn="ctr" lvl="2">
              <a:spcBef>
                <a:spcPts val="2880"/>
              </a:spcBef>
              <a:spcAft>
                <a:spcPts val="0"/>
              </a:spcAft>
              <a:buSzPts val="6144"/>
              <a:buNone/>
              <a:defRPr>
                <a:solidFill>
                  <a:schemeClr val="lt1"/>
                </a:solidFill>
                <a:uFillTx/>
              </a:defRPr>
            </a:lvl3pPr>
            <a:lvl4pPr algn="ctr" lvl="3">
              <a:spcBef>
                <a:spcPts val="2880"/>
              </a:spcBef>
              <a:spcAft>
                <a:spcPts val="0"/>
              </a:spcAft>
              <a:buSzPts val="5376"/>
              <a:buNone/>
              <a:defRPr>
                <a:solidFill>
                  <a:schemeClr val="lt1"/>
                </a:solidFill>
                <a:uFillTx/>
              </a:defRPr>
            </a:lvl4pPr>
            <a:lvl5pPr algn="ctr" lvl="4">
              <a:spcBef>
                <a:spcPts val="2880"/>
              </a:spcBef>
              <a:spcAft>
                <a:spcPts val="0"/>
              </a:spcAft>
              <a:buSzPts val="5376"/>
              <a:buNone/>
              <a:defRPr>
                <a:solidFill>
                  <a:schemeClr val="lt1"/>
                </a:solidFill>
                <a:uFillTx/>
              </a:defRPr>
            </a:lvl5pPr>
            <a:lvl6pPr algn="ctr" lvl="5">
              <a:spcBef>
                <a:spcPts val="2880"/>
              </a:spcBef>
              <a:spcAft>
                <a:spcPts val="0"/>
              </a:spcAft>
              <a:buSzPts val="5376"/>
              <a:buNone/>
              <a:defRPr>
                <a:solidFill>
                  <a:schemeClr val="lt1"/>
                </a:solidFill>
                <a:uFillTx/>
              </a:defRPr>
            </a:lvl6pPr>
            <a:lvl7pPr algn="ctr" lvl="6">
              <a:spcBef>
                <a:spcPts val="2880"/>
              </a:spcBef>
              <a:spcAft>
                <a:spcPts val="0"/>
              </a:spcAft>
              <a:buSzPts val="5376"/>
              <a:buNone/>
              <a:defRPr>
                <a:solidFill>
                  <a:schemeClr val="lt1"/>
                </a:solidFill>
                <a:uFillTx/>
              </a:defRPr>
            </a:lvl7pPr>
            <a:lvl8pPr algn="ctr" lvl="7">
              <a:spcBef>
                <a:spcPts val="2880"/>
              </a:spcBef>
              <a:spcAft>
                <a:spcPts val="0"/>
              </a:spcAft>
              <a:buSzPts val="5376"/>
              <a:buNone/>
              <a:defRPr>
                <a:solidFill>
                  <a:schemeClr val="lt1"/>
                </a:solidFill>
                <a:uFillTx/>
              </a:defRPr>
            </a:lvl8pPr>
            <a:lvl9pPr algn="ctr" lvl="8">
              <a:spcBef>
                <a:spcPts val="2880"/>
              </a:spcBef>
              <a:spcAft>
                <a:spcPts val="2880"/>
              </a:spcAft>
              <a:buSzPts val="5376"/>
              <a:buNone/>
              <a:defRPr>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 name="Google Shape;32;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Google Shape;33;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Google Shape;34;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Panoramic Picture with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 name="Shape 8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 name="Google Shape;87;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79841"/>
            <a:ext cx="31463362"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8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 name="Google Shape;88;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560320"/>
            <a:ext cx="38770560" cy="14996161"/>
          </a:xfrm>
          <a:prstGeom prst="snip2DiagRect">
            <a:avLst>
              <a:gd fmla="val 10815" name="adj1"/>
              <a:gd fmla="val 0" name="adj2"/>
            </a:avLst>
          </a:prstGeom>
          <a:noFill/>
          <a:ln cap="flat" cmpd="sng" w="15875">
            <a:solidFill>
              <a:schemeClr val="lt1">
                <a:alpha val="40000"/>
              </a:schemeClr>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marR="0" rtl="0">
              <a:spcBef>
                <a:spcPts val="1536"/>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 name="Google Shape;89;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57609" y="18450563"/>
            <a:ext cx="34950394" cy="21945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spcBef>
                <a:spcPts val="1536"/>
              </a:spcBef>
              <a:spcAft>
                <a:spcPts val="0"/>
              </a:spcAft>
              <a:buSzPts val="6144"/>
              <a:buFont typeface="Century Gothic"/>
              <a:buNone/>
              <a:defRPr sz="7680">
                <a:uFillTx/>
              </a:defRPr>
            </a:lvl1pPr>
            <a:lvl2pPr algn="l" indent="-228600" lvl="1" marL="914400">
              <a:spcBef>
                <a:spcPts val="2880"/>
              </a:spcBef>
              <a:spcAft>
                <a:spcPts val="0"/>
              </a:spcAft>
              <a:buSzPts val="6912"/>
              <a:buFont typeface="Century Gothic"/>
              <a:buNone/>
              <a:defRPr>
                <a:uFillTx/>
              </a:defRPr>
            </a:lvl2pPr>
            <a:lvl3pPr algn="l" indent="-228600" lvl="2" marL="1371600">
              <a:spcBef>
                <a:spcPts val="2880"/>
              </a:spcBef>
              <a:spcAft>
                <a:spcPts val="0"/>
              </a:spcAft>
              <a:buSzPts val="6144"/>
              <a:buFont typeface="Century Gothic"/>
              <a:buNone/>
              <a:defRPr>
                <a:uFillTx/>
              </a:defRPr>
            </a:lvl3pPr>
            <a:lvl4pPr algn="l" indent="-228600" lvl="3" marL="1828800">
              <a:spcBef>
                <a:spcPts val="2880"/>
              </a:spcBef>
              <a:spcAft>
                <a:spcPts val="0"/>
              </a:spcAft>
              <a:buSzPts val="5376"/>
              <a:buFont typeface="Century Gothic"/>
              <a:buNone/>
              <a:defRPr>
                <a:uFillTx/>
              </a:defRPr>
            </a:lvl4pPr>
            <a:lvl5pPr algn="l" indent="-228600" lvl="4" marL="2286000">
              <a:spcBef>
                <a:spcPts val="2880"/>
              </a:spcBef>
              <a:spcAft>
                <a:spcPts val="0"/>
              </a:spcAft>
              <a:buSzPts val="5376"/>
              <a:buFont typeface="Century Gothic"/>
              <a:buNone/>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0" name="Google Shape;90;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1" name="Google Shape;91;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2" name="Google Shape;92;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and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3" name="Shape 9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4" name="Google Shape;94;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560320"/>
            <a:ext cx="38770560" cy="138988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3440"/>
              <a:buFont typeface="Century Gothic"/>
              <a:buNone/>
              <a:defRPr b="0" cap="none" sz="13439">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5" name="Google Shape;95;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19751041"/>
            <a:ext cx="30641049" cy="9144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228600" lvl="0" marL="457200">
              <a:spcBef>
                <a:spcPts val="1728"/>
              </a:spcBef>
              <a:spcAft>
                <a:spcPts val="0"/>
              </a:spcAft>
              <a:buSzPts val="6912"/>
              <a:buNone/>
              <a:defRPr sz="8640">
                <a:solidFill>
                  <a:srgbClr val="0F486F"/>
                </a:solidFill>
                <a:uFillTx/>
              </a:defRPr>
            </a:lvl1pPr>
            <a:lvl2pPr algn="l" indent="-228600" lvl="1" marL="914400">
              <a:spcBef>
                <a:spcPts val="2880"/>
              </a:spcBef>
              <a:spcAft>
                <a:spcPts val="0"/>
              </a:spcAft>
              <a:buSzPts val="6912"/>
              <a:buNone/>
              <a:defRPr sz="8640">
                <a:solidFill>
                  <a:schemeClr val="lt1"/>
                </a:solidFill>
                <a:uFillTx/>
              </a:defRPr>
            </a:lvl2pPr>
            <a:lvl3pPr algn="l" indent="-228600" lvl="2" marL="1371600">
              <a:spcBef>
                <a:spcPts val="2880"/>
              </a:spcBef>
              <a:spcAft>
                <a:spcPts val="0"/>
              </a:spcAft>
              <a:buSzPts val="6144"/>
              <a:buNone/>
              <a:defRPr sz="7680">
                <a:solidFill>
                  <a:schemeClr val="lt1"/>
                </a:solidFill>
                <a:uFillTx/>
              </a:defRPr>
            </a:lvl3pPr>
            <a:lvl4pPr algn="l" indent="-228600" lvl="3" marL="1828800">
              <a:spcBef>
                <a:spcPts val="2880"/>
              </a:spcBef>
              <a:spcAft>
                <a:spcPts val="0"/>
              </a:spcAft>
              <a:buSzPts val="5376"/>
              <a:buNone/>
              <a:defRPr sz="6719">
                <a:solidFill>
                  <a:schemeClr val="lt1"/>
                </a:solidFill>
                <a:uFillTx/>
              </a:defRPr>
            </a:lvl4pPr>
            <a:lvl5pPr algn="l" indent="-228600" lvl="4" marL="2286000">
              <a:spcBef>
                <a:spcPts val="2880"/>
              </a:spcBef>
              <a:spcAft>
                <a:spcPts val="0"/>
              </a:spcAft>
              <a:buSzPts val="5376"/>
              <a:buNone/>
              <a:defRPr sz="6719">
                <a:solidFill>
                  <a:schemeClr val="lt1"/>
                </a:solidFill>
                <a:uFillTx/>
              </a:defRPr>
            </a:lvl5pPr>
            <a:lvl6pPr algn="l" indent="-228600" lvl="5" marL="2743200">
              <a:spcBef>
                <a:spcPts val="2880"/>
              </a:spcBef>
              <a:spcAft>
                <a:spcPts val="0"/>
              </a:spcAft>
              <a:buSzPts val="5376"/>
              <a:buNone/>
              <a:defRPr sz="6719">
                <a:solidFill>
                  <a:schemeClr val="lt1"/>
                </a:solidFill>
                <a:uFillTx/>
              </a:defRPr>
            </a:lvl6pPr>
            <a:lvl7pPr algn="l" indent="-228600" lvl="6" marL="3200400">
              <a:spcBef>
                <a:spcPts val="2880"/>
              </a:spcBef>
              <a:spcAft>
                <a:spcPts val="0"/>
              </a:spcAft>
              <a:buSzPts val="5376"/>
              <a:buNone/>
              <a:defRPr sz="6719">
                <a:solidFill>
                  <a:schemeClr val="lt1"/>
                </a:solidFill>
                <a:uFillTx/>
              </a:defRPr>
            </a:lvl7pPr>
            <a:lvl8pPr algn="l" indent="-228600" lvl="7" marL="3657600">
              <a:spcBef>
                <a:spcPts val="2880"/>
              </a:spcBef>
              <a:spcAft>
                <a:spcPts val="0"/>
              </a:spcAft>
              <a:buSzPts val="5376"/>
              <a:buNone/>
              <a:defRPr sz="6719">
                <a:solidFill>
                  <a:schemeClr val="lt1"/>
                </a:solidFill>
                <a:uFillTx/>
              </a:defRPr>
            </a:lvl8pPr>
            <a:lvl9pPr algn="l" indent="-228600" lvl="8" marL="4114800">
              <a:spcBef>
                <a:spcPts val="2880"/>
              </a:spcBef>
              <a:spcAft>
                <a:spcPts val="2880"/>
              </a:spcAft>
              <a:buSzPts val="5376"/>
              <a:buNone/>
              <a:defRPr sz="6719">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6" name="Google Shape;96;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7" name="Google Shape;97;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8" name="Google Shape;98;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Quote with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9" name="Shape 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0" name="Google Shape;100;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10161" y="2560320"/>
            <a:ext cx="32926978" cy="138988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3440"/>
              <a:buFont typeface="Century Gothic"/>
              <a:buNone/>
              <a:defRPr b="0" cap="none" sz="13439">
                <a:solidFill>
                  <a:schemeClr val="lt1"/>
                </a:solidFill>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1" name="Google Shape;101;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20642" y="16459200"/>
            <a:ext cx="30731841" cy="23164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228600" lvl="0" marL="457200">
              <a:spcBef>
                <a:spcPts val="1920"/>
              </a:spcBef>
              <a:spcAft>
                <a:spcPts val="0"/>
              </a:spcAft>
              <a:buSzPts val="7680"/>
              <a:buFont typeface="Century Gothic"/>
              <a:buNone/>
              <a:defRPr>
                <a:uFillTx/>
              </a:defRPr>
            </a:lvl1pPr>
            <a:lvl2pPr algn="l" indent="-228600" lvl="1" marL="914400">
              <a:spcBef>
                <a:spcPts val="2880"/>
              </a:spcBef>
              <a:spcAft>
                <a:spcPts val="0"/>
              </a:spcAft>
              <a:buSzPts val="6912"/>
              <a:buFont typeface="Century Gothic"/>
              <a:buNone/>
              <a:defRPr>
                <a:uFillTx/>
              </a:defRPr>
            </a:lvl2pPr>
            <a:lvl3pPr algn="l" indent="-228600" lvl="2" marL="1371600">
              <a:spcBef>
                <a:spcPts val="2880"/>
              </a:spcBef>
              <a:spcAft>
                <a:spcPts val="0"/>
              </a:spcAft>
              <a:buSzPts val="6144"/>
              <a:buFont typeface="Century Gothic"/>
              <a:buNone/>
              <a:defRPr>
                <a:uFillTx/>
              </a:defRPr>
            </a:lvl3pPr>
            <a:lvl4pPr algn="l" indent="-228600" lvl="3" marL="1828800">
              <a:spcBef>
                <a:spcPts val="2880"/>
              </a:spcBef>
              <a:spcAft>
                <a:spcPts val="0"/>
              </a:spcAft>
              <a:buSzPts val="5376"/>
              <a:buFont typeface="Century Gothic"/>
              <a:buNone/>
              <a:defRPr>
                <a:uFillTx/>
              </a:defRPr>
            </a:lvl4pPr>
            <a:lvl5pPr algn="l" indent="-228600" lvl="4" marL="2286000">
              <a:spcBef>
                <a:spcPts val="2880"/>
              </a:spcBef>
              <a:spcAft>
                <a:spcPts val="0"/>
              </a:spcAft>
              <a:buSzPts val="5376"/>
              <a:buFont typeface="Century Gothic"/>
              <a:buNone/>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2" name="Google Shape;102;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0645136"/>
            <a:ext cx="30635333" cy="824990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228600" lvl="0" marL="457200">
              <a:spcBef>
                <a:spcPts val="1920"/>
              </a:spcBef>
              <a:spcAft>
                <a:spcPts val="0"/>
              </a:spcAft>
              <a:buSzPts val="7680"/>
              <a:buNone/>
              <a:defRPr sz="9600">
                <a:solidFill>
                  <a:srgbClr val="0F486F"/>
                </a:solidFill>
                <a:uFillTx/>
              </a:defRPr>
            </a:lvl1pPr>
            <a:lvl2pPr algn="l" indent="-228600" lvl="1" marL="914400">
              <a:spcBef>
                <a:spcPts val="2880"/>
              </a:spcBef>
              <a:spcAft>
                <a:spcPts val="0"/>
              </a:spcAft>
              <a:buSzPts val="6912"/>
              <a:buNone/>
              <a:defRPr sz="8640">
                <a:solidFill>
                  <a:schemeClr val="lt1"/>
                </a:solidFill>
                <a:uFillTx/>
              </a:defRPr>
            </a:lvl2pPr>
            <a:lvl3pPr algn="l" indent="-228600" lvl="2" marL="1371600">
              <a:spcBef>
                <a:spcPts val="2880"/>
              </a:spcBef>
              <a:spcAft>
                <a:spcPts val="0"/>
              </a:spcAft>
              <a:buSzPts val="6144"/>
              <a:buNone/>
              <a:defRPr sz="7680">
                <a:solidFill>
                  <a:schemeClr val="lt1"/>
                </a:solidFill>
                <a:uFillTx/>
              </a:defRPr>
            </a:lvl3pPr>
            <a:lvl4pPr algn="l" indent="-228600" lvl="3" marL="1828800">
              <a:spcBef>
                <a:spcPts val="2880"/>
              </a:spcBef>
              <a:spcAft>
                <a:spcPts val="0"/>
              </a:spcAft>
              <a:buSzPts val="5376"/>
              <a:buNone/>
              <a:defRPr sz="6719">
                <a:solidFill>
                  <a:schemeClr val="lt1"/>
                </a:solidFill>
                <a:uFillTx/>
              </a:defRPr>
            </a:lvl4pPr>
            <a:lvl5pPr algn="l" indent="-228600" lvl="4" marL="2286000">
              <a:spcBef>
                <a:spcPts val="2880"/>
              </a:spcBef>
              <a:spcAft>
                <a:spcPts val="0"/>
              </a:spcAft>
              <a:buSzPts val="5376"/>
              <a:buNone/>
              <a:defRPr sz="6719">
                <a:solidFill>
                  <a:schemeClr val="lt1"/>
                </a:solidFill>
                <a:uFillTx/>
              </a:defRPr>
            </a:lvl5pPr>
            <a:lvl6pPr algn="l" indent="-228600" lvl="5" marL="2743200">
              <a:spcBef>
                <a:spcPts val="2880"/>
              </a:spcBef>
              <a:spcAft>
                <a:spcPts val="0"/>
              </a:spcAft>
              <a:buSzPts val="5376"/>
              <a:buNone/>
              <a:defRPr sz="6719">
                <a:solidFill>
                  <a:schemeClr val="lt1"/>
                </a:solidFill>
                <a:uFillTx/>
              </a:defRPr>
            </a:lvl6pPr>
            <a:lvl7pPr algn="l" indent="-228600" lvl="6" marL="3200400">
              <a:spcBef>
                <a:spcPts val="2880"/>
              </a:spcBef>
              <a:spcAft>
                <a:spcPts val="0"/>
              </a:spcAft>
              <a:buSzPts val="5376"/>
              <a:buNone/>
              <a:defRPr sz="6719">
                <a:solidFill>
                  <a:schemeClr val="lt1"/>
                </a:solidFill>
                <a:uFillTx/>
              </a:defRPr>
            </a:lvl7pPr>
            <a:lvl8pPr algn="l" indent="-228600" lvl="7" marL="3657600">
              <a:spcBef>
                <a:spcPts val="2880"/>
              </a:spcBef>
              <a:spcAft>
                <a:spcPts val="0"/>
              </a:spcAft>
              <a:buSzPts val="5376"/>
              <a:buNone/>
              <a:defRPr sz="6719">
                <a:solidFill>
                  <a:schemeClr val="lt1"/>
                </a:solidFill>
                <a:uFillTx/>
              </a:defRPr>
            </a:lvl8pPr>
            <a:lvl9pPr algn="l" indent="-228600" lvl="8" marL="4114800">
              <a:spcBef>
                <a:spcPts val="2880"/>
              </a:spcBef>
              <a:spcAft>
                <a:spcPts val="2880"/>
              </a:spcAft>
              <a:buSzPts val="5376"/>
              <a:buNone/>
              <a:defRPr sz="6719">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3" name="Google Shape;103;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 name="Google Shape;104;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5" name="Google Shape;105;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6" name="Google Shape;106;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97283" y="3410995"/>
            <a:ext cx="2195131" cy="28069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219450" lIns="438900" rIns="438900" spcFirstLastPara="1" tIns="219450" wrap="square">
            <a:noAutofit/>
          </a:bodyPr>
          <a:lstStyle/>
          <a:p>
            <a:pPr algn="l" indent="0" lvl="0" marL="0" marR="0" rtl="0">
              <a:spcBef>
                <a:spcPts val="0"/>
              </a:spcBef>
              <a:spcAft>
                <a:spcPts val="0"/>
              </a:spcAft>
              <a:buNone/>
            </a:pPr>
            <a:r>
              <a:rPr lang="en-US" sz="38400">
                <a:solidFill>
                  <a:schemeClr val="lt1"/>
                </a:solidFill>
                <a:uFillTx/>
                <a:latin typeface="Century Gothic"/>
                <a:ea typeface="Century Gothic"/>
                <a:cs typeface="Century Gothic"/>
                <a:sym typeface="Century Gothic"/>
              </a:rPr>
              <a: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7" name="Google Shape;107;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941763" y="13289284"/>
            <a:ext cx="2195131" cy="28069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219450" lIns="438900" rIns="438900" spcFirstLastPara="1" tIns="219450" wrap="square">
            <a:noAutofit/>
          </a:bodyPr>
          <a:lstStyle/>
          <a:p>
            <a:pPr algn="r" indent="0" lvl="0" marL="0" marR="0" rtl="0">
              <a:spcBef>
                <a:spcPts val="0"/>
              </a:spcBef>
              <a:spcAft>
                <a:spcPts val="0"/>
              </a:spcAft>
              <a:buNone/>
            </a:pPr>
            <a:r>
              <a:rPr lang="en-US" sz="38400">
                <a:solidFill>
                  <a:schemeClr val="lt1"/>
                </a:solidFill>
                <a:uFillTx/>
                <a:latin typeface="Century Gothic"/>
                <a:ea typeface="Century Gothic"/>
                <a:cs typeface="Century Gothic"/>
                <a:sym typeface="Century Gothic"/>
              </a:rPr>
              <a:t>”</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Name Car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8" name="Shape 10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9" name="Google Shape;109;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16459200"/>
            <a:ext cx="30635333" cy="81475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spcBef>
                <a:spcPts val="0"/>
              </a:spcBef>
              <a:spcAft>
                <a:spcPts val="0"/>
              </a:spcAft>
              <a:buClr>
                <a:schemeClr val="lt1"/>
              </a:buClr>
              <a:buSzPts val="13440"/>
              <a:buFont typeface="Century Gothic"/>
              <a:buNone/>
              <a:defRPr b="0" cap="none" sz="13439">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0" name="Google Shape;110;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4638306"/>
            <a:ext cx="30641049" cy="42567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spcBef>
                <a:spcPts val="1728"/>
              </a:spcBef>
              <a:spcAft>
                <a:spcPts val="0"/>
              </a:spcAft>
              <a:buSzPts val="6912"/>
              <a:buNone/>
              <a:defRPr sz="8640">
                <a:solidFill>
                  <a:srgbClr val="0F486F"/>
                </a:solidFill>
                <a:uFillTx/>
              </a:defRPr>
            </a:lvl1pPr>
            <a:lvl2pPr algn="l" indent="-228600" lvl="1" marL="914400">
              <a:spcBef>
                <a:spcPts val="2880"/>
              </a:spcBef>
              <a:spcAft>
                <a:spcPts val="0"/>
              </a:spcAft>
              <a:buSzPts val="6912"/>
              <a:buNone/>
              <a:defRPr sz="8640">
                <a:solidFill>
                  <a:schemeClr val="lt1"/>
                </a:solidFill>
                <a:uFillTx/>
              </a:defRPr>
            </a:lvl2pPr>
            <a:lvl3pPr algn="l" indent="-228600" lvl="2" marL="1371600">
              <a:spcBef>
                <a:spcPts val="2880"/>
              </a:spcBef>
              <a:spcAft>
                <a:spcPts val="0"/>
              </a:spcAft>
              <a:buSzPts val="6144"/>
              <a:buNone/>
              <a:defRPr sz="7680">
                <a:solidFill>
                  <a:schemeClr val="lt1"/>
                </a:solidFill>
                <a:uFillTx/>
              </a:defRPr>
            </a:lvl3pPr>
            <a:lvl4pPr algn="l" indent="-228600" lvl="3" marL="1828800">
              <a:spcBef>
                <a:spcPts val="2880"/>
              </a:spcBef>
              <a:spcAft>
                <a:spcPts val="0"/>
              </a:spcAft>
              <a:buSzPts val="5376"/>
              <a:buNone/>
              <a:defRPr sz="6719">
                <a:solidFill>
                  <a:schemeClr val="lt1"/>
                </a:solidFill>
                <a:uFillTx/>
              </a:defRPr>
            </a:lvl4pPr>
            <a:lvl5pPr algn="l" indent="-228600" lvl="4" marL="2286000">
              <a:spcBef>
                <a:spcPts val="2880"/>
              </a:spcBef>
              <a:spcAft>
                <a:spcPts val="0"/>
              </a:spcAft>
              <a:buSzPts val="5376"/>
              <a:buNone/>
              <a:defRPr sz="6719">
                <a:solidFill>
                  <a:schemeClr val="lt1"/>
                </a:solidFill>
                <a:uFillTx/>
              </a:defRPr>
            </a:lvl5pPr>
            <a:lvl6pPr algn="l" indent="-228600" lvl="5" marL="2743200">
              <a:spcBef>
                <a:spcPts val="2880"/>
              </a:spcBef>
              <a:spcAft>
                <a:spcPts val="0"/>
              </a:spcAft>
              <a:buSzPts val="5376"/>
              <a:buNone/>
              <a:defRPr sz="6719">
                <a:solidFill>
                  <a:schemeClr val="lt1"/>
                </a:solidFill>
                <a:uFillTx/>
              </a:defRPr>
            </a:lvl6pPr>
            <a:lvl7pPr algn="l" indent="-228600" lvl="6" marL="3200400">
              <a:spcBef>
                <a:spcPts val="2880"/>
              </a:spcBef>
              <a:spcAft>
                <a:spcPts val="0"/>
              </a:spcAft>
              <a:buSzPts val="5376"/>
              <a:buNone/>
              <a:defRPr sz="6719">
                <a:solidFill>
                  <a:schemeClr val="lt1"/>
                </a:solidFill>
                <a:uFillTx/>
              </a:defRPr>
            </a:lvl7pPr>
            <a:lvl8pPr algn="l" indent="-228600" lvl="7" marL="3657600">
              <a:spcBef>
                <a:spcPts val="2880"/>
              </a:spcBef>
              <a:spcAft>
                <a:spcPts val="0"/>
              </a:spcAft>
              <a:buSzPts val="5376"/>
              <a:buNone/>
              <a:defRPr sz="6719">
                <a:solidFill>
                  <a:schemeClr val="lt1"/>
                </a:solidFill>
                <a:uFillTx/>
              </a:defRPr>
            </a:lvl8pPr>
            <a:lvl9pPr algn="l" indent="-228600" lvl="8" marL="4114800">
              <a:spcBef>
                <a:spcPts val="2880"/>
              </a:spcBef>
              <a:spcAft>
                <a:spcPts val="2880"/>
              </a:spcAft>
              <a:buSzPts val="5376"/>
              <a:buNone/>
              <a:defRPr sz="6719">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1" name="Google Shape;111;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2" name="Google Shape;112;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3" name="Google Shape;113;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Quote Name Car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4" name="Shape 11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5" name="Google Shape;115;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10163" y="2560320"/>
            <a:ext cx="32926972" cy="138988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3440"/>
              <a:buFont typeface="Century Gothic"/>
              <a:buNone/>
              <a:defRPr b="0" cap="none" sz="13439">
                <a:solidFill>
                  <a:schemeClr val="lt1"/>
                </a:solidFill>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6" name="Google Shape;116;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18653759"/>
            <a:ext cx="30635333" cy="503935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spcBef>
                <a:spcPts val="1920"/>
              </a:spcBef>
              <a:spcAft>
                <a:spcPts val="0"/>
              </a:spcAft>
              <a:buSzPts val="7680"/>
              <a:buNone/>
              <a:defRPr b="0" cap="none" sz="9600">
                <a:solidFill>
                  <a:schemeClr val="lt1"/>
                </a:solidFill>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7" name="Google Shape;117;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3774400"/>
            <a:ext cx="30635327" cy="5120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spcBef>
                <a:spcPts val="1728"/>
              </a:spcBef>
              <a:spcAft>
                <a:spcPts val="0"/>
              </a:spcAft>
              <a:buSzPts val="6912"/>
              <a:buNone/>
              <a:defRPr sz="8640">
                <a:solidFill>
                  <a:srgbClr val="0F486F"/>
                </a:solidFill>
                <a:uFillTx/>
              </a:defRPr>
            </a:lvl1pPr>
            <a:lvl2pPr algn="l" indent="-228600" lvl="1" marL="914400">
              <a:spcBef>
                <a:spcPts val="2880"/>
              </a:spcBef>
              <a:spcAft>
                <a:spcPts val="0"/>
              </a:spcAft>
              <a:buSzPts val="6912"/>
              <a:buNone/>
              <a:defRPr sz="8640">
                <a:solidFill>
                  <a:schemeClr val="lt1"/>
                </a:solidFill>
                <a:uFillTx/>
              </a:defRPr>
            </a:lvl2pPr>
            <a:lvl3pPr algn="l" indent="-228600" lvl="2" marL="1371600">
              <a:spcBef>
                <a:spcPts val="2880"/>
              </a:spcBef>
              <a:spcAft>
                <a:spcPts val="0"/>
              </a:spcAft>
              <a:buSzPts val="6144"/>
              <a:buNone/>
              <a:defRPr sz="7680">
                <a:solidFill>
                  <a:schemeClr val="lt1"/>
                </a:solidFill>
                <a:uFillTx/>
              </a:defRPr>
            </a:lvl3pPr>
            <a:lvl4pPr algn="l" indent="-228600" lvl="3" marL="1828800">
              <a:spcBef>
                <a:spcPts val="2880"/>
              </a:spcBef>
              <a:spcAft>
                <a:spcPts val="0"/>
              </a:spcAft>
              <a:buSzPts val="5376"/>
              <a:buNone/>
              <a:defRPr sz="6719">
                <a:solidFill>
                  <a:schemeClr val="lt1"/>
                </a:solidFill>
                <a:uFillTx/>
              </a:defRPr>
            </a:lvl4pPr>
            <a:lvl5pPr algn="l" indent="-228600" lvl="4" marL="2286000">
              <a:spcBef>
                <a:spcPts val="2880"/>
              </a:spcBef>
              <a:spcAft>
                <a:spcPts val="0"/>
              </a:spcAft>
              <a:buSzPts val="5376"/>
              <a:buNone/>
              <a:defRPr sz="6719">
                <a:solidFill>
                  <a:schemeClr val="lt1"/>
                </a:solidFill>
                <a:uFillTx/>
              </a:defRPr>
            </a:lvl5pPr>
            <a:lvl6pPr algn="l" indent="-228600" lvl="5" marL="2743200">
              <a:spcBef>
                <a:spcPts val="2880"/>
              </a:spcBef>
              <a:spcAft>
                <a:spcPts val="0"/>
              </a:spcAft>
              <a:buSzPts val="5376"/>
              <a:buNone/>
              <a:defRPr sz="6719">
                <a:solidFill>
                  <a:schemeClr val="lt1"/>
                </a:solidFill>
                <a:uFillTx/>
              </a:defRPr>
            </a:lvl6pPr>
            <a:lvl7pPr algn="l" indent="-228600" lvl="6" marL="3200400">
              <a:spcBef>
                <a:spcPts val="2880"/>
              </a:spcBef>
              <a:spcAft>
                <a:spcPts val="0"/>
              </a:spcAft>
              <a:buSzPts val="5376"/>
              <a:buNone/>
              <a:defRPr sz="6719">
                <a:solidFill>
                  <a:schemeClr val="lt1"/>
                </a:solidFill>
                <a:uFillTx/>
              </a:defRPr>
            </a:lvl7pPr>
            <a:lvl8pPr algn="l" indent="-228600" lvl="7" marL="3657600">
              <a:spcBef>
                <a:spcPts val="2880"/>
              </a:spcBef>
              <a:spcAft>
                <a:spcPts val="0"/>
              </a:spcAft>
              <a:buSzPts val="5376"/>
              <a:buNone/>
              <a:defRPr sz="6719">
                <a:solidFill>
                  <a:schemeClr val="lt1"/>
                </a:solidFill>
                <a:uFillTx/>
              </a:defRPr>
            </a:lvl8pPr>
            <a:lvl9pPr algn="l" indent="-228600" lvl="8" marL="4114800">
              <a:spcBef>
                <a:spcPts val="2880"/>
              </a:spcBef>
              <a:spcAft>
                <a:spcPts val="2880"/>
              </a:spcAft>
              <a:buSzPts val="5376"/>
              <a:buNone/>
              <a:defRPr sz="6719">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8" name="Google Shape;118;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9" name="Google Shape;119;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0" name="Google Shape;120;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1" name="Google Shape;121;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97283" y="3410995"/>
            <a:ext cx="2195131" cy="28069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219450" lIns="438900" rIns="438900" spcFirstLastPara="1" tIns="219450" wrap="square">
            <a:noAutofit/>
          </a:bodyPr>
          <a:lstStyle/>
          <a:p>
            <a:pPr algn="l" indent="0" lvl="0" marL="0" marR="0" rtl="0">
              <a:spcBef>
                <a:spcPts val="0"/>
              </a:spcBef>
              <a:spcAft>
                <a:spcPts val="0"/>
              </a:spcAft>
              <a:buNone/>
            </a:pPr>
            <a:r>
              <a:rPr lang="en-US" sz="38400">
                <a:solidFill>
                  <a:schemeClr val="lt1"/>
                </a:solidFill>
                <a:uFillTx/>
                <a:latin typeface="Century Gothic"/>
                <a:ea typeface="Century Gothic"/>
                <a:cs typeface="Century Gothic"/>
                <a:sym typeface="Century Gothic"/>
              </a:rPr>
              <a: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2" name="Google Shape;122;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941763" y="13289284"/>
            <a:ext cx="2195131" cy="28069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219450" lIns="438900" rIns="438900" spcFirstLastPara="1" tIns="219450" wrap="square">
            <a:noAutofit/>
          </a:bodyPr>
          <a:lstStyle/>
          <a:p>
            <a:pPr algn="r" indent="0" lvl="0" marL="0" marR="0" rtl="0">
              <a:spcBef>
                <a:spcPts val="0"/>
              </a:spcBef>
              <a:spcAft>
                <a:spcPts val="0"/>
              </a:spcAft>
              <a:buNone/>
            </a:pPr>
            <a:r>
              <a:rPr lang="en-US" sz="38400">
                <a:solidFill>
                  <a:schemeClr val="lt1"/>
                </a:solidFill>
                <a:uFillTx/>
                <a:latin typeface="Century Gothic"/>
                <a:ea typeface="Century Gothic"/>
                <a:cs typeface="Century Gothic"/>
                <a:sym typeface="Century Gothic"/>
              </a:rPr>
              <a:t>”</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rue or Fals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3" name="Shape 1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4" name="Google Shape;124;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560320"/>
            <a:ext cx="36123158" cy="138988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3440"/>
              <a:buFont typeface="Century Gothic"/>
              <a:buNone/>
              <a:defRPr b="0" sz="13439">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5" name="Google Shape;125;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18856963"/>
            <a:ext cx="30635333" cy="40233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spcBef>
                <a:spcPts val="1920"/>
              </a:spcBef>
              <a:spcAft>
                <a:spcPts val="0"/>
              </a:spcAft>
              <a:buSzPts val="7680"/>
              <a:buNone/>
              <a:defRPr b="0" cap="none" sz="9600">
                <a:solidFill>
                  <a:schemeClr val="lt1"/>
                </a:solidFill>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6" name="Google Shape;126;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2880330"/>
            <a:ext cx="30635327" cy="60147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spcBef>
                <a:spcPts val="1728"/>
              </a:spcBef>
              <a:spcAft>
                <a:spcPts val="0"/>
              </a:spcAft>
              <a:buSzPts val="6912"/>
              <a:buNone/>
              <a:defRPr sz="8640">
                <a:solidFill>
                  <a:srgbClr val="0F486F"/>
                </a:solidFill>
                <a:uFillTx/>
              </a:defRPr>
            </a:lvl1pPr>
            <a:lvl2pPr algn="l" indent="-228600" lvl="1" marL="914400">
              <a:spcBef>
                <a:spcPts val="2880"/>
              </a:spcBef>
              <a:spcAft>
                <a:spcPts val="0"/>
              </a:spcAft>
              <a:buSzPts val="6912"/>
              <a:buNone/>
              <a:defRPr sz="8640">
                <a:solidFill>
                  <a:schemeClr val="lt1"/>
                </a:solidFill>
                <a:uFillTx/>
              </a:defRPr>
            </a:lvl2pPr>
            <a:lvl3pPr algn="l" indent="-228600" lvl="2" marL="1371600">
              <a:spcBef>
                <a:spcPts val="2880"/>
              </a:spcBef>
              <a:spcAft>
                <a:spcPts val="0"/>
              </a:spcAft>
              <a:buSzPts val="6144"/>
              <a:buNone/>
              <a:defRPr sz="7680">
                <a:solidFill>
                  <a:schemeClr val="lt1"/>
                </a:solidFill>
                <a:uFillTx/>
              </a:defRPr>
            </a:lvl3pPr>
            <a:lvl4pPr algn="l" indent="-228600" lvl="3" marL="1828800">
              <a:spcBef>
                <a:spcPts val="2880"/>
              </a:spcBef>
              <a:spcAft>
                <a:spcPts val="0"/>
              </a:spcAft>
              <a:buSzPts val="5376"/>
              <a:buNone/>
              <a:defRPr sz="6719">
                <a:solidFill>
                  <a:schemeClr val="lt1"/>
                </a:solidFill>
                <a:uFillTx/>
              </a:defRPr>
            </a:lvl4pPr>
            <a:lvl5pPr algn="l" indent="-228600" lvl="4" marL="2286000">
              <a:spcBef>
                <a:spcPts val="2880"/>
              </a:spcBef>
              <a:spcAft>
                <a:spcPts val="0"/>
              </a:spcAft>
              <a:buSzPts val="5376"/>
              <a:buNone/>
              <a:defRPr sz="6719">
                <a:solidFill>
                  <a:schemeClr val="lt1"/>
                </a:solidFill>
                <a:uFillTx/>
              </a:defRPr>
            </a:lvl5pPr>
            <a:lvl6pPr algn="l" indent="-228600" lvl="5" marL="2743200">
              <a:spcBef>
                <a:spcPts val="2880"/>
              </a:spcBef>
              <a:spcAft>
                <a:spcPts val="0"/>
              </a:spcAft>
              <a:buSzPts val="5376"/>
              <a:buNone/>
              <a:defRPr sz="6719">
                <a:solidFill>
                  <a:schemeClr val="lt1"/>
                </a:solidFill>
                <a:uFillTx/>
              </a:defRPr>
            </a:lvl6pPr>
            <a:lvl7pPr algn="l" indent="-228600" lvl="6" marL="3200400">
              <a:spcBef>
                <a:spcPts val="2880"/>
              </a:spcBef>
              <a:spcAft>
                <a:spcPts val="0"/>
              </a:spcAft>
              <a:buSzPts val="5376"/>
              <a:buNone/>
              <a:defRPr sz="6719">
                <a:solidFill>
                  <a:schemeClr val="lt1"/>
                </a:solidFill>
                <a:uFillTx/>
              </a:defRPr>
            </a:lvl7pPr>
            <a:lvl8pPr algn="l" indent="-228600" lvl="7" marL="3657600">
              <a:spcBef>
                <a:spcPts val="2880"/>
              </a:spcBef>
              <a:spcAft>
                <a:spcPts val="0"/>
              </a:spcAft>
              <a:buSzPts val="5376"/>
              <a:buNone/>
              <a:defRPr sz="6719">
                <a:solidFill>
                  <a:schemeClr val="lt1"/>
                </a:solidFill>
                <a:uFillTx/>
              </a:defRPr>
            </a:lvl8pPr>
            <a:lvl9pPr algn="l" indent="-228600" lvl="8" marL="4114800">
              <a:spcBef>
                <a:spcPts val="2880"/>
              </a:spcBef>
              <a:spcAft>
                <a:spcPts val="2880"/>
              </a:spcAft>
              <a:buSzPts val="5376"/>
              <a:buNone/>
              <a:defRPr sz="6719">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7" name="Google Shape;127;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8" name="Google Shape;128;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9" name="Google Shape;129;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x">
  <p:cSld name="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0" name="Shape 1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1" name="Google Shape;131;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79841"/>
            <a:ext cx="31463362"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3440"/>
              <a:buFont typeface="Century Gothic"/>
              <a:buNone/>
              <a:defRPr sz="13439">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2" name="Google Shape;132;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9249595" y="-4128948"/>
            <a:ext cx="18084816" cy="314633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3" name="Google Shape;133;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4" name="Google Shape;134;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5" name="Google Shape;135;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itleAndTx">
  <p:cSld name="VERTICAL_TITLE_AND_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6" name="Shape 1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7" name="Google Shape;137;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5817776" y="8261295"/>
            <a:ext cx="21214080" cy="98121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3440"/>
              <a:buFont typeface="Century Gothic"/>
              <a:buNone/>
              <a:defRPr sz="13439">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8" name="Google Shape;138;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432988" y="1687651"/>
            <a:ext cx="26334721" cy="2808005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9" name="Google Shape;139;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0" name="Google Shape;140;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1" name="Google Shape;141;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Slide-1">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2" name="Shape 14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3" name="Google Shape;143;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 y="0"/>
            <a:ext cx="43935090" cy="1133856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sz="18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4" name="Google Shape;144;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 y="11338560"/>
            <a:ext cx="43935090" cy="212140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1920"/>
              </a:spcBef>
              <a:spcAft>
                <a:spcPts val="0"/>
              </a:spcAft>
              <a:buClr>
                <a:schemeClr val="lt1"/>
              </a:buClr>
              <a:buSzPts val="7680"/>
              <a:buFont typeface="Noto Sans Symbols"/>
              <a:buChar char="▶"/>
              <a:defRPr b="0" cap="none" i="0" strike="noStrike" sz="96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6912"/>
              <a:buFont typeface="Noto Sans Symbols"/>
              <a:buChar char="▶"/>
              <a:defRPr b="0" cap="none" i="0" strike="noStrike" sz="864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6144"/>
              <a:buFont typeface="Noto Sans Symbols"/>
              <a:buChar char="▶"/>
              <a:defRPr b="0" cap="none" i="0" strike="noStrike" sz="768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5" name="Google Shape;145;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67101" y="21153123"/>
            <a:ext cx="37307519" cy="65379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a:spcBef>
                <a:spcPts val="0"/>
              </a:spcBef>
              <a:spcAft>
                <a:spcPts val="0"/>
              </a:spcAft>
              <a:buClr>
                <a:schemeClr val="lt1"/>
              </a:buClr>
              <a:buSzPts val="16500"/>
              <a:buFont typeface="Century Gothic"/>
              <a:buNone/>
              <a:defRPr b="1" cap="none" sz="1650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6" name="Google Shape;146;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67101" y="13952227"/>
            <a:ext cx="37307519" cy="720089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spcBef>
                <a:spcPts val="1620"/>
              </a:spcBef>
              <a:spcAft>
                <a:spcPts val="0"/>
              </a:spcAft>
              <a:buSzPts val="6480"/>
              <a:buNone/>
              <a:defRPr sz="8100">
                <a:uFillTx/>
              </a:defRPr>
            </a:lvl1pPr>
            <a:lvl2pPr algn="l" indent="-228600" lvl="1" marL="914400">
              <a:spcBef>
                <a:spcPts val="2880"/>
              </a:spcBef>
              <a:spcAft>
                <a:spcPts val="0"/>
              </a:spcAft>
              <a:buSzPts val="5840"/>
              <a:buNone/>
              <a:defRPr sz="7300">
                <a:uFillTx/>
              </a:defRPr>
            </a:lvl2pPr>
            <a:lvl3pPr algn="l" indent="-228600" lvl="2" marL="1371600">
              <a:spcBef>
                <a:spcPts val="2880"/>
              </a:spcBef>
              <a:spcAft>
                <a:spcPts val="0"/>
              </a:spcAft>
              <a:buSzPts val="5200"/>
              <a:buNone/>
              <a:defRPr sz="6500">
                <a:uFillTx/>
              </a:defRPr>
            </a:lvl3pPr>
            <a:lvl4pPr algn="l" indent="-228600" lvl="3" marL="1828800">
              <a:spcBef>
                <a:spcPts val="2880"/>
              </a:spcBef>
              <a:spcAft>
                <a:spcPts val="0"/>
              </a:spcAft>
              <a:buSzPts val="4640"/>
              <a:buNone/>
              <a:defRPr sz="5800">
                <a:uFillTx/>
              </a:defRPr>
            </a:lvl4pPr>
            <a:lvl5pPr algn="l" indent="-228600" lvl="4" marL="2286000">
              <a:spcBef>
                <a:spcPts val="2880"/>
              </a:spcBef>
              <a:spcAft>
                <a:spcPts val="0"/>
              </a:spcAft>
              <a:buSzPts val="4640"/>
              <a:buNone/>
              <a:defRPr sz="5800">
                <a:uFillTx/>
              </a:defRPr>
            </a:lvl5pPr>
            <a:lvl6pPr algn="l" indent="-228600" lvl="5" marL="2743200">
              <a:spcBef>
                <a:spcPts val="2880"/>
              </a:spcBef>
              <a:spcAft>
                <a:spcPts val="0"/>
              </a:spcAft>
              <a:buSzPts val="4640"/>
              <a:buNone/>
              <a:defRPr sz="5800">
                <a:uFillTx/>
              </a:defRPr>
            </a:lvl6pPr>
            <a:lvl7pPr algn="l" indent="-228600" lvl="6" marL="3200400">
              <a:spcBef>
                <a:spcPts val="2880"/>
              </a:spcBef>
              <a:spcAft>
                <a:spcPts val="0"/>
              </a:spcAft>
              <a:buSzPts val="4640"/>
              <a:buNone/>
              <a:defRPr sz="5800">
                <a:uFillTx/>
              </a:defRPr>
            </a:lvl7pPr>
            <a:lvl8pPr algn="l" indent="-228600" lvl="7" marL="3657600">
              <a:spcBef>
                <a:spcPts val="2880"/>
              </a:spcBef>
              <a:spcAft>
                <a:spcPts val="0"/>
              </a:spcAft>
              <a:buSzPts val="4640"/>
              <a:buNone/>
              <a:defRPr sz="5800">
                <a:uFillTx/>
              </a:defRPr>
            </a:lvl8pPr>
            <a:lvl9pPr algn="l" indent="-228600" lvl="8" marL="4114800">
              <a:spcBef>
                <a:spcPts val="2880"/>
              </a:spcBef>
              <a:spcAft>
                <a:spcPts val="2880"/>
              </a:spcAft>
              <a:buSzPts val="4640"/>
              <a:buNone/>
              <a:defRPr sz="5800">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csusb_logo_1-main-w" id="147" name="Google Shape;147;p20">
            <a:hlinkClick r:id="rId1"/>
          </p:cNvPr>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2"/>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338564" y="2560321"/>
            <a:ext cx="20680680" cy="6141721"/>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Custom Layou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8" name="Shape 14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9" name="Google Shape;149;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529284" y="0"/>
            <a:ext cx="15384778" cy="32918401"/>
          </a:xfrm>
          <a:prstGeom prst="rect">
            <a:avLst/>
          </a:prstGeom>
          <a:gradFill>
            <a:gsLst>
              <a:gs pos="0">
                <a:schemeClr val="accent1"/>
              </a:gs>
              <a:gs pos="100000">
                <a:srgbClr val="244671"/>
              </a:gs>
            </a:gsLst>
            <a:lin ang="5100000" scaled="0"/>
          </a:gra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sz="18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0" name="Google Shape;150;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 y="30723844"/>
            <a:ext cx="43936921" cy="2240282"/>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sz="18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1" name="Google Shape;151;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91840" y="1463040"/>
            <a:ext cx="24140159" cy="5486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8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csusb_logo_3-full-1line_w.pdf" id="152" name="Google Shape;152;p2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241280" y="30723847"/>
            <a:ext cx="23408640" cy="1912623"/>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3" name="Google Shape;153;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91840" y="8046720"/>
            <a:ext cx="24140159" cy="201167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4" name="Google Shape;154;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54638">
            <a:off x="30150890" y="12152492"/>
            <a:ext cx="12421210" cy="8339328"/>
          </a:xfrm>
          <a:prstGeom prst="rect">
            <a:avLst/>
          </a:prstGeom>
          <a:solidFill>
            <a:srgbClr val="ECECEC"/>
          </a:solidFill>
          <a:ln cap="sq" cmpd="sng" w="889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2640"/>
              </a:spcBef>
              <a:spcAft>
                <a:spcPts val="0"/>
              </a:spcAft>
              <a:buClr>
                <a:schemeClr val="lt1"/>
              </a:buClr>
              <a:buSzPts val="10560"/>
              <a:buFont typeface="Noto Sans Symbols"/>
              <a:buNone/>
              <a:defRPr b="0" cap="none" i="0" strike="noStrike" sz="132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9200"/>
              <a:buFont typeface="Noto Sans Symbols"/>
              <a:buNone/>
              <a:defRPr b="0" cap="none" i="0" strike="noStrike" sz="1150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7920"/>
              <a:buFont typeface="Noto Sans Symbols"/>
              <a:buNone/>
              <a:defRPr b="0" cap="none" i="0" strike="noStrike" sz="990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5" name="Google Shape;155;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97885">
            <a:off x="29902182" y="21735913"/>
            <a:ext cx="12421209" cy="8339328"/>
          </a:xfrm>
          <a:prstGeom prst="rect">
            <a:avLst/>
          </a:prstGeom>
          <a:solidFill>
            <a:srgbClr val="ECECEC"/>
          </a:solidFill>
          <a:ln cap="sq" cmpd="sng" w="889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2640"/>
              </a:spcBef>
              <a:spcAft>
                <a:spcPts val="0"/>
              </a:spcAft>
              <a:buClr>
                <a:schemeClr val="lt1"/>
              </a:buClr>
              <a:buSzPts val="10560"/>
              <a:buFont typeface="Noto Sans Symbols"/>
              <a:buNone/>
              <a:defRPr b="0" cap="none" i="0" strike="noStrike" sz="132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9200"/>
              <a:buFont typeface="Noto Sans Symbols"/>
              <a:buNone/>
              <a:defRPr b="0" cap="none" i="0" strike="noStrike" sz="1150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7920"/>
              <a:buFont typeface="Noto Sans Symbols"/>
              <a:buNone/>
              <a:defRPr b="0" cap="none" i="0" strike="noStrike" sz="990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6" name="Google Shape;156;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4"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07395">
            <a:off x="29500900" y="3292937"/>
            <a:ext cx="12421210" cy="8339328"/>
          </a:xfrm>
          <a:prstGeom prst="rect">
            <a:avLst/>
          </a:prstGeom>
          <a:solidFill>
            <a:srgbClr val="ECECEC"/>
          </a:solidFill>
          <a:ln cap="sq" cmpd="sng" w="889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2640"/>
              </a:spcBef>
              <a:spcAft>
                <a:spcPts val="0"/>
              </a:spcAft>
              <a:buClr>
                <a:schemeClr val="lt1"/>
              </a:buClr>
              <a:buSzPts val="10560"/>
              <a:buFont typeface="Noto Sans Symbols"/>
              <a:buNone/>
              <a:defRPr b="0" cap="none" i="0" strike="noStrike" sz="132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9200"/>
              <a:buFont typeface="Noto Sans Symbols"/>
              <a:buNone/>
              <a:defRPr b="0" cap="none" i="0" strike="noStrike" sz="1150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7920"/>
              <a:buFont typeface="Noto Sans Symbols"/>
              <a:buNone/>
              <a:defRPr b="0" cap="none" i="0" strike="noStrike" sz="990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
  <p:cSld name="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 name="Shape 3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Google Shape;36;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79841"/>
            <a:ext cx="31463362"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8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Google Shape;37;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560320"/>
            <a:ext cx="31463362" cy="1808481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Google Shape;38;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 name="Google Shape;39;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Google Shape;40;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2_Custom Layou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7" name="Shape 15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8" name="Google Shape;158;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 y="0"/>
            <a:ext cx="43914056" cy="32918401"/>
          </a:xfrm>
          <a:prstGeom prst="rect">
            <a:avLst/>
          </a:prstGeom>
          <a:gradFill>
            <a:gsLst>
              <a:gs pos="0">
                <a:schemeClr val="accent1"/>
              </a:gs>
              <a:gs pos="100000">
                <a:srgbClr val="244671"/>
              </a:gs>
            </a:gsLst>
            <a:lin ang="5100000" scaled="0"/>
          </a:gra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sz="18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9" name="Google Shape;159;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 y="30723844"/>
            <a:ext cx="43936921" cy="2240282"/>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sz="18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0" name="Google Shape;160;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91840" y="1463040"/>
            <a:ext cx="24140159" cy="5486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dk1"/>
              </a:buClr>
              <a:buSzPts val="15360"/>
              <a:buFont typeface="Century Gothic"/>
              <a:buNone/>
              <a:defRPr>
                <a:solidFill>
                  <a:schemeClr val="dk1"/>
                </a:solidFill>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csusb_logo_3-full-1line_w.pdf" id="161" name="Google Shape;161;p2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241280" y="30723847"/>
            <a:ext cx="23408640" cy="1912623"/>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2" name="Google Shape;162;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91840" y="8046720"/>
            <a:ext cx="24140159" cy="201167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716280" lvl="0" marL="457200">
              <a:spcBef>
                <a:spcPts val="1920"/>
              </a:spcBef>
              <a:spcAft>
                <a:spcPts val="0"/>
              </a:spcAft>
              <a:buSzPts val="7680"/>
              <a:buChar char="▶"/>
              <a:defRPr>
                <a:solidFill>
                  <a:srgbClr val="FFFFFF"/>
                </a:solidFill>
                <a:uFillTx/>
              </a:defRPr>
            </a:lvl1pPr>
            <a:lvl2pPr algn="l" indent="-667512" lvl="1" marL="914400">
              <a:spcBef>
                <a:spcPts val="2880"/>
              </a:spcBef>
              <a:spcAft>
                <a:spcPts val="0"/>
              </a:spcAft>
              <a:buSzPts val="6912"/>
              <a:buChar char="▶"/>
              <a:defRPr>
                <a:solidFill>
                  <a:srgbClr val="FFFFFF"/>
                </a:solidFill>
                <a:uFillTx/>
              </a:defRPr>
            </a:lvl2pPr>
            <a:lvl3pPr algn="l" indent="-618744" lvl="2" marL="1371600">
              <a:spcBef>
                <a:spcPts val="2880"/>
              </a:spcBef>
              <a:spcAft>
                <a:spcPts val="0"/>
              </a:spcAft>
              <a:buSzPts val="6144"/>
              <a:buChar char="▶"/>
              <a:defRPr>
                <a:solidFill>
                  <a:srgbClr val="FFFFFF"/>
                </a:solidFill>
                <a:uFillTx/>
              </a:defRPr>
            </a:lvl3pPr>
            <a:lvl4pPr algn="l" indent="-569975" lvl="3" marL="1828800">
              <a:spcBef>
                <a:spcPts val="2880"/>
              </a:spcBef>
              <a:spcAft>
                <a:spcPts val="0"/>
              </a:spcAft>
              <a:buSzPts val="5376"/>
              <a:buChar char="▶"/>
              <a:defRPr>
                <a:solidFill>
                  <a:srgbClr val="FFFFFF"/>
                </a:solidFill>
                <a:uFillTx/>
              </a:defRPr>
            </a:lvl4pPr>
            <a:lvl5pPr algn="l" indent="-569976" lvl="4" marL="2286000">
              <a:spcBef>
                <a:spcPts val="2880"/>
              </a:spcBef>
              <a:spcAft>
                <a:spcPts val="0"/>
              </a:spcAft>
              <a:buSzPts val="5376"/>
              <a:buChar char="▶"/>
              <a:defRPr>
                <a:solidFill>
                  <a:srgbClr val="FFFFFF"/>
                </a:solidFill>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3" name="Google Shape;163;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54638">
            <a:off x="30150890" y="12152492"/>
            <a:ext cx="12421210" cy="8339328"/>
          </a:xfrm>
          <a:prstGeom prst="rect">
            <a:avLst/>
          </a:prstGeom>
          <a:solidFill>
            <a:srgbClr val="ECECEC"/>
          </a:solidFill>
          <a:ln cap="sq" cmpd="sng" w="889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2640"/>
              </a:spcBef>
              <a:spcAft>
                <a:spcPts val="0"/>
              </a:spcAft>
              <a:buClr>
                <a:schemeClr val="lt1"/>
              </a:buClr>
              <a:buSzPts val="10560"/>
              <a:buFont typeface="Noto Sans Symbols"/>
              <a:buNone/>
              <a:defRPr b="0" cap="none" i="0" strike="noStrike" sz="132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9200"/>
              <a:buFont typeface="Noto Sans Symbols"/>
              <a:buNone/>
              <a:defRPr b="0" cap="none" i="0" strike="noStrike" sz="1150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7920"/>
              <a:buFont typeface="Noto Sans Symbols"/>
              <a:buNone/>
              <a:defRPr b="0" cap="none" i="0" strike="noStrike" sz="990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4" name="Google Shape;164;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97885">
            <a:off x="29902182" y="21735913"/>
            <a:ext cx="12421209" cy="8339328"/>
          </a:xfrm>
          <a:prstGeom prst="rect">
            <a:avLst/>
          </a:prstGeom>
          <a:solidFill>
            <a:srgbClr val="ECECEC"/>
          </a:solidFill>
          <a:ln cap="sq" cmpd="sng" w="889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2640"/>
              </a:spcBef>
              <a:spcAft>
                <a:spcPts val="0"/>
              </a:spcAft>
              <a:buClr>
                <a:schemeClr val="lt1"/>
              </a:buClr>
              <a:buSzPts val="10560"/>
              <a:buFont typeface="Noto Sans Symbols"/>
              <a:buNone/>
              <a:defRPr b="0" cap="none" i="0" strike="noStrike" sz="132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9200"/>
              <a:buFont typeface="Noto Sans Symbols"/>
              <a:buNone/>
              <a:defRPr b="0" cap="none" i="0" strike="noStrike" sz="1150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7920"/>
              <a:buFont typeface="Noto Sans Symbols"/>
              <a:buNone/>
              <a:defRPr b="0" cap="none" i="0" strike="noStrike" sz="990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5" name="Google Shape;165;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4"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07395">
            <a:off x="29500900" y="3292937"/>
            <a:ext cx="12421210" cy="8339328"/>
          </a:xfrm>
          <a:prstGeom prst="rect">
            <a:avLst/>
          </a:prstGeom>
          <a:solidFill>
            <a:srgbClr val="ECECEC"/>
          </a:solidFill>
          <a:ln cap="sq" cmpd="sng" w="889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2640"/>
              </a:spcBef>
              <a:spcAft>
                <a:spcPts val="0"/>
              </a:spcAft>
              <a:buClr>
                <a:schemeClr val="lt1"/>
              </a:buClr>
              <a:buSzPts val="10560"/>
              <a:buFont typeface="Noto Sans Symbols"/>
              <a:buNone/>
              <a:defRPr b="0" cap="none" i="0" strike="noStrike" sz="132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9200"/>
              <a:buFont typeface="Noto Sans Symbols"/>
              <a:buNone/>
              <a:defRPr b="0" cap="none" i="0" strike="noStrike" sz="1150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7920"/>
              <a:buFont typeface="Noto Sans Symbols"/>
              <a:buNone/>
              <a:defRPr b="0" cap="none" i="0" strike="noStrike" sz="990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1_Picture with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6" name="Shape 16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7" name="Google Shape;167;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02982" y="23042881"/>
            <a:ext cx="26334721" cy="272034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spcBef>
                <a:spcPts val="0"/>
              </a:spcBef>
              <a:spcAft>
                <a:spcPts val="0"/>
              </a:spcAft>
              <a:buClr>
                <a:schemeClr val="lt1"/>
              </a:buClr>
              <a:buSzPts val="8100"/>
              <a:buFont typeface="Century Gothic"/>
              <a:buNone/>
              <a:defRPr b="1" sz="810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8" name="Google Shape;168;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02982" y="2941321"/>
            <a:ext cx="26334721" cy="19751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2640"/>
              </a:spcBef>
              <a:spcAft>
                <a:spcPts val="0"/>
              </a:spcAft>
              <a:buClr>
                <a:schemeClr val="lt1"/>
              </a:buClr>
              <a:buSzPts val="10560"/>
              <a:buFont typeface="Noto Sans Symbols"/>
              <a:buNone/>
              <a:defRPr b="0" cap="none" i="0" strike="noStrike" sz="1320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9200"/>
              <a:buFont typeface="Noto Sans Symbols"/>
              <a:buNone/>
              <a:defRPr b="0" cap="none" i="0" strike="noStrike" sz="1150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7920"/>
              <a:buFont typeface="Noto Sans Symbols"/>
              <a:buNone/>
              <a:defRPr b="0" cap="none" i="0" strike="noStrike" sz="990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480"/>
              <a:buFont typeface="Noto Sans Symbols"/>
              <a:buNone/>
              <a:defRPr b="0" cap="none" i="0" strike="noStrike" sz="8100"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9" name="Google Shape;169;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02982" y="25763225"/>
            <a:ext cx="26334721" cy="38633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228600" lvl="0" marL="457200">
              <a:spcBef>
                <a:spcPts val="1160"/>
              </a:spcBef>
              <a:spcAft>
                <a:spcPts val="0"/>
              </a:spcAft>
              <a:buSzPts val="4640"/>
              <a:buNone/>
              <a:defRPr sz="5800">
                <a:uFillTx/>
              </a:defRPr>
            </a:lvl1pPr>
            <a:lvl2pPr algn="l" indent="-228600" lvl="1" marL="914400">
              <a:spcBef>
                <a:spcPts val="2880"/>
              </a:spcBef>
              <a:spcAft>
                <a:spcPts val="0"/>
              </a:spcAft>
              <a:buSzPts val="3840"/>
              <a:buNone/>
              <a:defRPr sz="4800">
                <a:uFillTx/>
              </a:defRPr>
            </a:lvl2pPr>
            <a:lvl3pPr algn="l" indent="-228600" lvl="2" marL="1371600">
              <a:spcBef>
                <a:spcPts val="2880"/>
              </a:spcBef>
              <a:spcAft>
                <a:spcPts val="0"/>
              </a:spcAft>
              <a:buSzPts val="3200"/>
              <a:buNone/>
              <a:defRPr sz="4000">
                <a:uFillTx/>
              </a:defRPr>
            </a:lvl3pPr>
            <a:lvl4pPr algn="l" indent="-228600" lvl="3" marL="1828800">
              <a:spcBef>
                <a:spcPts val="2880"/>
              </a:spcBef>
              <a:spcAft>
                <a:spcPts val="0"/>
              </a:spcAft>
              <a:buSzPts val="2960"/>
              <a:buNone/>
              <a:defRPr sz="3700">
                <a:uFillTx/>
              </a:defRPr>
            </a:lvl4pPr>
            <a:lvl5pPr algn="l" indent="-228600" lvl="4" marL="2286000">
              <a:spcBef>
                <a:spcPts val="2880"/>
              </a:spcBef>
              <a:spcAft>
                <a:spcPts val="0"/>
              </a:spcAft>
              <a:buSzPts val="2960"/>
              <a:buNone/>
              <a:defRPr sz="3700">
                <a:uFillTx/>
              </a:defRPr>
            </a:lvl5pPr>
            <a:lvl6pPr algn="l" indent="-228600" lvl="5" marL="2743200">
              <a:spcBef>
                <a:spcPts val="2880"/>
              </a:spcBef>
              <a:spcAft>
                <a:spcPts val="0"/>
              </a:spcAft>
              <a:buSzPts val="2960"/>
              <a:buNone/>
              <a:defRPr sz="3700">
                <a:uFillTx/>
              </a:defRPr>
            </a:lvl6pPr>
            <a:lvl7pPr algn="l" indent="-228600" lvl="6" marL="3200400">
              <a:spcBef>
                <a:spcPts val="2880"/>
              </a:spcBef>
              <a:spcAft>
                <a:spcPts val="0"/>
              </a:spcAft>
              <a:buSzPts val="2960"/>
              <a:buNone/>
              <a:defRPr sz="3700">
                <a:uFillTx/>
              </a:defRPr>
            </a:lvl7pPr>
            <a:lvl8pPr algn="l" indent="-228600" lvl="7" marL="3657600">
              <a:spcBef>
                <a:spcPts val="2880"/>
              </a:spcBef>
              <a:spcAft>
                <a:spcPts val="0"/>
              </a:spcAft>
              <a:buSzPts val="2960"/>
              <a:buNone/>
              <a:defRPr sz="3700">
                <a:uFillTx/>
              </a:defRPr>
            </a:lvl8pPr>
            <a:lvl9pPr algn="l" indent="-228600" lvl="8" marL="4114800">
              <a:spcBef>
                <a:spcPts val="2880"/>
              </a:spcBef>
              <a:spcAft>
                <a:spcPts val="2880"/>
              </a:spcAft>
              <a:buSzPts val="2960"/>
              <a:buNone/>
              <a:defRPr sz="3700">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 name="Shape 4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Google Shape;42;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9509757"/>
            <a:ext cx="30731847" cy="111353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spcBef>
                <a:spcPts val="0"/>
              </a:spcBef>
              <a:spcAft>
                <a:spcPts val="0"/>
              </a:spcAft>
              <a:buClr>
                <a:schemeClr val="lt1"/>
              </a:buClr>
              <a:buSzPts val="15360"/>
              <a:buFont typeface="Century Gothic"/>
              <a:buNone/>
              <a:defRPr b="0" cap="none" sz="1536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Google Shape;43;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39202"/>
            <a:ext cx="30731841" cy="735584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spcBef>
                <a:spcPts val="1728"/>
              </a:spcBef>
              <a:spcAft>
                <a:spcPts val="0"/>
              </a:spcAft>
              <a:buSzPts val="6912"/>
              <a:buNone/>
              <a:defRPr sz="8640">
                <a:solidFill>
                  <a:srgbClr val="0F486F"/>
                </a:solidFill>
                <a:uFillTx/>
              </a:defRPr>
            </a:lvl1pPr>
            <a:lvl2pPr algn="l" indent="-228600" lvl="1" marL="914400">
              <a:spcBef>
                <a:spcPts val="2880"/>
              </a:spcBef>
              <a:spcAft>
                <a:spcPts val="0"/>
              </a:spcAft>
              <a:buSzPts val="6912"/>
              <a:buNone/>
              <a:defRPr sz="8640">
                <a:solidFill>
                  <a:schemeClr val="lt1"/>
                </a:solidFill>
                <a:uFillTx/>
              </a:defRPr>
            </a:lvl2pPr>
            <a:lvl3pPr algn="l" indent="-228600" lvl="2" marL="1371600">
              <a:spcBef>
                <a:spcPts val="2880"/>
              </a:spcBef>
              <a:spcAft>
                <a:spcPts val="0"/>
              </a:spcAft>
              <a:buSzPts val="6144"/>
              <a:buNone/>
              <a:defRPr sz="7680">
                <a:solidFill>
                  <a:schemeClr val="lt1"/>
                </a:solidFill>
                <a:uFillTx/>
              </a:defRPr>
            </a:lvl3pPr>
            <a:lvl4pPr algn="l" indent="-228600" lvl="3" marL="1828800">
              <a:spcBef>
                <a:spcPts val="2880"/>
              </a:spcBef>
              <a:spcAft>
                <a:spcPts val="0"/>
              </a:spcAft>
              <a:buSzPts val="5376"/>
              <a:buNone/>
              <a:defRPr sz="6719">
                <a:solidFill>
                  <a:schemeClr val="lt1"/>
                </a:solidFill>
                <a:uFillTx/>
              </a:defRPr>
            </a:lvl4pPr>
            <a:lvl5pPr algn="l" indent="-228600" lvl="4" marL="2286000">
              <a:spcBef>
                <a:spcPts val="2880"/>
              </a:spcBef>
              <a:spcAft>
                <a:spcPts val="0"/>
              </a:spcAft>
              <a:buSzPts val="5376"/>
              <a:buNone/>
              <a:defRPr sz="6719">
                <a:solidFill>
                  <a:schemeClr val="lt1"/>
                </a:solidFill>
                <a:uFillTx/>
              </a:defRPr>
            </a:lvl5pPr>
            <a:lvl6pPr algn="l" indent="-228600" lvl="5" marL="2743200">
              <a:spcBef>
                <a:spcPts val="2880"/>
              </a:spcBef>
              <a:spcAft>
                <a:spcPts val="0"/>
              </a:spcAft>
              <a:buSzPts val="5376"/>
              <a:buNone/>
              <a:defRPr sz="6719">
                <a:solidFill>
                  <a:schemeClr val="lt1"/>
                </a:solidFill>
                <a:uFillTx/>
              </a:defRPr>
            </a:lvl6pPr>
            <a:lvl7pPr algn="l" indent="-228600" lvl="6" marL="3200400">
              <a:spcBef>
                <a:spcPts val="2880"/>
              </a:spcBef>
              <a:spcAft>
                <a:spcPts val="0"/>
              </a:spcAft>
              <a:buSzPts val="5376"/>
              <a:buNone/>
              <a:defRPr sz="6719">
                <a:solidFill>
                  <a:schemeClr val="lt1"/>
                </a:solidFill>
                <a:uFillTx/>
              </a:defRPr>
            </a:lvl7pPr>
            <a:lvl8pPr algn="l" indent="-228600" lvl="7" marL="3657600">
              <a:spcBef>
                <a:spcPts val="2880"/>
              </a:spcBef>
              <a:spcAft>
                <a:spcPts val="0"/>
              </a:spcAft>
              <a:buSzPts val="5376"/>
              <a:buNone/>
              <a:defRPr sz="6719">
                <a:solidFill>
                  <a:schemeClr val="lt1"/>
                </a:solidFill>
                <a:uFillTx/>
              </a:defRPr>
            </a:lvl8pPr>
            <a:lvl9pPr algn="l" indent="-228600" lvl="8" marL="4114800">
              <a:spcBef>
                <a:spcPts val="2880"/>
              </a:spcBef>
              <a:spcAft>
                <a:spcPts val="2880"/>
              </a:spcAft>
              <a:buSzPts val="5376"/>
              <a:buNone/>
              <a:defRPr sz="6719">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 name="Google Shape;44;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Google Shape;45;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Google Shape;46;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
  <p:cSld name="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Shape 4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 name="Google Shape;48;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79841"/>
            <a:ext cx="31463362"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5360"/>
              <a:buFont typeface="Century Gothic"/>
              <a:buNone/>
              <a:defRPr sz="1536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Google Shape;49;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560322"/>
            <a:ext cx="18959842" cy="1808480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 name="Google Shape;50;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379338" y="2560320"/>
            <a:ext cx="18951542" cy="18044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Google Shape;5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Google Shape;52;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 name="Google Shape;5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TxTwoObj">
  <p:cSld name="TWO_OBJECTS_WITH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Shape 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Google Shape;55;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79841"/>
            <a:ext cx="31463362"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5360"/>
              <a:buFont typeface="Century Gothic"/>
              <a:buNone/>
              <a:defRPr sz="1536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 name="Google Shape;56;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57605" y="2560320"/>
            <a:ext cx="17840957" cy="29260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l" indent="-228600" lvl="0" marL="457200">
              <a:spcBef>
                <a:spcPts val="2304"/>
              </a:spcBef>
              <a:spcAft>
                <a:spcPts val="0"/>
              </a:spcAft>
              <a:buSzPts val="9216"/>
              <a:buNone/>
              <a:defRPr b="0" cap="none" sz="11520">
                <a:solidFill>
                  <a:schemeClr val="lt1"/>
                </a:solidFill>
                <a:uFillTx/>
              </a:defRPr>
            </a:lvl1pPr>
            <a:lvl2pPr algn="l" indent="-228600" lvl="1" marL="914400">
              <a:spcBef>
                <a:spcPts val="2880"/>
              </a:spcBef>
              <a:spcAft>
                <a:spcPts val="0"/>
              </a:spcAft>
              <a:buSzPts val="7680"/>
              <a:buNone/>
              <a:defRPr b="1" sz="9600">
                <a:uFillTx/>
              </a:defRPr>
            </a:lvl2pPr>
            <a:lvl3pPr algn="l" indent="-228600" lvl="2" marL="1371600">
              <a:spcBef>
                <a:spcPts val="2880"/>
              </a:spcBef>
              <a:spcAft>
                <a:spcPts val="0"/>
              </a:spcAft>
              <a:buSzPts val="6912"/>
              <a:buNone/>
              <a:defRPr b="1" sz="8640">
                <a:uFillTx/>
              </a:defRPr>
            </a:lvl3pPr>
            <a:lvl4pPr algn="l" indent="-228600" lvl="3" marL="1828800">
              <a:spcBef>
                <a:spcPts val="2880"/>
              </a:spcBef>
              <a:spcAft>
                <a:spcPts val="0"/>
              </a:spcAft>
              <a:buSzPts val="6144"/>
              <a:buNone/>
              <a:defRPr b="1" sz="7680">
                <a:uFillTx/>
              </a:defRPr>
            </a:lvl4pPr>
            <a:lvl5pPr algn="l" indent="-228600" lvl="4" marL="2286000">
              <a:spcBef>
                <a:spcPts val="2880"/>
              </a:spcBef>
              <a:spcAft>
                <a:spcPts val="0"/>
              </a:spcAft>
              <a:buSzPts val="6144"/>
              <a:buNone/>
              <a:defRPr b="1" sz="7680">
                <a:uFillTx/>
              </a:defRPr>
            </a:lvl5pPr>
            <a:lvl6pPr algn="l" indent="-228600" lvl="5" marL="2743200">
              <a:spcBef>
                <a:spcPts val="2880"/>
              </a:spcBef>
              <a:spcAft>
                <a:spcPts val="0"/>
              </a:spcAft>
              <a:buSzPts val="6144"/>
              <a:buNone/>
              <a:defRPr b="1" sz="7680">
                <a:uFillTx/>
              </a:defRPr>
            </a:lvl6pPr>
            <a:lvl7pPr algn="l" indent="-228600" lvl="6" marL="3200400">
              <a:spcBef>
                <a:spcPts val="2880"/>
              </a:spcBef>
              <a:spcAft>
                <a:spcPts val="0"/>
              </a:spcAft>
              <a:buSzPts val="6144"/>
              <a:buNone/>
              <a:defRPr b="1" sz="7680">
                <a:uFillTx/>
              </a:defRPr>
            </a:lvl7pPr>
            <a:lvl8pPr algn="l" indent="-228600" lvl="7" marL="3657600">
              <a:spcBef>
                <a:spcPts val="2880"/>
              </a:spcBef>
              <a:spcAft>
                <a:spcPts val="0"/>
              </a:spcAft>
              <a:buSzPts val="6144"/>
              <a:buNone/>
              <a:defRPr b="1" sz="7680">
                <a:uFillTx/>
              </a:defRPr>
            </a:lvl8pPr>
            <a:lvl9pPr algn="l" indent="-228600" lvl="8" marL="4114800">
              <a:spcBef>
                <a:spcPts val="2880"/>
              </a:spcBef>
              <a:spcAft>
                <a:spcPts val="2880"/>
              </a:spcAft>
              <a:buSzPts val="6144"/>
              <a:buNone/>
              <a:defRPr b="1" sz="768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Google Shape;57;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17" y="5486402"/>
            <a:ext cx="18938242" cy="1515872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Google Shape;58;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304080" y="2720342"/>
            <a:ext cx="18067444" cy="276605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l" indent="-228600" lvl="0" marL="457200">
              <a:spcBef>
                <a:spcPts val="2304"/>
              </a:spcBef>
              <a:spcAft>
                <a:spcPts val="0"/>
              </a:spcAft>
              <a:buSzPts val="9216"/>
              <a:buNone/>
              <a:defRPr b="0" cap="none" sz="11520">
                <a:solidFill>
                  <a:schemeClr val="lt1"/>
                </a:solidFill>
                <a:uFillTx/>
              </a:defRPr>
            </a:lvl1pPr>
            <a:lvl2pPr algn="l" indent="-228600" lvl="1" marL="914400">
              <a:spcBef>
                <a:spcPts val="2880"/>
              </a:spcBef>
              <a:spcAft>
                <a:spcPts val="0"/>
              </a:spcAft>
              <a:buSzPts val="7680"/>
              <a:buNone/>
              <a:defRPr b="1" sz="9600">
                <a:uFillTx/>
              </a:defRPr>
            </a:lvl2pPr>
            <a:lvl3pPr algn="l" indent="-228600" lvl="2" marL="1371600">
              <a:spcBef>
                <a:spcPts val="2880"/>
              </a:spcBef>
              <a:spcAft>
                <a:spcPts val="0"/>
              </a:spcAft>
              <a:buSzPts val="6912"/>
              <a:buNone/>
              <a:defRPr b="1" sz="8640">
                <a:uFillTx/>
              </a:defRPr>
            </a:lvl3pPr>
            <a:lvl4pPr algn="l" indent="-228600" lvl="3" marL="1828800">
              <a:spcBef>
                <a:spcPts val="2880"/>
              </a:spcBef>
              <a:spcAft>
                <a:spcPts val="0"/>
              </a:spcAft>
              <a:buSzPts val="6144"/>
              <a:buNone/>
              <a:defRPr b="1" sz="7680">
                <a:uFillTx/>
              </a:defRPr>
            </a:lvl4pPr>
            <a:lvl5pPr algn="l" indent="-228600" lvl="4" marL="2286000">
              <a:spcBef>
                <a:spcPts val="2880"/>
              </a:spcBef>
              <a:spcAft>
                <a:spcPts val="0"/>
              </a:spcAft>
              <a:buSzPts val="6144"/>
              <a:buNone/>
              <a:defRPr b="1" sz="7680">
                <a:uFillTx/>
              </a:defRPr>
            </a:lvl5pPr>
            <a:lvl6pPr algn="l" indent="-228600" lvl="5" marL="2743200">
              <a:spcBef>
                <a:spcPts val="2880"/>
              </a:spcBef>
              <a:spcAft>
                <a:spcPts val="0"/>
              </a:spcAft>
              <a:buSzPts val="6144"/>
              <a:buNone/>
              <a:defRPr b="1" sz="7680">
                <a:uFillTx/>
              </a:defRPr>
            </a:lvl6pPr>
            <a:lvl7pPr algn="l" indent="-228600" lvl="6" marL="3200400">
              <a:spcBef>
                <a:spcPts val="2880"/>
              </a:spcBef>
              <a:spcAft>
                <a:spcPts val="0"/>
              </a:spcAft>
              <a:buSzPts val="6144"/>
              <a:buNone/>
              <a:defRPr b="1" sz="7680">
                <a:uFillTx/>
              </a:defRPr>
            </a:lvl7pPr>
            <a:lvl8pPr algn="l" indent="-228600" lvl="7" marL="3657600">
              <a:spcBef>
                <a:spcPts val="2880"/>
              </a:spcBef>
              <a:spcAft>
                <a:spcPts val="0"/>
              </a:spcAft>
              <a:buSzPts val="6144"/>
              <a:buNone/>
              <a:defRPr b="1" sz="7680">
                <a:uFillTx/>
              </a:defRPr>
            </a:lvl8pPr>
            <a:lvl9pPr algn="l" indent="-228600" lvl="8" marL="4114800">
              <a:spcBef>
                <a:spcPts val="2880"/>
              </a:spcBef>
              <a:spcAft>
                <a:spcPts val="2880"/>
              </a:spcAft>
              <a:buSzPts val="6144"/>
              <a:buNone/>
              <a:defRPr b="1" sz="768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 name="Google Shape;59;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379341" y="5486400"/>
            <a:ext cx="18992184" cy="151180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Google Shape;60;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Google Shape;61;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 name="Google Shape;62;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 name="Shape 6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 name="Google Shape;64;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79841"/>
            <a:ext cx="31463362"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spcBef>
                <a:spcPts val="0"/>
              </a:spcBef>
              <a:spcAft>
                <a:spcPts val="0"/>
              </a:spcAft>
              <a:buClr>
                <a:schemeClr val="lt1"/>
              </a:buClr>
              <a:buSzPts val="15360"/>
              <a:buFont typeface="Century Gothic"/>
              <a:buNone/>
              <a:defRPr sz="1536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 name="Google Shape;65;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 name="Google Shape;66;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 name="Google Shape;67;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 name="Shape 6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 name="Google Shape;6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 name="Google Shape;7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 name="Google Shape;7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Tx">
  <p:cSld name="OBJECT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 name="Shape 7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 name="Google Shape;73;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009602" y="2560320"/>
            <a:ext cx="15361919"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spcBef>
                <a:spcPts val="0"/>
              </a:spcBef>
              <a:spcAft>
                <a:spcPts val="0"/>
              </a:spcAft>
              <a:buClr>
                <a:schemeClr val="lt1"/>
              </a:buClr>
              <a:buSzPts val="9600"/>
              <a:buFont typeface="Century Gothic"/>
              <a:buNone/>
              <a:defRPr b="0" sz="960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 name="Google Shape;74;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18" y="2560320"/>
            <a:ext cx="21306024" cy="2633472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320040" lvl="0" marL="457200">
              <a:spcBef>
                <a:spcPts val="360"/>
              </a:spcBef>
              <a:spcAft>
                <a:spcPts val="0"/>
              </a:spcAft>
              <a:buSzPts val="1440"/>
              <a:buChar char="▶"/>
              <a:defRPr>
                <a:uFillTx/>
              </a:defRPr>
            </a:lvl1pPr>
            <a:lvl2pPr algn="l" indent="-320040" lvl="1" marL="914400">
              <a:spcBef>
                <a:spcPts val="2880"/>
              </a:spcBef>
              <a:spcAft>
                <a:spcPts val="0"/>
              </a:spcAft>
              <a:buSzPts val="1440"/>
              <a:buChar char="▶"/>
              <a:defRPr>
                <a:uFillTx/>
              </a:defRPr>
            </a:lvl2pPr>
            <a:lvl3pPr algn="l" indent="-320039" lvl="2" marL="1371600">
              <a:spcBef>
                <a:spcPts val="2880"/>
              </a:spcBef>
              <a:spcAft>
                <a:spcPts val="0"/>
              </a:spcAft>
              <a:buSzPts val="1440"/>
              <a:buChar char="▶"/>
              <a:defRPr>
                <a:uFillTx/>
              </a:defRPr>
            </a:lvl3pPr>
            <a:lvl4pPr algn="l" indent="-320039" lvl="3" marL="1828800">
              <a:spcBef>
                <a:spcPts val="2880"/>
              </a:spcBef>
              <a:spcAft>
                <a:spcPts val="0"/>
              </a:spcAft>
              <a:buSzPts val="1440"/>
              <a:buChar char="▶"/>
              <a:defRPr>
                <a:uFillTx/>
              </a:defRPr>
            </a:lvl4pPr>
            <a:lvl5pPr algn="l" indent="-320039" lvl="4" marL="2286000">
              <a:spcBef>
                <a:spcPts val="2880"/>
              </a:spcBef>
              <a:spcAft>
                <a:spcPts val="0"/>
              </a:spcAft>
              <a:buSzPts val="1440"/>
              <a:buChar char="▶"/>
              <a:defRPr>
                <a:uFillTx/>
              </a:defRPr>
            </a:lvl5pPr>
            <a:lvl6pPr algn="l" indent="-320039" lvl="5" marL="2743200">
              <a:spcBef>
                <a:spcPts val="2880"/>
              </a:spcBef>
              <a:spcAft>
                <a:spcPts val="0"/>
              </a:spcAft>
              <a:buSzPts val="1440"/>
              <a:buChar char="▶"/>
              <a:defRPr>
                <a:uFillTx/>
              </a:defRPr>
            </a:lvl6pPr>
            <a:lvl7pPr algn="l" indent="-320039" lvl="6" marL="3200400">
              <a:spcBef>
                <a:spcPts val="2880"/>
              </a:spcBef>
              <a:spcAft>
                <a:spcPts val="0"/>
              </a:spcAft>
              <a:buSzPts val="1440"/>
              <a:buChar char="▶"/>
              <a:defRPr>
                <a:uFillTx/>
              </a:defRPr>
            </a:lvl7pPr>
            <a:lvl8pPr algn="l" indent="-320040" lvl="7" marL="3657600">
              <a:spcBef>
                <a:spcPts val="2880"/>
              </a:spcBef>
              <a:spcAft>
                <a:spcPts val="0"/>
              </a:spcAft>
              <a:buSzPts val="1440"/>
              <a:buChar char="▶"/>
              <a:defRPr>
                <a:uFillTx/>
              </a:defRPr>
            </a:lvl8pPr>
            <a:lvl9pPr algn="l" indent="-320040" lvl="8" marL="4114800">
              <a:spcBef>
                <a:spcPts val="2880"/>
              </a:spcBef>
              <a:spcAft>
                <a:spcPts val="2880"/>
              </a:spcAft>
              <a:buSzPts val="144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 name="Google Shape;75;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009602" y="10607052"/>
            <a:ext cx="15361919" cy="1003808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spcBef>
                <a:spcPts val="1536"/>
              </a:spcBef>
              <a:spcAft>
                <a:spcPts val="0"/>
              </a:spcAft>
              <a:buSzPts val="6144"/>
              <a:buNone/>
              <a:defRPr sz="7680">
                <a:uFillTx/>
              </a:defRPr>
            </a:lvl1pPr>
            <a:lvl2pPr algn="l" indent="-228600" lvl="1" marL="914400">
              <a:spcBef>
                <a:spcPts val="2880"/>
              </a:spcBef>
              <a:spcAft>
                <a:spcPts val="0"/>
              </a:spcAft>
              <a:buSzPts val="4608"/>
              <a:buNone/>
              <a:defRPr sz="5760">
                <a:uFillTx/>
              </a:defRPr>
            </a:lvl2pPr>
            <a:lvl3pPr algn="l" indent="-228600" lvl="2" marL="1371600">
              <a:spcBef>
                <a:spcPts val="2880"/>
              </a:spcBef>
              <a:spcAft>
                <a:spcPts val="0"/>
              </a:spcAft>
              <a:buSzPts val="3840"/>
              <a:buNone/>
              <a:defRPr sz="4800">
                <a:uFillTx/>
              </a:defRPr>
            </a:lvl3pPr>
            <a:lvl4pPr algn="l" indent="-228600" lvl="3" marL="1828800">
              <a:spcBef>
                <a:spcPts val="2880"/>
              </a:spcBef>
              <a:spcAft>
                <a:spcPts val="0"/>
              </a:spcAft>
              <a:buSzPts val="3456"/>
              <a:buNone/>
              <a:defRPr sz="4320">
                <a:uFillTx/>
              </a:defRPr>
            </a:lvl4pPr>
            <a:lvl5pPr algn="l" indent="-228600" lvl="4" marL="2286000">
              <a:spcBef>
                <a:spcPts val="2880"/>
              </a:spcBef>
              <a:spcAft>
                <a:spcPts val="0"/>
              </a:spcAft>
              <a:buSzPts val="3456"/>
              <a:buNone/>
              <a:defRPr sz="4320">
                <a:uFillTx/>
              </a:defRPr>
            </a:lvl5pPr>
            <a:lvl6pPr algn="l" indent="-228600" lvl="5" marL="2743200">
              <a:spcBef>
                <a:spcPts val="2880"/>
              </a:spcBef>
              <a:spcAft>
                <a:spcPts val="0"/>
              </a:spcAft>
              <a:buSzPts val="3456"/>
              <a:buNone/>
              <a:defRPr sz="4320">
                <a:uFillTx/>
              </a:defRPr>
            </a:lvl6pPr>
            <a:lvl7pPr algn="l" indent="-228600" lvl="6" marL="3200400">
              <a:spcBef>
                <a:spcPts val="2880"/>
              </a:spcBef>
              <a:spcAft>
                <a:spcPts val="0"/>
              </a:spcAft>
              <a:buSzPts val="3456"/>
              <a:buNone/>
              <a:defRPr sz="4320">
                <a:uFillTx/>
              </a:defRPr>
            </a:lvl7pPr>
            <a:lvl8pPr algn="l" indent="-228600" lvl="7" marL="3657600">
              <a:spcBef>
                <a:spcPts val="2880"/>
              </a:spcBef>
              <a:spcAft>
                <a:spcPts val="0"/>
              </a:spcAft>
              <a:buSzPts val="3456"/>
              <a:buNone/>
              <a:defRPr sz="4320">
                <a:uFillTx/>
              </a:defRPr>
            </a:lvl8pPr>
            <a:lvl9pPr algn="l" indent="-228600" lvl="8" marL="4114800">
              <a:spcBef>
                <a:spcPts val="2880"/>
              </a:spcBef>
              <a:spcAft>
                <a:spcPts val="2880"/>
              </a:spcAft>
              <a:buSzPts val="3456"/>
              <a:buNone/>
              <a:defRPr sz="432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 name="Google Shape;76;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 name="Google Shape;7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 name="Google Shape;78;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picTx">
  <p:cSld name="PICTURE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 name="Shape 7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 name="Google Shape;80;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579841" y="6949440"/>
            <a:ext cx="17103639" cy="5486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spcBef>
                <a:spcPts val="0"/>
              </a:spcBef>
              <a:spcAft>
                <a:spcPts val="0"/>
              </a:spcAft>
              <a:buClr>
                <a:schemeClr val="lt1"/>
              </a:buClr>
              <a:buSzPts val="11520"/>
              <a:buFont typeface="Century Gothic"/>
              <a:buNone/>
              <a:defRPr b="0" sz="11520">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 name="Google Shape;81;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57600" y="4389120"/>
            <a:ext cx="15748675" cy="23042881"/>
          </a:xfrm>
          <a:prstGeom prst="snip2DiagRect">
            <a:avLst>
              <a:gd fmla="val 10815" name="adj1"/>
              <a:gd fmla="val 0" name="adj2"/>
            </a:avLst>
          </a:prstGeom>
          <a:noFill/>
          <a:ln cap="flat" cmpd="sng" w="15875">
            <a:solidFill>
              <a:schemeClr val="lt1">
                <a:alpha val="40000"/>
              </a:schemeClr>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marR="0" rtl="0">
              <a:spcBef>
                <a:spcPts val="1536"/>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1pPr>
            <a:lvl2pPr algn="l" lvl="1"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2pPr>
            <a:lvl3pPr algn="l" lvl="2"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3pPr>
            <a:lvl4pPr algn="l" lvl="3"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4pPr>
            <a:lvl5pPr algn="l" lvl="4"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5pPr>
            <a:lvl6pPr algn="l" lvl="5"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6pPr>
            <a:lvl7pPr algn="l" lvl="6"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7pPr>
            <a:lvl8pPr algn="l" lvl="7" marR="0" rtl="0">
              <a:spcBef>
                <a:spcPts val="2880"/>
              </a:spcBef>
              <a:spcAft>
                <a:spcPts val="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8pPr>
            <a:lvl9pPr algn="l" lvl="8" marR="0" rtl="0">
              <a:spcBef>
                <a:spcPts val="2880"/>
              </a:spcBef>
              <a:spcAft>
                <a:spcPts val="2880"/>
              </a:spcAft>
              <a:buClr>
                <a:schemeClr val="lt1"/>
              </a:buClr>
              <a:buSzPts val="6144"/>
              <a:buFont typeface="Noto Sans Symbols"/>
              <a:buNone/>
              <a:defRPr b="0" cap="none" i="0" strike="noStrike" sz="7680"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 name="Google Shape;82;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580931" y="13167359"/>
            <a:ext cx="17108271" cy="99974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spcBef>
                <a:spcPts val="1728"/>
              </a:spcBef>
              <a:spcAft>
                <a:spcPts val="0"/>
              </a:spcAft>
              <a:buSzPts val="6912"/>
              <a:buNone/>
              <a:defRPr sz="8640">
                <a:uFillTx/>
              </a:defRPr>
            </a:lvl1pPr>
            <a:lvl2pPr algn="l" indent="-228600" lvl="1" marL="914400">
              <a:spcBef>
                <a:spcPts val="2880"/>
              </a:spcBef>
              <a:spcAft>
                <a:spcPts val="0"/>
              </a:spcAft>
              <a:buSzPts val="4608"/>
              <a:buNone/>
              <a:defRPr sz="5760">
                <a:uFillTx/>
              </a:defRPr>
            </a:lvl2pPr>
            <a:lvl3pPr algn="l" indent="-228600" lvl="2" marL="1371600">
              <a:spcBef>
                <a:spcPts val="2880"/>
              </a:spcBef>
              <a:spcAft>
                <a:spcPts val="0"/>
              </a:spcAft>
              <a:buSzPts val="3840"/>
              <a:buNone/>
              <a:defRPr sz="4800">
                <a:uFillTx/>
              </a:defRPr>
            </a:lvl3pPr>
            <a:lvl4pPr algn="l" indent="-228600" lvl="3" marL="1828800">
              <a:spcBef>
                <a:spcPts val="2880"/>
              </a:spcBef>
              <a:spcAft>
                <a:spcPts val="0"/>
              </a:spcAft>
              <a:buSzPts val="3456"/>
              <a:buNone/>
              <a:defRPr sz="4320">
                <a:uFillTx/>
              </a:defRPr>
            </a:lvl4pPr>
            <a:lvl5pPr algn="l" indent="-228600" lvl="4" marL="2286000">
              <a:spcBef>
                <a:spcPts val="2880"/>
              </a:spcBef>
              <a:spcAft>
                <a:spcPts val="0"/>
              </a:spcAft>
              <a:buSzPts val="3456"/>
              <a:buNone/>
              <a:defRPr sz="4320">
                <a:uFillTx/>
              </a:defRPr>
            </a:lvl5pPr>
            <a:lvl6pPr algn="l" indent="-228600" lvl="5" marL="2743200">
              <a:spcBef>
                <a:spcPts val="2880"/>
              </a:spcBef>
              <a:spcAft>
                <a:spcPts val="0"/>
              </a:spcAft>
              <a:buSzPts val="3456"/>
              <a:buNone/>
              <a:defRPr sz="4320">
                <a:uFillTx/>
              </a:defRPr>
            </a:lvl6pPr>
            <a:lvl7pPr algn="l" indent="-228600" lvl="6" marL="3200400">
              <a:spcBef>
                <a:spcPts val="2880"/>
              </a:spcBef>
              <a:spcAft>
                <a:spcPts val="0"/>
              </a:spcAft>
              <a:buSzPts val="3456"/>
              <a:buNone/>
              <a:defRPr sz="4320">
                <a:uFillTx/>
              </a:defRPr>
            </a:lvl7pPr>
            <a:lvl8pPr algn="l" indent="-228600" lvl="7" marL="3657600">
              <a:spcBef>
                <a:spcPts val="2880"/>
              </a:spcBef>
              <a:spcAft>
                <a:spcPts val="0"/>
              </a:spcAft>
              <a:buSzPts val="3456"/>
              <a:buNone/>
              <a:defRPr sz="4320">
                <a:uFillTx/>
              </a:defRPr>
            </a:lvl8pPr>
            <a:lvl9pPr algn="l" indent="-228600" lvl="8" marL="4114800">
              <a:spcBef>
                <a:spcPts val="2880"/>
              </a:spcBef>
              <a:spcAft>
                <a:spcPts val="2880"/>
              </a:spcAft>
              <a:buSzPts val="3456"/>
              <a:buNone/>
              <a:defRPr sz="432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 name="Google Shape;83;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 name="Google Shape;84;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 name="Google Shape;85;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media/image1.png" Type="http://schemas.openxmlformats.org/officeDocument/2006/relationships/image"></Relationship><Relationship Id="rId2" Target="../slideLayouts/slideLayout1.xml" Type="http://schemas.openxmlformats.org/officeDocument/2006/relationships/slideLayout"></Relationship><Relationship Id="rId3" Target="../slideLayouts/slideLayout2.xml" Type="http://schemas.openxmlformats.org/officeDocument/2006/relationships/slideLayout"></Relationship><Relationship Id="rId4" Target="../slideLayouts/slideLayout3.xml" Type="http://schemas.openxmlformats.org/officeDocument/2006/relationships/slideLayout"></Relationship><Relationship Id="rId5" Target="../slideLayouts/slideLayout4.xml" Type="http://schemas.openxmlformats.org/officeDocument/2006/relationships/slideLayout"></Relationship><Relationship Id="rId6" Target="../slideLayouts/slideLayout5.xml" Type="http://schemas.openxmlformats.org/officeDocument/2006/relationships/slideLayout"></Relationship><Relationship Id="rId7" Target="../slideLayouts/slideLayout6.xml" Type="http://schemas.openxmlformats.org/officeDocument/2006/relationships/slideLayout"></Relationship><Relationship Id="rId8" Target="../slideLayouts/slideLayout7.xml" Type="http://schemas.openxmlformats.org/officeDocument/2006/relationships/slideLayout"></Relationship><Relationship Id="rId9" Target="../slideLayouts/slideLayout8.xml" Type="http://schemas.openxmlformats.org/officeDocument/2006/relationships/slideLayout"></Relationship><Relationship Id="rId10" Target="../slideLayouts/slideLayout9.xml" Type="http://schemas.openxmlformats.org/officeDocument/2006/relationships/slideLayout"></Relationship><Relationship Id="rId11" Target="../slideLayouts/slideLayout10.xml" Type="http://schemas.openxmlformats.org/officeDocument/2006/relationships/slideLayout"></Relationship><Relationship Id="rId12" Target="../slideLayouts/slideLayout11.xml" Type="http://schemas.openxmlformats.org/officeDocument/2006/relationships/slideLayout"></Relationship><Relationship Id="rId13" Target="../slideLayouts/slideLayout12.xml" Type="http://schemas.openxmlformats.org/officeDocument/2006/relationships/slideLayout"></Relationship><Relationship Id="rId14" Target="../slideLayouts/slideLayout13.xml" Type="http://schemas.openxmlformats.org/officeDocument/2006/relationships/slideLayout"></Relationship><Relationship Id="rId15" Target="../slideLayouts/slideLayout14.xml" Type="http://schemas.openxmlformats.org/officeDocument/2006/relationships/slideLayout"></Relationship><Relationship Id="rId16" Target="../slideLayouts/slideLayout15.xml" Type="http://schemas.openxmlformats.org/officeDocument/2006/relationships/slideLayout"></Relationship><Relationship Id="rId17" Target="../slideLayouts/slideLayout16.xml" Type="http://schemas.openxmlformats.org/officeDocument/2006/relationships/slideLayout"></Relationship><Relationship Id="rId18" Target="../slideLayouts/slideLayout17.xml" Type="http://schemas.openxmlformats.org/officeDocument/2006/relationships/slideLayout"></Relationship><Relationship Id="rId19" Target="../slideLayouts/slideLayout18.xml" Type="http://schemas.openxmlformats.org/officeDocument/2006/relationships/slideLayout"></Relationship><Relationship Id="rId20" Target="../slideLayouts/slideLayout19.xml" Type="http://schemas.openxmlformats.org/officeDocument/2006/relationships/slideLayout"></Relationship><Relationship Id="rId21" Target="../slideLayouts/slideLayout20.xml" Type="http://schemas.openxmlformats.org/officeDocument/2006/relationships/slideLayout"></Relationship><Relationship Id="rId22" Target="../slideLayouts/slideLayout21.xml" Type="http://schemas.openxmlformats.org/officeDocument/2006/relationships/slideLayout"></Relationship><Relationship Id="rId23"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gradFill>
          <a:gsLst>
            <a:gs pos="0">
              <a:srgbClr val="62D2EF"/>
            </a:gs>
            <a:gs pos="10000">
              <a:srgbClr val="62D2EF"/>
            </a:gs>
            <a:gs pos="100000">
              <a:srgbClr val="05578D"/>
            </a:gs>
          </a:gsLst>
          <a:lin ang="6120000" scaled="0"/>
        </a:gra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 name="Shape 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Google Shape;10;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019242" y="18694404"/>
            <a:ext cx="11858189" cy="12760957"/>
            <a:chOff x="6687077" y="3259666"/>
            <a:chExt cx="2981857" cy="3208867"/>
          </a:xfrm>
        </p:grpSpPr>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 name="Google Shape;11;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8756120" y="3259666"/>
              <a:ext cx="912814" cy="912812"/>
            </a:xfrm>
            <a:prstGeom prst="straightConnector1">
              <a:avLst/>
            </a:prstGeom>
            <a:noFill/>
            <a:ln cap="flat" cmpd="sng" w="9525">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2;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6687077" y="3486677"/>
              <a:ext cx="2981857" cy="2981856"/>
            </a:xfrm>
            <a:prstGeom prst="straightConnector1">
              <a:avLst/>
            </a:prstGeom>
            <a:noFill/>
            <a:ln cap="flat" cmpd="sng" w="9525">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3;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7772400" y="3581400"/>
              <a:ext cx="1896534" cy="1896533"/>
            </a:xfrm>
            <a:prstGeom prst="straightConnector1">
              <a:avLst/>
            </a:prstGeom>
            <a:noFill/>
            <a:ln cap="flat" cmpd="sng" w="9525">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4;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7923214" y="3433394"/>
              <a:ext cx="1739738" cy="1739740"/>
            </a:xfrm>
            <a:prstGeom prst="straightConnector1">
              <a:avLst/>
            </a:prstGeom>
            <a:noFill/>
            <a:ln cap="flat" cmpd="sng" w="28575">
              <a:solidFill>
                <a:schemeClr val="lt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8398935" y="3985317"/>
              <a:ext cx="1264017" cy="1264016"/>
            </a:xfrm>
            <a:prstGeom prst="straightConnector1">
              <a:avLst/>
            </a:prstGeom>
            <a:noFill/>
            <a:ln cap="flat" cmpd="sng" w="28575">
              <a:solidFill>
                <a:schemeClr val="lt1"/>
              </a:solidFill>
              <a:prstDash val="solid"/>
              <a:round/>
              <a:headEnd len="sm" type="none" w="sm"/>
              <a:tailEnd len="sm" type="none" w="sm"/>
            </a:ln>
          </p:spPr>
        </p:cxn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 name="Google Shape;16;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1579841"/>
            <a:ext cx="31463362" cy="7315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spcBef>
                <a:spcPts val="0"/>
              </a:spcBef>
              <a:spcAft>
                <a:spcPts val="0"/>
              </a:spcAft>
              <a:buClr>
                <a:schemeClr val="lt1"/>
              </a:buClr>
              <a:buSzPts val="15360"/>
              <a:buFont typeface="Century Gothic"/>
              <a:buNone/>
              <a:defRPr b="0" cap="none" i="0" strike="noStrike" sz="15360" u="none">
                <a:solidFill>
                  <a:schemeClr val="lt1"/>
                </a:solidFill>
                <a:uFillTx/>
                <a:latin typeface="Century Gothic"/>
                <a:ea typeface="Century Gothic"/>
                <a:cs typeface="Century Gothic"/>
                <a:sym typeface="Century Gothic"/>
              </a:defRPr>
            </a:lvl1pPr>
            <a:lvl2pPr algn="l" lvl="1" marR="0" rtl="0">
              <a:spcBef>
                <a:spcPts val="0"/>
              </a:spcBef>
              <a:spcAft>
                <a:spcPts val="0"/>
              </a:spcAft>
              <a:buSzPts val="1400"/>
              <a:buNone/>
              <a:defRPr b="0" cap="none" i="0" strike="noStrike" sz="1800" u="none">
                <a:solidFill>
                  <a:schemeClr val="lt2"/>
                </a:solidFill>
                <a:uFillTx/>
              </a:defRPr>
            </a:lvl2pPr>
            <a:lvl3pPr algn="l" lvl="2" marR="0" rtl="0">
              <a:spcBef>
                <a:spcPts val="0"/>
              </a:spcBef>
              <a:spcAft>
                <a:spcPts val="0"/>
              </a:spcAft>
              <a:buSzPts val="1400"/>
              <a:buNone/>
              <a:defRPr b="0" cap="none" i="0" strike="noStrike" sz="1800" u="none">
                <a:solidFill>
                  <a:schemeClr val="lt2"/>
                </a:solidFill>
                <a:uFillTx/>
              </a:defRPr>
            </a:lvl3pPr>
            <a:lvl4pPr algn="l" lvl="3" marR="0" rtl="0">
              <a:spcBef>
                <a:spcPts val="0"/>
              </a:spcBef>
              <a:spcAft>
                <a:spcPts val="0"/>
              </a:spcAft>
              <a:buSzPts val="1400"/>
              <a:buNone/>
              <a:defRPr b="0" cap="none" i="0" strike="noStrike" sz="1800" u="none">
                <a:solidFill>
                  <a:schemeClr val="lt2"/>
                </a:solidFill>
                <a:uFillTx/>
              </a:defRPr>
            </a:lvl4pPr>
            <a:lvl5pPr algn="l" lvl="4" marR="0" rtl="0">
              <a:spcBef>
                <a:spcPts val="0"/>
              </a:spcBef>
              <a:spcAft>
                <a:spcPts val="0"/>
              </a:spcAft>
              <a:buSzPts val="1400"/>
              <a:buNone/>
              <a:defRPr b="0" cap="none" i="0" strike="noStrike" sz="1800" u="none">
                <a:solidFill>
                  <a:schemeClr val="lt2"/>
                </a:solidFill>
                <a:uFillTx/>
              </a:defRPr>
            </a:lvl5pPr>
            <a:lvl6pPr algn="l" lvl="5" marR="0" rtl="0">
              <a:spcBef>
                <a:spcPts val="0"/>
              </a:spcBef>
              <a:spcAft>
                <a:spcPts val="0"/>
              </a:spcAft>
              <a:buSzPts val="1400"/>
              <a:buNone/>
              <a:defRPr b="0" cap="none" i="0" strike="noStrike" sz="1800" u="none">
                <a:solidFill>
                  <a:schemeClr val="lt2"/>
                </a:solidFill>
                <a:uFillTx/>
              </a:defRPr>
            </a:lvl6pPr>
            <a:lvl7pPr algn="l" lvl="6" marR="0" rtl="0">
              <a:spcBef>
                <a:spcPts val="0"/>
              </a:spcBef>
              <a:spcAft>
                <a:spcPts val="0"/>
              </a:spcAft>
              <a:buSzPts val="1400"/>
              <a:buNone/>
              <a:defRPr b="0" cap="none" i="0" strike="noStrike" sz="1800" u="none">
                <a:solidFill>
                  <a:schemeClr val="lt2"/>
                </a:solidFill>
                <a:uFillTx/>
              </a:defRPr>
            </a:lvl7pPr>
            <a:lvl8pPr algn="l" lvl="7" marR="0" rtl="0">
              <a:spcBef>
                <a:spcPts val="0"/>
              </a:spcBef>
              <a:spcAft>
                <a:spcPts val="0"/>
              </a:spcAft>
              <a:buSzPts val="1400"/>
              <a:buNone/>
              <a:defRPr b="0" cap="none" i="0" strike="noStrike" sz="1800" u="none">
                <a:solidFill>
                  <a:schemeClr val="lt2"/>
                </a:solidFill>
                <a:uFillTx/>
              </a:defRPr>
            </a:lvl8pPr>
            <a:lvl9pPr algn="l" lvl="8" marR="0" rtl="0">
              <a:spcBef>
                <a:spcPts val="0"/>
              </a:spcBef>
              <a:spcAft>
                <a:spcPts val="0"/>
              </a:spcAft>
              <a:buSzPts val="1400"/>
              <a:buNone/>
              <a:defRPr b="0" cap="none" i="0" strike="noStrike" sz="1800" u="none">
                <a:solidFill>
                  <a:schemeClr val="lt2"/>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Google Shape;17;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2" y="2560325"/>
            <a:ext cx="31463362" cy="1808481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716280" lvl="0" marL="457200" marR="0" rtl="0">
              <a:spcBef>
                <a:spcPts val="1920"/>
              </a:spcBef>
              <a:spcAft>
                <a:spcPts val="0"/>
              </a:spcAft>
              <a:buClr>
                <a:schemeClr val="lt1"/>
              </a:buClr>
              <a:buSzPts val="7680"/>
              <a:buFont typeface="Noto Sans Symbols"/>
              <a:buChar char="▶"/>
              <a:defRPr b="0" cap="none" i="0" strike="noStrike" sz="9600" u="none">
                <a:solidFill>
                  <a:srgbClr val="0F486F"/>
                </a:solidFill>
                <a:uFillTx/>
                <a:latin typeface="Century Gothic"/>
                <a:ea typeface="Century Gothic"/>
                <a:cs typeface="Century Gothic"/>
                <a:sym typeface="Century Gothic"/>
              </a:defRPr>
            </a:lvl1pPr>
            <a:lvl2pPr algn="l" indent="-667512" lvl="1" marL="914400" marR="0" rtl="0">
              <a:spcBef>
                <a:spcPts val="2880"/>
              </a:spcBef>
              <a:spcAft>
                <a:spcPts val="0"/>
              </a:spcAft>
              <a:buClr>
                <a:schemeClr val="lt1"/>
              </a:buClr>
              <a:buSzPts val="6912"/>
              <a:buFont typeface="Noto Sans Symbols"/>
              <a:buChar char="▶"/>
              <a:defRPr b="0" cap="none" i="0" strike="noStrike" sz="8640" u="none">
                <a:solidFill>
                  <a:srgbClr val="0F486F"/>
                </a:solidFill>
                <a:uFillTx/>
                <a:latin typeface="Century Gothic"/>
                <a:ea typeface="Century Gothic"/>
                <a:cs typeface="Century Gothic"/>
                <a:sym typeface="Century Gothic"/>
              </a:defRPr>
            </a:lvl2pPr>
            <a:lvl3pPr algn="l" indent="-618744" lvl="2" marL="1371600" marR="0" rtl="0">
              <a:spcBef>
                <a:spcPts val="2880"/>
              </a:spcBef>
              <a:spcAft>
                <a:spcPts val="0"/>
              </a:spcAft>
              <a:buClr>
                <a:schemeClr val="lt1"/>
              </a:buClr>
              <a:buSzPts val="6144"/>
              <a:buFont typeface="Noto Sans Symbols"/>
              <a:buChar char="▶"/>
              <a:defRPr b="0" cap="none" i="0" strike="noStrike" sz="7680" u="none">
                <a:solidFill>
                  <a:srgbClr val="0F486F"/>
                </a:solidFill>
                <a:uFillTx/>
                <a:latin typeface="Century Gothic"/>
                <a:ea typeface="Century Gothic"/>
                <a:cs typeface="Century Gothic"/>
                <a:sym typeface="Century Gothic"/>
              </a:defRPr>
            </a:lvl3pPr>
            <a:lvl4pPr algn="l" indent="-569975" lvl="3" marL="1828800"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4pPr>
            <a:lvl5pPr algn="l" indent="-569976" lvl="4" marL="2286000"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5pPr>
            <a:lvl6pPr algn="l" indent="-569976" lvl="5" marL="2743200"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6pPr>
            <a:lvl7pPr algn="l" indent="-569976" lvl="6" marL="3200400"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7pPr>
            <a:lvl8pPr algn="l" indent="-569976" lvl="7" marL="3657600" marR="0" rtl="0">
              <a:spcBef>
                <a:spcPts val="2880"/>
              </a:spcBef>
              <a:spcAft>
                <a:spcPts val="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8pPr>
            <a:lvl9pPr algn="l" indent="-569976" lvl="8" marL="4114800" marR="0" rtl="0">
              <a:spcBef>
                <a:spcPts val="2880"/>
              </a:spcBef>
              <a:spcAft>
                <a:spcPts val="2880"/>
              </a:spcAft>
              <a:buClr>
                <a:schemeClr val="lt1"/>
              </a:buClr>
              <a:buSzPts val="5376"/>
              <a:buFont typeface="Noto Sans Symbols"/>
              <a:buChar char="▶"/>
              <a:defRPr b="0" cap="none" i="0" strike="noStrike" sz="6719" u="none">
                <a:solidFill>
                  <a:srgbClr val="0F486F"/>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Google Shape;18;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65178" y="29626578"/>
            <a:ext cx="5762222"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marR="0" rtl="0">
              <a:spcBef>
                <a:spcPts val="0"/>
              </a:spcBef>
              <a:spcAft>
                <a:spcPts val="0"/>
              </a:spcAft>
              <a:buSzPts val="1400"/>
              <a:buNone/>
              <a:defRPr b="0" cap="none" i="0" strike="noStrike" sz="4800" u="none">
                <a:solidFill>
                  <a:srgbClr val="09304A"/>
                </a:solidFill>
                <a:uFillTx/>
                <a:latin typeface="Century Gothic"/>
                <a:ea typeface="Century Gothic"/>
                <a:cs typeface="Century Gothic"/>
                <a:sym typeface="Century Gothic"/>
              </a:defRPr>
            </a:lvl1pPr>
            <a:lvl2pPr algn="l" lvl="1"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2pPr>
            <a:lvl3pPr algn="l" lvl="2"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3pPr>
            <a:lvl4pPr algn="l" lvl="3"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4pPr>
            <a:lvl5pPr algn="l" lvl="4"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5pPr>
            <a:lvl6pPr algn="l" lvl="5"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6pPr>
            <a:lvl7pPr algn="l" lvl="6"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7pPr>
            <a:lvl8pPr algn="l" lvl="7"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8pPr>
            <a:lvl9pPr algn="l" lvl="8"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Google Shape;19;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60320" y="29626563"/>
            <a:ext cx="27896276"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marR="0" rtl="0">
              <a:spcBef>
                <a:spcPts val="0"/>
              </a:spcBef>
              <a:spcAft>
                <a:spcPts val="0"/>
              </a:spcAft>
              <a:buSzPts val="1400"/>
              <a:buNone/>
              <a:defRPr b="0" cap="none" i="0" strike="noStrike" sz="4800" u="none">
                <a:solidFill>
                  <a:srgbClr val="09304A"/>
                </a:solidFill>
                <a:uFillTx/>
                <a:latin typeface="Century Gothic"/>
                <a:ea typeface="Century Gothic"/>
                <a:cs typeface="Century Gothic"/>
                <a:sym typeface="Century Gothic"/>
              </a:defRPr>
            </a:lvl1pPr>
            <a:lvl2pPr algn="l" lvl="1"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2pPr>
            <a:lvl3pPr algn="l" lvl="2"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3pPr>
            <a:lvl4pPr algn="l" lvl="3"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4pPr>
            <a:lvl5pPr algn="l" lvl="4"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5pPr>
            <a:lvl6pPr algn="l" lvl="5"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6pPr>
            <a:lvl7pPr algn="l" lvl="6"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7pPr>
            <a:lvl8pPr algn="l" lvl="7"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8pPr>
            <a:lvl9pPr algn="l" lvl="8" marR="0" rtl="0">
              <a:spcBef>
                <a:spcPts val="0"/>
              </a:spcBef>
              <a:spcAft>
                <a:spcPts val="0"/>
              </a:spcAft>
              <a:buSzPts val="1400"/>
              <a:buNone/>
              <a:defRPr b="0" cap="none" i="0" strike="noStrike" sz="1800" u="none">
                <a:solidFill>
                  <a:schemeClr val="lt1"/>
                </a:solidFill>
                <a:uFillTx/>
                <a:latin typeface="Century Gothic"/>
                <a:ea typeface="Century Gothic"/>
                <a:cs typeface="Century Gothic"/>
                <a:sym typeface="Century Gothic"/>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Google Shape;2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317247" y="26776697"/>
            <a:ext cx="4113154" cy="32156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r" indent="0" lvl="0"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1pPr>
            <a:lvl2pPr algn="r" indent="0" lvl="1"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2pPr>
            <a:lvl3pPr algn="r" indent="0" lvl="2"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3pPr>
            <a:lvl4pPr algn="r" indent="0" lvl="3"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4pPr>
            <a:lvl5pPr algn="r" indent="0" lvl="4"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5pPr>
            <a:lvl6pPr algn="r" indent="0" lvl="5"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6pPr>
            <a:lvl7pPr algn="r" indent="0" lvl="6"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7pPr>
            <a:lvl8pPr algn="r" indent="0" lvl="7"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8pPr>
            <a:lvl9pPr algn="r" indent="0" lvl="8" marL="0" marR="0" rtl="0">
              <a:spcBef>
                <a:spcPts val="0"/>
              </a:spcBef>
              <a:buNone/>
              <a:defRPr b="0" cap="none" i="0" strike="noStrike" sz="13439" u="none">
                <a:solidFill>
                  <a:srgbClr val="09304A"/>
                </a:solidFill>
                <a:uFillTx/>
                <a:latin typeface="Century Gothic"/>
                <a:ea typeface="Century Gothic"/>
                <a:cs typeface="Century Gothic"/>
                <a:sym typeface="Century Gothic"/>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Google Shape;2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 y="30723844"/>
            <a:ext cx="43936921" cy="2240282"/>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b="0" cap="none" i="0" strike="noStrike" sz="1800" u="none">
              <a:solidFill>
                <a:schemeClr val="lt1"/>
              </a:solidFill>
              <a:uFillTx/>
              <a:latin typeface="Century Gothic"/>
              <a:ea typeface="Century Gothic"/>
              <a:cs typeface="Century Gothic"/>
              <a:sym typeface="Century Gothic"/>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csusb_logo_3-full-1line_w.pdf" id="22" name="Google Shape;22;p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241280" y="30723847"/>
            <a:ext cx="23408640" cy="1912623"/>
          </a:xfrm>
          <a:prstGeom prst="rect">
            <a:avLst/>
          </a:prstGeom>
          <a:noFill/>
          <a:ln>
            <a:noFill/>
          </a:ln>
        </p:spPr>
      </p:pic>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2" id="2147483661"/>
    <p:sldLayoutId r:id="rId3" id="2147483662"/>
    <p:sldLayoutId r:id="rId4" id="2147483663"/>
    <p:sldLayoutId r:id="rId5" id="2147483664"/>
    <p:sldLayoutId r:id="rId6" id="2147483665"/>
    <p:sldLayoutId r:id="rId7" id="2147483666"/>
    <p:sldLayoutId r:id="rId8" id="2147483667"/>
    <p:sldLayoutId r:id="rId9" id="2147483668"/>
    <p:sldLayoutId r:id="rId10" id="2147483669"/>
    <p:sldLayoutId r:id="rId11" id="2147483670"/>
    <p:sldLayoutId r:id="rId12" id="2147483671"/>
    <p:sldLayoutId r:id="rId13" id="2147483672"/>
    <p:sldLayoutId r:id="rId14" id="2147483673"/>
    <p:sldLayoutId r:id="rId15" id="2147483674"/>
    <p:sldLayoutId r:id="rId16" id="2147483675"/>
    <p:sldLayoutId r:id="rId17" id="2147483676"/>
    <p:sldLayoutId r:id="rId18" id="2147483677"/>
    <p:sldLayoutId r:id="rId19" id="2147483678"/>
    <p:sldLayoutId r:id="rId20" id="2147483679"/>
    <p:sldLayoutId r:id="rId21" id="2147483680"/>
    <p:sldLayoutId r:id="rId22" id="2147483681"/>
  </p:sldLayoutIdLst>
  <p:hf dt="0" ftr="0" hdr="0" sldNum="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 Id="rId3" Target="https://en.wikipedia.org/wiki/Piezoelectricity#Mechanism" TargetMode="External" Type="http://schemas.openxmlformats.org/officeDocument/2006/relationships/hyperlink"></Relationship><Relationship Id="rId4" Target="../media/image3.png" Type="http://schemas.openxmlformats.org/officeDocument/2006/relationships/image"></Relationship><Relationship Id="rId5" Target="../media/image4.png" Type="http://schemas.openxmlformats.org/officeDocument/2006/relationships/image"></Relationship><Relationship Id="rId6" Target="../media/image5.png" Type="http://schemas.openxmlformats.org/officeDocument/2006/relationships/image"></Relationship><Relationship Id="rId7" Target="../media/image11.png" Type="http://schemas.openxmlformats.org/officeDocument/2006/relationships/image"></Relationship><Relationship Id="rId8" Target="../media/image7.png" Type="http://schemas.openxmlformats.org/officeDocument/2006/relationships/image"></Relationship><Relationship Id="rId9" Target="../media/image9.png" Type="http://schemas.openxmlformats.org/officeDocument/2006/relationships/image"></Relationship><Relationship Id="rId10" Target="../media/image10.png" Type="http://schemas.openxmlformats.org/officeDocument/2006/relationships/image"></Relationship><Relationship Id="rId11" Target="../media/image12.jpg" Type="http://schemas.openxmlformats.org/officeDocument/2006/relationships/image"></Relationship><Relationship Id="rId12" Target="../media/image6.png" Type="http://schemas.openxmlformats.org/officeDocument/2006/relationships/image"></Relationship><Relationship Id="rId13" Target="../media/image8.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showMasterSp="0">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4" name="Shape 17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5" name="Google Shape;175;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86" y="32530313"/>
            <a:ext cx="43987387" cy="464288"/>
          </a:xfrm>
          <a:prstGeom prst="rect">
            <a:avLst/>
          </a:prstGeom>
          <a:solidFill>
            <a:srgbClr val="0066C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sz="18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6" name="Google Shape;176;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516177" y="16748413"/>
            <a:ext cx="7385183" cy="297797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00" rIns="91400" spcFirstLastPara="1" tIns="45700" wrap="square">
            <a:noAutofit/>
          </a:bodyPr>
          <a:lstStyle/>
          <a:p>
            <a:pPr algn="l" indent="0" lvl="0" marL="0" marR="0" rtl="0">
              <a:spcBef>
                <a:spcPts val="0"/>
              </a:spcBef>
              <a:spcAft>
                <a:spcPts val="0"/>
              </a:spcAft>
              <a:buNone/>
            </a:pPr>
            <a:r>
              <a:rPr>
                <a:uFillTx/>
              </a:rPr>
              <a:t/>
            </a:r>
            <a:endParaRPr sz="11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7" name="Google Shape;177;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64420" y="18016925"/>
            <a:ext cx="7791457" cy="158584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00" rIns="91400" spcFirstLastPara="1" tIns="45700" wrap="square">
            <a:noAutofit/>
          </a:bodyPr>
          <a:lstStyle/>
          <a:p>
            <a:pPr algn="l" indent="0" lvl="0" marL="0" marR="0" rtl="0">
              <a:spcBef>
                <a:spcPts val="0"/>
              </a:spcBef>
              <a:spcAft>
                <a:spcPts val="0"/>
              </a:spcAft>
              <a:buNone/>
            </a:pPr>
            <a:r>
              <a:rPr lang="en-US" sz="6000">
                <a:solidFill>
                  <a:schemeClr val="lt1"/>
                </a:solidFill>
                <a:uFillTx/>
                <a:latin typeface="Century Gothic"/>
                <a:ea typeface="Century Gothic"/>
                <a:cs typeface="Century Gothic"/>
                <a:sym typeface="Century Gothic"/>
              </a:rPr>
              <a:t>Text box</a:t>
            </a:r>
            <a:endParaRPr sz="60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8" name="Google Shape;178;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2550" y="5858875"/>
            <a:ext cx="10828200" cy="5483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00" rIns="91400" spcFirstLastPara="1" tIns="45700" wrap="square">
            <a:normAutofit/>
          </a:bodyPr>
          <a:lstStyle/>
          <a:p>
            <a:pPr algn="ctr" indent="0" lvl="0" marL="0" marR="0" rtl="0">
              <a:lnSpc>
                <a:spcPct val="110000"/>
              </a:lnSpc>
              <a:spcBef>
                <a:spcPts val="0"/>
              </a:spcBef>
              <a:spcAft>
                <a:spcPts val="0"/>
              </a:spcAft>
              <a:buNone/>
            </a:pPr>
            <a:r>
              <a:rPr b="1" lang="en-US" sz="7202">
                <a:solidFill>
                  <a:srgbClr val="0066CC"/>
                </a:solidFill>
                <a:uFillTx/>
                <a:latin typeface="Open Sans"/>
                <a:ea typeface="Open Sans"/>
                <a:cs typeface="Open Sans"/>
                <a:sym typeface="Open Sans"/>
              </a:rPr>
              <a:t>Goal</a:t>
            </a:r>
            <a:endParaRPr sz="7202">
              <a:solidFill>
                <a:srgbClr val="0066CC"/>
              </a:solidFill>
              <a:uFillTx/>
              <a:latin typeface="Open Sans"/>
              <a:ea typeface="Open Sans"/>
              <a:cs typeface="Open Sans"/>
              <a:sym typeface="Open Sans"/>
            </a:endParaRPr>
          </a:p>
          <a:p>
            <a:pPr algn="l" indent="0" lvl="0" marL="0" marR="0" rtl="0">
              <a:lnSpc>
                <a:spcPct val="110000"/>
              </a:lnSpc>
              <a:spcBef>
                <a:spcPts val="969"/>
              </a:spcBef>
              <a:spcAft>
                <a:spcPts val="0"/>
              </a:spcAft>
              <a:buNone/>
            </a:pPr>
            <a:r>
              <a:rPr lang="en-US" sz="4417">
                <a:solidFill>
                  <a:srgbClr val="FFFFFF"/>
                </a:solidFill>
                <a:uFillTx/>
                <a:latin typeface="Arial"/>
                <a:ea typeface="Arial"/>
                <a:cs typeface="Arial"/>
                <a:sym typeface="Arial"/>
              </a:rPr>
              <a:t>Accurately measure gait in a performance test on a small mobile device that will provide an 80% or better accuracy as compared to the gold standard</a:t>
            </a:r>
            <a:endParaRPr sz="4417">
              <a:solidFill>
                <a:schemeClr val="lt1"/>
              </a:solidFill>
              <a:uFillTx/>
              <a:latin typeface="Century Gothic"/>
              <a:ea typeface="Century Gothic"/>
              <a:cs typeface="Century Gothic"/>
              <a:sym typeface="Century Gothic"/>
            </a:endParaRPr>
          </a:p>
          <a:p>
            <a:pPr algn="l" indent="0" lvl="0" marL="0" marR="0" rtl="0">
              <a:lnSpc>
                <a:spcPct val="110000"/>
              </a:lnSpc>
              <a:spcBef>
                <a:spcPts val="0"/>
              </a:spcBef>
              <a:spcAft>
                <a:spcPts val="0"/>
              </a:spcAft>
              <a:buNone/>
            </a:pPr>
            <a:r>
              <a:rPr lang="en-US" sz="7362">
                <a:solidFill>
                  <a:schemeClr val="lt1"/>
                </a:solidFill>
                <a:uFillTx/>
                <a:latin typeface="Open Sans"/>
                <a:ea typeface="Open Sans"/>
                <a:cs typeface="Open Sans"/>
                <a:sym typeface="Open Sans"/>
              </a:rPr>
              <a:t>	</a:t>
            </a:r>
            <a:endParaRPr>
              <a:uFillTx/>
            </a:endParaRPr>
          </a:p>
          <a:p>
            <a:pPr algn="l" indent="0" lvl="0" marL="0" marR="0" rtl="0">
              <a:lnSpc>
                <a:spcPct val="90000"/>
              </a:lnSpc>
              <a:spcBef>
                <a:spcPts val="0"/>
              </a:spcBef>
              <a:spcAft>
                <a:spcPts val="0"/>
              </a:spcAft>
              <a:buNone/>
            </a:pPr>
            <a:r>
              <a:rPr>
                <a:uFillTx/>
              </a:rPr>
              <a:t/>
            </a:r>
            <a:endParaRPr sz="1710">
              <a:solidFill>
                <a:schemeClr val="lt1"/>
              </a:solidFill>
              <a:uFillTx/>
              <a:latin typeface="Open Sans"/>
              <a:ea typeface="Open Sans"/>
              <a:cs typeface="Open Sans"/>
              <a:sym typeface="Open Sans"/>
            </a:endParaRPr>
          </a:p>
          <a:p>
            <a:pPr algn="l" indent="-721206" lvl="0" marL="838809" marR="0" rtl="0">
              <a:lnSpc>
                <a:spcPct val="90000"/>
              </a:lnSpc>
              <a:spcBef>
                <a:spcPts val="0"/>
              </a:spcBef>
              <a:spcAft>
                <a:spcPts val="0"/>
              </a:spcAft>
              <a:buClr>
                <a:schemeClr val="lt1"/>
              </a:buClr>
              <a:buSzPts val="1852"/>
              <a:buFont typeface="Century Gothic"/>
              <a:buNone/>
            </a:pPr>
            <a:r>
              <a:rPr>
                <a:uFillTx/>
              </a:rPr>
              <a:t/>
            </a:r>
            <a:endParaRPr b="1" sz="1852">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710">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710">
              <a:solidFill>
                <a:schemeClr val="lt1"/>
              </a:solidFill>
              <a:uFillTx/>
              <a:latin typeface="Open Sans"/>
              <a:ea typeface="Open Sans"/>
              <a:cs typeface="Open Sans"/>
              <a:sym typeface="Open Sans"/>
            </a:endParaRPr>
          </a:p>
          <a:p>
            <a:pPr algn="l" indent="0" lvl="0" marL="0" marR="0" rtl="0">
              <a:lnSpc>
                <a:spcPct val="110000"/>
              </a:lnSpc>
              <a:spcBef>
                <a:spcPts val="0"/>
              </a:spcBef>
              <a:spcAft>
                <a:spcPts val="0"/>
              </a:spcAft>
              <a:buNone/>
            </a:pPr>
            <a:r>
              <a:rPr>
                <a:uFillTx/>
              </a:rPr>
              <a:t/>
            </a:r>
            <a:endParaRPr sz="7362">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710">
              <a:solidFill>
                <a:schemeClr val="lt1"/>
              </a:solidFill>
              <a:uFillTx/>
              <a:latin typeface="Open Sans"/>
              <a:ea typeface="Open Sans"/>
              <a:cs typeface="Open Sans"/>
              <a:sym typeface="Open Sans"/>
            </a:endParaRPr>
          </a:p>
          <a:p>
            <a:pPr algn="l" indent="-721206" lvl="0" marL="838809" marR="0" rtl="0">
              <a:lnSpc>
                <a:spcPct val="90000"/>
              </a:lnSpc>
              <a:spcBef>
                <a:spcPts val="0"/>
              </a:spcBef>
              <a:spcAft>
                <a:spcPts val="0"/>
              </a:spcAft>
              <a:buClr>
                <a:schemeClr val="lt1"/>
              </a:buClr>
              <a:buSzPts val="1852"/>
              <a:buFont typeface="Century Gothic"/>
              <a:buNone/>
            </a:pPr>
            <a:r>
              <a:rPr>
                <a:uFillTx/>
              </a:rPr>
              <a:t/>
            </a:r>
            <a:endParaRPr b="1" sz="1852">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710">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710">
              <a:solidFill>
                <a:schemeClr val="lt1"/>
              </a:solidFill>
              <a:uFillTx/>
              <a:latin typeface="Open Sans"/>
              <a:ea typeface="Open Sans"/>
              <a:cs typeface="Open Sans"/>
              <a:sym typeface="Open San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9" name="Google Shape;179;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099003" y="25946100"/>
            <a:ext cx="11658600" cy="422910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00" rIns="91400" spcFirstLastPara="1" tIns="45700" wrap="square">
            <a:noAutofit/>
          </a:bodyPr>
          <a:lstStyle/>
          <a:p>
            <a:pPr algn="l" indent="0" lvl="0" marL="0" marR="0" rtl="0">
              <a:spcBef>
                <a:spcPts val="0"/>
              </a:spcBef>
              <a:spcAft>
                <a:spcPts val="0"/>
              </a:spcAft>
              <a:buNone/>
            </a:pPr>
            <a:r>
              <a:rPr>
                <a:uFillTx/>
              </a:rPr>
              <a:t/>
            </a:r>
            <a:endParaRPr sz="11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0" name="Google Shape;180;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9410" y="10509186"/>
            <a:ext cx="9354000" cy="17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00" rIns="91400" spcFirstLastPara="1" tIns="45700" wrap="square">
            <a:normAutofit/>
          </a:bodyPr>
          <a:lstStyle/>
          <a:p>
            <a:pPr algn="l" indent="0" lvl="0" marL="0" marR="0" rtl="0">
              <a:lnSpc>
                <a:spcPct val="110000"/>
              </a:lnSpc>
              <a:spcBef>
                <a:spcPts val="0"/>
              </a:spcBef>
              <a:spcAft>
                <a:spcPts val="0"/>
              </a:spcAft>
              <a:buNone/>
            </a:pPr>
            <a:r>
              <a:rPr b="1" lang="en-US" sz="6650">
                <a:solidFill>
                  <a:srgbClr val="0066CC"/>
                </a:solidFill>
                <a:uFillTx/>
                <a:latin typeface="Open Sans"/>
                <a:ea typeface="Open Sans"/>
                <a:cs typeface="Open Sans"/>
                <a:sym typeface="Open Sans"/>
              </a:rPr>
              <a:t>How long did it take? </a:t>
            </a:r>
            <a:endParaRPr sz="2825">
              <a:solidFill>
                <a:srgbClr val="0066CC"/>
              </a:solidFill>
              <a:uFillTx/>
              <a:latin typeface="Open Sans"/>
              <a:ea typeface="Open Sans"/>
              <a:cs typeface="Open Sans"/>
              <a:sym typeface="Open Sans"/>
            </a:endParaRPr>
          </a:p>
          <a:p>
            <a:pPr algn="l" indent="-776896" lvl="0" marL="838809" marR="0" rtl="0">
              <a:lnSpc>
                <a:spcPct val="90000"/>
              </a:lnSpc>
              <a:spcBef>
                <a:spcPts val="969"/>
              </a:spcBef>
              <a:spcAft>
                <a:spcPts val="0"/>
              </a:spcAft>
              <a:buClr>
                <a:schemeClr val="lt1"/>
              </a:buClr>
              <a:buSzPts val="975"/>
              <a:buFont typeface="Century Gothic"/>
              <a:buNone/>
            </a:pPr>
            <a:r>
              <a:rPr>
                <a:uFillTx/>
              </a:rPr>
              <a:t/>
            </a:r>
            <a:endParaRPr b="1" sz="975">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900">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900">
              <a:solidFill>
                <a:schemeClr val="lt1"/>
              </a:solidFill>
              <a:uFillTx/>
              <a:latin typeface="Open Sans"/>
              <a:ea typeface="Open Sans"/>
              <a:cs typeface="Open Sans"/>
              <a:sym typeface="Open San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1" name="Google Shape;181;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565625" y="23564850"/>
            <a:ext cx="9049500" cy="8991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00" rIns="91400" spcFirstLastPara="1" tIns="45700" wrap="square">
            <a:normAutofit/>
          </a:bodyPr>
          <a:lstStyle/>
          <a:p>
            <a:pPr algn="l" indent="0" lvl="0" marL="0" marR="0" rtl="0">
              <a:lnSpc>
                <a:spcPct val="110000"/>
              </a:lnSpc>
              <a:spcBef>
                <a:spcPts val="0"/>
              </a:spcBef>
              <a:spcAft>
                <a:spcPts val="0"/>
              </a:spcAft>
              <a:buNone/>
            </a:pPr>
            <a:r>
              <a:rPr b="1" lang="en-US" sz="6550">
                <a:solidFill>
                  <a:srgbClr val="0066CC"/>
                </a:solidFill>
                <a:uFillTx/>
                <a:latin typeface="Open Sans"/>
                <a:ea typeface="Open Sans"/>
                <a:cs typeface="Open Sans"/>
                <a:sym typeface="Open Sans"/>
              </a:rPr>
              <a:t>References / Acknowledgements</a:t>
            </a:r>
            <a:endParaRPr b="1" sz="6550">
              <a:solidFill>
                <a:srgbClr val="0066CC"/>
              </a:solidFill>
              <a:uFillTx/>
              <a:latin typeface="Open Sans"/>
              <a:ea typeface="Open Sans"/>
              <a:cs typeface="Open Sans"/>
              <a:sym typeface="Open Sans"/>
            </a:endParaRPr>
          </a:p>
          <a:p>
            <a:pPr algn="l" indent="-153988" lvl="0" marL="223838" marR="0" rtl="0">
              <a:lnSpc>
                <a:spcPct val="80000"/>
              </a:lnSpc>
              <a:spcBef>
                <a:spcPts val="2769"/>
              </a:spcBef>
              <a:spcAft>
                <a:spcPts val="0"/>
              </a:spcAft>
              <a:buClr>
                <a:schemeClr val="lt1"/>
              </a:buClr>
              <a:buSzPts val="1300"/>
              <a:buFont typeface="Century Gothic"/>
              <a:buChar char="●"/>
            </a:pPr>
            <a:r>
              <a:rPr lang="en-US" sz="3900">
                <a:solidFill>
                  <a:schemeClr val="lt1"/>
                </a:solidFill>
                <a:uFillTx/>
                <a:latin typeface="Century Gothic"/>
                <a:ea typeface="Century Gothic"/>
                <a:cs typeface="Century Gothic"/>
                <a:sym typeface="Century Gothic"/>
              </a:rPr>
              <a:t>Dr. Fadi Muheidat for being an amazing and caring professor</a:t>
            </a:r>
            <a:endParaRPr sz="1300">
              <a:uFillTx/>
            </a:endParaRPr>
          </a:p>
          <a:p>
            <a:pPr algn="l" indent="-311150" lvl="0" marL="457200" marR="0" rtl="0">
              <a:lnSpc>
                <a:spcPct val="80000"/>
              </a:lnSpc>
              <a:spcBef>
                <a:spcPts val="0"/>
              </a:spcBef>
              <a:spcAft>
                <a:spcPts val="0"/>
              </a:spcAft>
              <a:buClr>
                <a:schemeClr val="lt1"/>
              </a:buClr>
              <a:buSzPts val="1300"/>
              <a:buFont typeface="Century Gothic"/>
              <a:buChar char="●"/>
            </a:pPr>
            <a:r>
              <a:rPr lang="en-US" sz="3900">
                <a:solidFill>
                  <a:schemeClr val="lt1"/>
                </a:solidFill>
                <a:uFillTx/>
                <a:latin typeface="Century Gothic"/>
                <a:ea typeface="Century Gothic"/>
                <a:cs typeface="Century Gothic"/>
                <a:sym typeface="Century Gothic"/>
              </a:rPr>
              <a:t>CSUSB for not cancelling the Spring2020 Quarter</a:t>
            </a:r>
            <a:endParaRPr sz="1300">
              <a:uFillTx/>
            </a:endParaRPr>
          </a:p>
          <a:p>
            <a:pPr algn="l" indent="-311150" lvl="0" marL="457200" marR="0" rtl="0">
              <a:lnSpc>
                <a:spcPct val="80000"/>
              </a:lnSpc>
              <a:spcBef>
                <a:spcPts val="0"/>
              </a:spcBef>
              <a:spcAft>
                <a:spcPts val="0"/>
              </a:spcAft>
              <a:buClr>
                <a:schemeClr val="lt1"/>
              </a:buClr>
              <a:buSzPts val="1300"/>
              <a:buFont typeface="Century Gothic"/>
              <a:buChar char="●"/>
            </a:pPr>
            <a:r>
              <a:rPr lang="en-US" sz="3900">
                <a:solidFill>
                  <a:schemeClr val="lt1"/>
                </a:solidFill>
                <a:uFillTx/>
                <a:latin typeface="Century Gothic"/>
                <a:ea typeface="Century Gothic"/>
                <a:cs typeface="Century Gothic"/>
                <a:sym typeface="Century Gothic"/>
              </a:rPr>
              <a:t>Multisim</a:t>
            </a:r>
            <a:endParaRPr sz="1300">
              <a:uFillTx/>
            </a:endParaRPr>
          </a:p>
          <a:p>
            <a:pPr algn="l" indent="-311150" lvl="0" marL="457200" marR="0" rtl="0">
              <a:lnSpc>
                <a:spcPct val="80000"/>
              </a:lnSpc>
              <a:spcBef>
                <a:spcPts val="0"/>
              </a:spcBef>
              <a:spcAft>
                <a:spcPts val="0"/>
              </a:spcAft>
              <a:buClr>
                <a:srgbClr val="FFFFFF"/>
              </a:buClr>
              <a:buSzPts val="1300"/>
              <a:buFont typeface="Arial"/>
              <a:buChar char="●"/>
            </a:pPr>
            <a:r>
              <a:rPr b="1" lang="en-US" sz="3900" u="sng">
                <a:solidFill>
                  <a:schemeClr val="hlink"/>
                </a:solidFill>
                <a:uFillTx/>
                <a:latin typeface="Arial"/>
                <a:ea typeface="Arial"/>
                <a:cs typeface="Arial"/>
                <a:sym typeface="Arial"/>
                <a:hlinkClick r:id="rId3"/>
              </a:rPr>
              <a:t>https://en.wikipedia.org/wiki/Piezoelectricity#Mechanism</a:t>
            </a:r>
            <a:endParaRPr b="1" sz="3900">
              <a:solidFill>
                <a:srgbClr val="FFFFFF"/>
              </a:solidFill>
              <a:uFillTx/>
              <a:latin typeface="Arial"/>
              <a:ea typeface="Arial"/>
              <a:cs typeface="Arial"/>
              <a:sym typeface="Arial"/>
            </a:endParaRPr>
          </a:p>
          <a:p>
            <a:pPr algn="l" indent="-311150" lvl="0" marL="457200" marR="832103" rtl="0">
              <a:lnSpc>
                <a:spcPct val="80000"/>
              </a:lnSpc>
              <a:spcBef>
                <a:spcPts val="0"/>
              </a:spcBef>
              <a:spcAft>
                <a:spcPts val="0"/>
              </a:spcAft>
              <a:buClr>
                <a:srgbClr val="FFFFFF"/>
              </a:buClr>
              <a:buSzPts val="1300"/>
              <a:buFont typeface="Arial"/>
              <a:buChar char="●"/>
            </a:pPr>
            <a:r>
              <a:rPr lang="en-US" sz="3900">
                <a:solidFill>
                  <a:srgbClr val="FFFFFF"/>
                </a:solidFill>
                <a:uFillTx/>
                <a:latin typeface="Arial"/>
                <a:ea typeface="Arial"/>
                <a:cs typeface="Arial"/>
                <a:sym typeface="Arial"/>
              </a:rPr>
              <a:t>“Flexible Insole Sensors with Stably Connected Electrodes for Gait Phase Detection” (Research Paper)</a:t>
            </a:r>
            <a:endParaRPr sz="3900">
              <a:solidFill>
                <a:schemeClr val="lt1"/>
              </a:solidFill>
              <a:uFillTx/>
              <a:latin typeface="Century Gothic"/>
              <a:ea typeface="Century Gothic"/>
              <a:cs typeface="Century Gothic"/>
              <a:sym typeface="Century Gothic"/>
            </a:endParaRPr>
          </a:p>
          <a:p>
            <a:pPr algn="l" indent="-311150" lvl="0" marL="457200" marR="0" rtl="0">
              <a:lnSpc>
                <a:spcPct val="80000"/>
              </a:lnSpc>
              <a:spcBef>
                <a:spcPts val="0"/>
              </a:spcBef>
              <a:spcAft>
                <a:spcPts val="0"/>
              </a:spcAft>
              <a:buClr>
                <a:schemeClr val="lt1"/>
              </a:buClr>
              <a:buSzPts val="1300"/>
              <a:buFont typeface="Century Gothic"/>
              <a:buChar char="●"/>
            </a:pPr>
            <a:r>
              <a:rPr lang="en-US" sz="3900">
                <a:solidFill>
                  <a:schemeClr val="lt1"/>
                </a:solidFill>
                <a:uFillTx/>
                <a:latin typeface="Century Gothic"/>
                <a:ea typeface="Century Gothic"/>
                <a:cs typeface="Century Gothic"/>
                <a:sym typeface="Century Gothic"/>
              </a:rPr>
              <a:t>Christian Espsito at Tekscan(source for similar products)</a:t>
            </a:r>
            <a:endParaRPr sz="1300">
              <a:uFillTx/>
            </a:endParaRPr>
          </a:p>
          <a:p>
            <a:pPr algn="l" indent="-776896" lvl="0" marL="838809" marR="0" rtl="0">
              <a:lnSpc>
                <a:spcPct val="90000"/>
              </a:lnSpc>
              <a:spcBef>
                <a:spcPts val="0"/>
              </a:spcBef>
              <a:spcAft>
                <a:spcPts val="0"/>
              </a:spcAft>
              <a:buClr>
                <a:schemeClr val="lt1"/>
              </a:buClr>
              <a:buSzPts val="975"/>
              <a:buFont typeface="Century Gothic"/>
              <a:buNone/>
            </a:pPr>
            <a:r>
              <a:rPr>
                <a:uFillTx/>
              </a:rPr>
              <a:t/>
            </a:r>
            <a:endParaRPr sz="1075">
              <a:solidFill>
                <a:schemeClr val="lt1"/>
              </a:solidFill>
              <a:uFillTx/>
              <a:latin typeface="Open Sans"/>
              <a:ea typeface="Open Sans"/>
              <a:cs typeface="Open Sans"/>
              <a:sym typeface="Open Sans"/>
            </a:endParaRPr>
          </a:p>
          <a:p>
            <a:pPr algn="l" indent="-776896" lvl="0" marL="838809" marR="0" rtl="0">
              <a:lnSpc>
                <a:spcPct val="90000"/>
              </a:lnSpc>
              <a:spcBef>
                <a:spcPts val="0"/>
              </a:spcBef>
              <a:spcAft>
                <a:spcPts val="0"/>
              </a:spcAft>
              <a:buClr>
                <a:schemeClr val="lt1"/>
              </a:buClr>
              <a:buSzPts val="975"/>
              <a:buFont typeface="Century Gothic"/>
              <a:buNone/>
            </a:pPr>
            <a:r>
              <a:rPr>
                <a:uFillTx/>
              </a:rPr>
              <a:t/>
            </a:r>
            <a:endParaRPr sz="1075">
              <a:solidFill>
                <a:schemeClr val="lt1"/>
              </a:solidFill>
              <a:uFillTx/>
              <a:latin typeface="Open Sans"/>
              <a:ea typeface="Open Sans"/>
              <a:cs typeface="Open Sans"/>
              <a:sym typeface="Open Sans"/>
            </a:endParaRPr>
          </a:p>
          <a:p>
            <a:pPr algn="l" indent="0" lvl="0" marL="0" marR="0" rtl="0">
              <a:lnSpc>
                <a:spcPct val="110000"/>
              </a:lnSpc>
              <a:spcBef>
                <a:spcPts val="0"/>
              </a:spcBef>
              <a:spcAft>
                <a:spcPts val="0"/>
              </a:spcAft>
              <a:buNone/>
            </a:pPr>
            <a:r>
              <a:rPr>
                <a:uFillTx/>
              </a:rPr>
              <a:t/>
            </a:r>
            <a:endParaRPr sz="3975">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000">
              <a:solidFill>
                <a:schemeClr val="lt1"/>
              </a:solidFill>
              <a:uFillTx/>
              <a:latin typeface="Open Sans"/>
              <a:ea typeface="Open Sans"/>
              <a:cs typeface="Open Sans"/>
              <a:sym typeface="Open Sans"/>
            </a:endParaRPr>
          </a:p>
          <a:p>
            <a:pPr algn="l" indent="-776896" lvl="0" marL="838809" marR="0" rtl="0">
              <a:lnSpc>
                <a:spcPct val="90000"/>
              </a:lnSpc>
              <a:spcBef>
                <a:spcPts val="0"/>
              </a:spcBef>
              <a:spcAft>
                <a:spcPts val="0"/>
              </a:spcAft>
              <a:buClr>
                <a:schemeClr val="lt1"/>
              </a:buClr>
              <a:buSzPts val="975"/>
              <a:buFont typeface="Century Gothic"/>
              <a:buNone/>
            </a:pPr>
            <a:r>
              <a:rPr>
                <a:uFillTx/>
              </a:rPr>
              <a:t/>
            </a:r>
            <a:endParaRPr b="1" sz="1075">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000">
              <a:solidFill>
                <a:schemeClr val="lt1"/>
              </a:solidFill>
              <a:uFillTx/>
              <a:latin typeface="Open Sans"/>
              <a:ea typeface="Open Sans"/>
              <a:cs typeface="Open Sans"/>
              <a:sym typeface="Open Sans"/>
            </a:endParaRPr>
          </a:p>
          <a:p>
            <a:pPr algn="l" indent="0" lvl="0" marL="0" marR="0" rtl="0">
              <a:lnSpc>
                <a:spcPct val="90000"/>
              </a:lnSpc>
              <a:spcBef>
                <a:spcPts val="0"/>
              </a:spcBef>
              <a:spcAft>
                <a:spcPts val="0"/>
              </a:spcAft>
              <a:buNone/>
            </a:pPr>
            <a:r>
              <a:rPr>
                <a:uFillTx/>
              </a:rPr>
              <a:t/>
            </a:r>
            <a:endParaRPr sz="1000">
              <a:solidFill>
                <a:schemeClr val="lt1"/>
              </a:solidFill>
              <a:uFillTx/>
              <a:latin typeface="Open Sans"/>
              <a:ea typeface="Open Sans"/>
              <a:cs typeface="Open Sans"/>
              <a:sym typeface="Open San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2" name="Google Shape;182;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407152" y="5801850"/>
            <a:ext cx="10613100" cy="840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00" rIns="91400" spcFirstLastPara="1" tIns="45700" wrap="square">
            <a:normAutofit/>
          </a:bodyPr>
          <a:lstStyle/>
          <a:p>
            <a:pPr algn="l" indent="0" lvl="0" marL="0" marR="0" rtl="0">
              <a:lnSpc>
                <a:spcPct val="110000"/>
              </a:lnSpc>
              <a:spcBef>
                <a:spcPts val="0"/>
              </a:spcBef>
              <a:spcAft>
                <a:spcPts val="0"/>
              </a:spcAft>
              <a:buNone/>
            </a:pPr>
            <a:r>
              <a:rPr b="1" lang="en-US" sz="6950">
                <a:solidFill>
                  <a:srgbClr val="0066CC"/>
                </a:solidFill>
                <a:uFillTx/>
                <a:latin typeface="Open Sans"/>
                <a:ea typeface="Open Sans"/>
                <a:cs typeface="Open Sans"/>
                <a:sym typeface="Open Sans"/>
              </a:rPr>
              <a:t>Circuit/Current state</a:t>
            </a:r>
            <a:endParaRPr sz="3125">
              <a:solidFill>
                <a:srgbClr val="0066CC"/>
              </a:solidFill>
              <a:uFillTx/>
              <a:latin typeface="Open Sans"/>
              <a:ea typeface="Open Sans"/>
              <a:cs typeface="Open Sans"/>
              <a:sym typeface="Open San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3" name="Google Shape;183;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514" y="-76200"/>
            <a:ext cx="44144100" cy="5676900"/>
          </a:xfrm>
          <a:prstGeom prst="rect">
            <a:avLst/>
          </a:prstGeom>
          <a:solidFill>
            <a:schemeClr val="accent1"/>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188050" lIns="376100" rIns="376100" spcFirstLastPara="1" tIns="188050" wrap="square">
            <a:noAutofit/>
          </a:bodyPr>
          <a:lstStyle/>
          <a:p>
            <a:pPr algn="l" indent="0" lvl="0" marL="0" marR="0" rtl="0">
              <a:spcBef>
                <a:spcPts val="0"/>
              </a:spcBef>
              <a:spcAft>
                <a:spcPts val="0"/>
              </a:spcAft>
              <a:buNone/>
            </a:pPr>
            <a:r>
              <a:rPr>
                <a:uFillTx/>
              </a:rPr>
              <a:t/>
            </a:r>
            <a:endParaRPr sz="1800">
              <a:solidFill>
                <a:srgbClr val="0066CC"/>
              </a:solidFill>
              <a:uFillTx/>
              <a:latin typeface="Century Gothic"/>
              <a:ea typeface="Century Gothic"/>
              <a:cs typeface="Century Gothic"/>
              <a:sym typeface="Century Gothic"/>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4" name="Google Shape;184;p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045" y="125954"/>
            <a:ext cx="43741757" cy="5263649"/>
            <a:chOff x="-272963" y="1463589"/>
            <a:chExt cx="42319811" cy="4137113"/>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5" name="Google Shape;185;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051" y="1900649"/>
              <a:ext cx="4860173" cy="163861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74550" lIns="149100" rIns="149100" spcFirstLastPara="1" tIns="74550" wrap="square">
              <a:noAutofit/>
            </a:bodyPr>
            <a:lstStyle/>
            <a:p>
              <a:pPr algn="l" indent="0" lvl="0" marL="0" marR="0" rtl="0">
                <a:spcBef>
                  <a:spcPts val="0"/>
                </a:spcBef>
                <a:spcAft>
                  <a:spcPts val="0"/>
                </a:spcAft>
                <a:buNone/>
              </a:pPr>
              <a:r>
                <a:rPr>
                  <a:uFillTx/>
                </a:rPr>
                <a:t/>
              </a:r>
              <a:endParaRPr sz="19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6" name="Google Shape;186;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72963" y="1642465"/>
              <a:ext cx="5115970" cy="163861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74550" lIns="149100" rIns="149100" spcFirstLastPara="1" tIns="74550" wrap="square">
              <a:noAutofit/>
            </a:bodyPr>
            <a:lstStyle/>
            <a:p>
              <a:pPr algn="l" indent="0" lvl="0" marL="0" marR="0" rtl="0">
                <a:spcBef>
                  <a:spcPts val="0"/>
                </a:spcBef>
                <a:spcAft>
                  <a:spcPts val="0"/>
                </a:spcAft>
                <a:buNone/>
              </a:pPr>
              <a:r>
                <a:rPr>
                  <a:uFillTx/>
                </a:rPr>
                <a:t/>
              </a:r>
              <a:endParaRPr sz="1900">
                <a:solidFill>
                  <a:schemeClr val="lt1"/>
                </a:solidFill>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7" name="Google Shape;187;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08988" y="1463589"/>
              <a:ext cx="10893000" cy="1329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spAutoFit/>
            </a:bodyPr>
            <a:lstStyle/>
            <a:p>
              <a:pPr algn="ctr" indent="0" lvl="0" marL="0" marR="0" rtl="0">
                <a:lnSpc>
                  <a:spcPct val="90000"/>
                </a:lnSpc>
                <a:spcBef>
                  <a:spcPts val="0"/>
                </a:spcBef>
                <a:spcAft>
                  <a:spcPts val="0"/>
                </a:spcAft>
                <a:buNone/>
              </a:pPr>
              <a:r>
                <a:rPr lang="en-US" sz="12500">
                  <a:solidFill>
                    <a:schemeClr val="lt1"/>
                  </a:solidFill>
                  <a:uFillTx/>
                  <a:latin typeface="Open Sans"/>
                  <a:ea typeface="Open Sans"/>
                  <a:cs typeface="Open Sans"/>
                  <a:sym typeface="Open Sans"/>
                </a:rPr>
                <a:t>Smart Soles</a:t>
              </a:r>
              <a:endParaRPr sz="12500">
                <a:solidFill>
                  <a:schemeClr val="lt1"/>
                </a:solidFill>
                <a:uFillTx/>
                <a:latin typeface="Open Sans"/>
                <a:ea typeface="Open Sans"/>
                <a:cs typeface="Open Sans"/>
                <a:sym typeface="Open San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8" name="Google Shape;188;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453" y="3357011"/>
              <a:ext cx="20040600" cy="224369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spAutoFit/>
            </a:bodyPr>
            <a:lstStyle/>
            <a:p>
              <a:pPr algn="l" indent="0" lvl="0" marL="0" marR="0" rtl="0">
                <a:lnSpc>
                  <a:spcPct val="90000"/>
                </a:lnSpc>
                <a:spcBef>
                  <a:spcPts val="0"/>
                </a:spcBef>
                <a:spcAft>
                  <a:spcPts val="0"/>
                </a:spcAft>
                <a:buNone/>
              </a:pPr>
              <a:r>
                <a:rPr lang="en-US" sz="5400">
                  <a:solidFill>
                    <a:schemeClr val="lt1"/>
                  </a:solidFill>
                  <a:uFillTx/>
                  <a:latin typeface="Century Gothic"/>
                  <a:ea typeface="Century Gothic"/>
                  <a:cs typeface="Century Gothic"/>
                  <a:sym typeface="Century Gothic"/>
                </a:rPr>
                <a:t>Group: Tai-Chi</a:t>
              </a:r>
              <a:endParaRPr>
                <a:uFillTx/>
              </a:endParaRPr>
            </a:p>
            <a:p>
              <a:pPr algn="l" indent="0" lvl="0" marL="0" marR="0" rtl="0">
                <a:lnSpc>
                  <a:spcPct val="90000"/>
                </a:lnSpc>
                <a:spcBef>
                  <a:spcPts val="0"/>
                </a:spcBef>
                <a:spcAft>
                  <a:spcPts val="0"/>
                </a:spcAft>
                <a:buNone/>
              </a:pPr>
              <a:r>
                <a:rPr lang="en-US" sz="5400">
                  <a:solidFill>
                    <a:schemeClr val="lt1"/>
                  </a:solidFill>
                  <a:uFillTx/>
                  <a:latin typeface="Century Gothic"/>
                  <a:ea typeface="Century Gothic"/>
                  <a:cs typeface="Century Gothic"/>
                  <a:sym typeface="Century Gothic"/>
                </a:rPr>
                <a:t>Team Leader: Riley Sherwood</a:t>
              </a:r>
              <a:endParaRPr>
                <a:uFillTx/>
              </a:endParaRPr>
            </a:p>
            <a:p>
              <a:pPr algn="l" indent="0" lvl="0" marL="0" marR="0" rtl="0">
                <a:lnSpc>
                  <a:spcPct val="90000"/>
                </a:lnSpc>
                <a:spcBef>
                  <a:spcPts val="0"/>
                </a:spcBef>
                <a:spcAft>
                  <a:spcPts val="0"/>
                </a:spcAft>
                <a:buNone/>
              </a:pPr>
              <a:r>
                <a:rPr lang="en-US" sz="5400">
                  <a:solidFill>
                    <a:schemeClr val="lt1"/>
                  </a:solidFill>
                  <a:uFillTx/>
                  <a:latin typeface="Century Gothic"/>
                  <a:ea typeface="Century Gothic"/>
                  <a:cs typeface="Century Gothic"/>
                  <a:sym typeface="Century Gothic"/>
                </a:rPr>
                <a:t>Engineers: Josh Gogolin, Aaron Lim, Scott Murray</a:t>
              </a:r>
              <a:endParaRPr sz="5400">
                <a:solidFill>
                  <a:schemeClr val="lt1"/>
                </a:solidFill>
                <a:uFillTx/>
                <a:latin typeface="Open Sans"/>
                <a:ea typeface="Open Sans"/>
                <a:cs typeface="Open Sans"/>
                <a:sym typeface="Open Sans"/>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csusb_logo_1-main-w-01.eps" id="189" name="Google Shape;189;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4"/>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267975" y="2325025"/>
              <a:ext cx="3778874" cy="1619561"/>
            </a:xfrm>
            <a:prstGeom prst="rect">
              <a:avLst/>
            </a:prstGeom>
            <a:noFill/>
            <a:ln>
              <a:noFill/>
            </a:ln>
          </p:spPr>
        </p:pic>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0" name="Google Shape;190;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949058" y="3342465"/>
            <a:ext cx="5484000" cy="840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ctr" indent="0" lvl="0" marL="0" marR="0" rtl="0">
              <a:lnSpc>
                <a:spcPct val="90000"/>
              </a:lnSpc>
              <a:spcBef>
                <a:spcPts val="0"/>
              </a:spcBef>
              <a:spcAft>
                <a:spcPts val="0"/>
              </a:spcAft>
              <a:buNone/>
            </a:pPr>
            <a:r>
              <a:rPr lang="en-US" sz="5400">
                <a:solidFill>
                  <a:srgbClr val="FFFFFF"/>
                </a:solidFill>
                <a:uFillTx/>
                <a:latin typeface="Century Gothic"/>
                <a:ea typeface="Century Gothic"/>
                <a:cs typeface="Century Gothic"/>
                <a:sym typeface="Century Gothic"/>
              </a:rPr>
              <a:t>Spring 2020</a:t>
            </a:r>
            <a:endParaRPr sz="5400">
              <a:solidFill>
                <a:srgbClr val="FFFFFF"/>
              </a:solidFill>
              <a:uFillTx/>
              <a:latin typeface="Century Gothic"/>
              <a:ea typeface="Century Gothic"/>
              <a:cs typeface="Century Gothic"/>
              <a:sym typeface="Century Gothic"/>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1" name="Google Shape;191;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5"/>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3525" y="11774176"/>
            <a:ext cx="10878299" cy="548370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2" name="Google Shape;192;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2557" y="17689469"/>
            <a:ext cx="9304800" cy="13388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b="1" lang="en-US" sz="6800">
                <a:solidFill>
                  <a:srgbClr val="0066CC"/>
                </a:solidFill>
                <a:uFillTx/>
                <a:latin typeface="Open Sans"/>
                <a:ea typeface="Open Sans"/>
                <a:cs typeface="Open Sans"/>
                <a:sym typeface="Open Sans"/>
              </a:rPr>
              <a:t>Piezoelectric Sensors</a:t>
            </a:r>
            <a:endParaRPr sz="1600">
              <a:uFillTx/>
            </a:endParaRPr>
          </a:p>
          <a:p>
            <a:pPr algn="l" indent="0" lvl="0" marL="0" marR="0" rtl="0">
              <a:spcBef>
                <a:spcPts val="0"/>
              </a:spcBef>
              <a:spcAft>
                <a:spcPts val="0"/>
              </a:spcAft>
              <a:buNone/>
            </a:pPr>
            <a:r>
              <a:rPr>
                <a:uFillTx/>
              </a:rPr>
              <a:t/>
            </a:r>
            <a:endParaRPr b="1" sz="6600">
              <a:solidFill>
                <a:srgbClr val="0066CC"/>
              </a:solidFill>
              <a:uFillTx/>
              <a:latin typeface="Open Sans"/>
              <a:ea typeface="Open Sans"/>
              <a:cs typeface="Open Sans"/>
              <a:sym typeface="Open Sans"/>
            </a:endParaRPr>
          </a:p>
          <a:p>
            <a:pPr algn="l" indent="0" lvl="0" marL="0" marR="0" rtl="0">
              <a:spcBef>
                <a:spcPts val="0"/>
              </a:spcBef>
              <a:spcAft>
                <a:spcPts val="0"/>
              </a:spcAft>
              <a:buNone/>
            </a:pPr>
            <a:r>
              <a:rPr>
                <a:uFillTx/>
              </a:rPr>
              <a:t/>
            </a:r>
            <a:endParaRPr b="1" sz="6600">
              <a:solidFill>
                <a:srgbClr val="0066CC"/>
              </a:solidFill>
              <a:uFillTx/>
              <a:latin typeface="Open Sans"/>
              <a:ea typeface="Open Sans"/>
              <a:cs typeface="Open Sans"/>
              <a:sym typeface="Open Sans"/>
            </a:endParaRPr>
          </a:p>
          <a:p>
            <a:pPr algn="l" indent="0" lvl="0" marL="0" marR="0" rtl="0">
              <a:spcBef>
                <a:spcPts val="0"/>
              </a:spcBef>
              <a:spcAft>
                <a:spcPts val="0"/>
              </a:spcAft>
              <a:buNone/>
            </a:pPr>
            <a:r>
              <a:rPr>
                <a:uFillTx/>
              </a:rPr>
              <a:t/>
            </a:r>
            <a:endParaRPr b="1" sz="6600">
              <a:solidFill>
                <a:srgbClr val="0066CC"/>
              </a:solidFill>
              <a:uFillTx/>
              <a:latin typeface="Open Sans"/>
              <a:ea typeface="Open Sans"/>
              <a:cs typeface="Open Sans"/>
              <a:sym typeface="Open Sans"/>
            </a:endParaRPr>
          </a:p>
          <a:p>
            <a:pPr algn="l" indent="-381000" lvl="0" marL="457200" marR="0" rtl="0">
              <a:spcBef>
                <a:spcPts val="0"/>
              </a:spcBef>
              <a:spcAft>
                <a:spcPts val="0"/>
              </a:spcAft>
              <a:buClr>
                <a:schemeClr val="lt1"/>
              </a:buClr>
              <a:buSzPts val="2400"/>
              <a:buFont typeface="Montserrat"/>
              <a:buChar char="●"/>
            </a:pPr>
            <a:r>
              <a:rPr lang="en-US" sz="4000">
                <a:solidFill>
                  <a:schemeClr val="lt1"/>
                </a:solidFill>
                <a:uFillTx/>
                <a:latin typeface="Montserrat"/>
                <a:ea typeface="Montserrat"/>
                <a:cs typeface="Montserrat"/>
                <a:sym typeface="Montserrat"/>
              </a:rPr>
              <a:t>Piezoelectric sensors are sensors that when depressed discharge electricity. </a:t>
            </a:r>
            <a:endParaRPr>
              <a:uFillTx/>
            </a:endParaRPr>
          </a:p>
          <a:p>
            <a:pPr algn="l" indent="-381000" lvl="0" marL="457200" marR="0" rtl="0">
              <a:spcBef>
                <a:spcPts val="0"/>
              </a:spcBef>
              <a:spcAft>
                <a:spcPts val="0"/>
              </a:spcAft>
              <a:buClr>
                <a:schemeClr val="lt1"/>
              </a:buClr>
              <a:buSzPts val="2400"/>
              <a:buFont typeface="Montserrat"/>
              <a:buChar char="●"/>
            </a:pPr>
            <a:r>
              <a:rPr lang="en-US" sz="4000">
                <a:solidFill>
                  <a:schemeClr val="lt1"/>
                </a:solidFill>
                <a:uFillTx/>
                <a:latin typeface="Montserrat"/>
                <a:ea typeface="Montserrat"/>
                <a:cs typeface="Montserrat"/>
                <a:sym typeface="Montserrat"/>
              </a:rPr>
              <a:t>These sensors are made from piezoelectric materials which discharge stored electricity when under duress.</a:t>
            </a:r>
            <a:r>
              <a:rPr lang="en-US" sz="4000" u="sng">
                <a:solidFill>
                  <a:schemeClr val="hlink"/>
                </a:solidFill>
                <a:uFillTx/>
                <a:latin typeface="Montserrat"/>
                <a:ea typeface="Montserrat"/>
                <a:cs typeface="Montserrat"/>
                <a:sym typeface="Montserrat"/>
                <a:hlinkClick r:id="rId3"/>
              </a:rPr>
              <a:t> </a:t>
            </a:r>
            <a:r>
              <a:rPr lang="en-US" sz="4000">
                <a:solidFill>
                  <a:schemeClr val="lt1"/>
                </a:solidFill>
                <a:uFillTx/>
                <a:latin typeface="Montserrat"/>
                <a:ea typeface="Montserrat"/>
                <a:cs typeface="Montserrat"/>
                <a:sym typeface="Montserrat"/>
              </a:rPr>
              <a:t> </a:t>
            </a:r>
            <a:endParaRPr>
              <a:uFillTx/>
            </a:endParaRPr>
          </a:p>
          <a:p>
            <a:pPr algn="l" indent="-381000" lvl="0" marL="457200" marR="0" rtl="0">
              <a:spcBef>
                <a:spcPts val="0"/>
              </a:spcBef>
              <a:spcAft>
                <a:spcPts val="0"/>
              </a:spcAft>
              <a:buClr>
                <a:schemeClr val="lt1"/>
              </a:buClr>
              <a:buSzPts val="2400"/>
              <a:buFont typeface="Montserrat"/>
              <a:buChar char="●"/>
            </a:pPr>
            <a:r>
              <a:rPr lang="en-US" sz="4000">
                <a:solidFill>
                  <a:schemeClr val="lt1"/>
                </a:solidFill>
                <a:uFillTx/>
                <a:latin typeface="Montserrat"/>
                <a:ea typeface="Montserrat"/>
                <a:cs typeface="Montserrat"/>
                <a:sym typeface="Montserrat"/>
              </a:rPr>
              <a:t>We can use this effect to measure the voltage the sensors output and convert that value into a measure of pressure used for balance analysis.</a:t>
            </a:r>
            <a:endParaRPr>
              <a:uFillTx/>
            </a:endParaRPr>
          </a:p>
          <a:p>
            <a:pPr algn="l" indent="-381000" lvl="0" marL="457200" marR="0" rtl="0">
              <a:spcBef>
                <a:spcPts val="0"/>
              </a:spcBef>
              <a:spcAft>
                <a:spcPts val="0"/>
              </a:spcAft>
              <a:buClr>
                <a:schemeClr val="lt1"/>
              </a:buClr>
              <a:buSzPts val="2400"/>
              <a:buFont typeface="Montserrat"/>
              <a:buChar char="●"/>
            </a:pPr>
            <a:r>
              <a:rPr lang="en-US" sz="4000">
                <a:solidFill>
                  <a:schemeClr val="lt1"/>
                </a:solidFill>
                <a:uFillTx/>
                <a:latin typeface="Montserrat"/>
                <a:ea typeface="Montserrat"/>
                <a:cs typeface="Montserrat"/>
                <a:sym typeface="Montserrat"/>
              </a:rPr>
              <a:t>Because these piezo sensors are outputting a relatively small voltage we are using high value resistors in a voltage divider this way our current is not diminished.</a:t>
            </a:r>
            <a:endParaRPr sz="4000">
              <a:solidFill>
                <a:schemeClr val="lt1"/>
              </a:solidFill>
              <a:uFillTx/>
              <a:latin typeface="Century Gothic"/>
              <a:ea typeface="Century Gothic"/>
              <a:cs typeface="Century Gothic"/>
              <a:sym typeface="Century Gothic"/>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3" name="Google Shape;193;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6"/>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43002" y="18887523"/>
            <a:ext cx="3684012" cy="2905727"/>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4" name="Google Shape;194;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7"/>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745400" y="7051663"/>
            <a:ext cx="12620126" cy="6665925"/>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5" name="Google Shape;195;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099000" y="13717588"/>
            <a:ext cx="11921100" cy="8991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lnSpc>
                <a:spcPct val="115000"/>
              </a:lnSpc>
              <a:spcBef>
                <a:spcPts val="0"/>
              </a:spcBef>
              <a:spcAft>
                <a:spcPts val="0"/>
              </a:spcAft>
              <a:buClr>
                <a:schemeClr val="dk1"/>
              </a:buClr>
              <a:buSzPts val="1100"/>
              <a:buFont typeface="Arial"/>
              <a:buNone/>
            </a:pPr>
            <a:r>
              <a:rPr lang="en-US" sz="3400">
                <a:solidFill>
                  <a:schemeClr val="lt1"/>
                </a:solidFill>
                <a:uFillTx/>
                <a:latin typeface="Lato"/>
                <a:ea typeface="Lato"/>
                <a:cs typeface="Lato"/>
                <a:sym typeface="Lato"/>
              </a:rPr>
              <a:t>- The sandal holds sensors around the outer edge when pressed the sensors discharge a small voltage. This discharged voltage is then measured to determine how hard the sensor was depressed.</a:t>
            </a:r>
            <a:endParaRPr sz="3400">
              <a:solidFill>
                <a:schemeClr val="lt1"/>
              </a:solidFill>
              <a:uFillTx/>
              <a:latin typeface="Lato"/>
              <a:ea typeface="Lato"/>
              <a:cs typeface="Lato"/>
              <a:sym typeface="Lato"/>
            </a:endParaRPr>
          </a:p>
          <a:p>
            <a:pPr algn="l" indent="0" lvl="0" marL="457200" rtl="0">
              <a:lnSpc>
                <a:spcPct val="115000"/>
              </a:lnSpc>
              <a:spcBef>
                <a:spcPts val="1600"/>
              </a:spcBef>
              <a:spcAft>
                <a:spcPts val="0"/>
              </a:spcAft>
              <a:buClr>
                <a:schemeClr val="dk1"/>
              </a:buClr>
              <a:buSzPts val="1100"/>
              <a:buFont typeface="Arial"/>
              <a:buNone/>
            </a:pPr>
            <a:r>
              <a:rPr lang="en-US" sz="3400">
                <a:solidFill>
                  <a:schemeClr val="lt1"/>
                </a:solidFill>
                <a:uFillTx/>
                <a:latin typeface="Lato"/>
                <a:ea typeface="Lato"/>
                <a:cs typeface="Lato"/>
                <a:sym typeface="Lato"/>
              </a:rPr>
              <a:t>-- The code reads each channel to determine the voltage changes on a specific sensor. </a:t>
            </a:r>
            <a:endParaRPr sz="3400">
              <a:solidFill>
                <a:schemeClr val="lt1"/>
              </a:solidFill>
              <a:uFillTx/>
              <a:latin typeface="Lato"/>
              <a:ea typeface="Lato"/>
              <a:cs typeface="Lato"/>
              <a:sym typeface="Lato"/>
            </a:endParaRPr>
          </a:p>
          <a:p>
            <a:pPr algn="l" indent="0" lvl="0" marL="457200" rtl="0">
              <a:lnSpc>
                <a:spcPct val="115000"/>
              </a:lnSpc>
              <a:spcBef>
                <a:spcPts val="1600"/>
              </a:spcBef>
              <a:spcAft>
                <a:spcPts val="0"/>
              </a:spcAft>
              <a:buClr>
                <a:schemeClr val="dk1"/>
              </a:buClr>
              <a:buSzPts val="1100"/>
              <a:buFont typeface="Arial"/>
              <a:buNone/>
            </a:pPr>
            <a:r>
              <a:rPr lang="en-US" sz="3400">
                <a:solidFill>
                  <a:schemeClr val="lt1"/>
                </a:solidFill>
                <a:uFillTx/>
                <a:latin typeface="Lato"/>
                <a:ea typeface="Lato"/>
                <a:cs typeface="Lato"/>
                <a:sym typeface="Lato"/>
              </a:rPr>
              <a:t>- The voltage is measured and compared to each other sensor in order to show where the most pressure is being applied.</a:t>
            </a:r>
            <a:endParaRPr sz="3400">
              <a:solidFill>
                <a:schemeClr val="lt1"/>
              </a:solidFill>
              <a:uFillTx/>
              <a:latin typeface="Lato"/>
              <a:ea typeface="Lato"/>
              <a:cs typeface="Lato"/>
              <a:sym typeface="Lato"/>
            </a:endParaRPr>
          </a:p>
          <a:p>
            <a:pPr algn="l" indent="0" lvl="0" marL="457200" rtl="0">
              <a:lnSpc>
                <a:spcPct val="115000"/>
              </a:lnSpc>
              <a:spcBef>
                <a:spcPts val="1600"/>
              </a:spcBef>
              <a:spcAft>
                <a:spcPts val="0"/>
              </a:spcAft>
              <a:buClr>
                <a:schemeClr val="dk1"/>
              </a:buClr>
              <a:buSzPts val="1100"/>
              <a:buFont typeface="Arial"/>
              <a:buNone/>
            </a:pPr>
            <a:r>
              <a:rPr lang="en-US" sz="3400">
                <a:solidFill>
                  <a:schemeClr val="lt1"/>
                </a:solidFill>
                <a:uFillTx/>
                <a:latin typeface="Lato"/>
                <a:ea typeface="Lato"/>
                <a:cs typeface="Lato"/>
                <a:sym typeface="Lato"/>
              </a:rPr>
              <a:t>-This data is displayed on a scatter plot displaying different sensitivities so that the user can see how pressure from the patient’s feet is being applied. This will allow the user to perform balance tests with real-time data.</a:t>
            </a:r>
            <a:endParaRPr sz="3400">
              <a:solidFill>
                <a:schemeClr val="lt1"/>
              </a:solidFill>
              <a:uFillTx/>
              <a:latin typeface="Lato"/>
              <a:ea typeface="Lato"/>
              <a:cs typeface="Lato"/>
              <a:sym typeface="Lato"/>
            </a:endParaRPr>
          </a:p>
          <a:p>
            <a:pPr algn="l" indent="0" lvl="0" marL="457200" rtl="0">
              <a:lnSpc>
                <a:spcPct val="115000"/>
              </a:lnSpc>
              <a:spcBef>
                <a:spcPts val="1600"/>
              </a:spcBef>
              <a:spcAft>
                <a:spcPts val="0"/>
              </a:spcAft>
              <a:buClr>
                <a:srgbClr val="000000"/>
              </a:buClr>
              <a:buSzPts val="1300"/>
              <a:buFont typeface="Arial"/>
              <a:buNone/>
            </a:pPr>
            <a:r>
              <a:rPr lang="en-US" sz="3400">
                <a:solidFill>
                  <a:schemeClr val="lt1"/>
                </a:solidFill>
                <a:uFillTx/>
                <a:latin typeface="Lato"/>
                <a:ea typeface="Lato"/>
                <a:cs typeface="Lato"/>
                <a:sym typeface="Lato"/>
              </a:rPr>
              <a:t>- Data is displayed real-time in the Tkinter GUI and results are output into a .crv file</a:t>
            </a:r>
            <a:endParaRPr sz="3400">
              <a:uFillTx/>
              <a:latin typeface="Century Gothic"/>
              <a:ea typeface="Century Gothic"/>
              <a:cs typeface="Century Gothic"/>
              <a:sym typeface="Century Gothic"/>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6" name="Google Shape;196;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8"/>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715549" y="16116350"/>
            <a:ext cx="4135075" cy="6836663"/>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7" name="Google Shape;197;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9"/>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268725" y="15904225"/>
            <a:ext cx="8718899" cy="781265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8" name="Google Shape;198;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268725" y="24299288"/>
            <a:ext cx="13296900" cy="1064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10000"/>
              </a:lnSpc>
              <a:spcBef>
                <a:spcPts val="0"/>
              </a:spcBef>
              <a:spcAft>
                <a:spcPts val="0"/>
              </a:spcAft>
              <a:buClr>
                <a:schemeClr val="dk1"/>
              </a:buClr>
              <a:buFont typeface="Arial"/>
              <a:buNone/>
            </a:pPr>
            <a:r>
              <a:rPr b="1" lang="en-US" sz="6850">
                <a:solidFill>
                  <a:srgbClr val="0066CC"/>
                </a:solidFill>
                <a:uFillTx/>
                <a:latin typeface="Open Sans"/>
                <a:ea typeface="Open Sans"/>
                <a:cs typeface="Open Sans"/>
                <a:sym typeface="Open Sans"/>
              </a:rPr>
              <a:t>Future Design Enhancements</a:t>
            </a:r>
            <a:endParaRPr sz="1800">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9" name="Google Shape;199;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120313" y="25614015"/>
            <a:ext cx="11921100" cy="6666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495300" lvl="0" marL="457200" rtl="0">
              <a:spcBef>
                <a:spcPts val="0"/>
              </a:spcBef>
              <a:spcAft>
                <a:spcPts val="0"/>
              </a:spcAft>
              <a:buClr>
                <a:schemeClr val="lt1"/>
              </a:buClr>
              <a:buSzPts val="4200"/>
              <a:buFont typeface="Lato"/>
              <a:buAutoNum type="arabicPeriod"/>
            </a:pPr>
            <a:r>
              <a:rPr lang="en-US" sz="4200">
                <a:solidFill>
                  <a:schemeClr val="lt1"/>
                </a:solidFill>
                <a:uFillTx/>
                <a:latin typeface="Lato"/>
                <a:ea typeface="Lato"/>
                <a:cs typeface="Lato"/>
                <a:sym typeface="Lato"/>
              </a:rPr>
              <a:t>Database (To store old data for data comparison for clients )</a:t>
            </a:r>
            <a:endParaRPr sz="4200">
              <a:solidFill>
                <a:schemeClr val="lt1"/>
              </a:solidFill>
              <a:uFillTx/>
              <a:latin typeface="Lato"/>
              <a:ea typeface="Lato"/>
              <a:cs typeface="Lato"/>
              <a:sym typeface="Lato"/>
            </a:endParaRPr>
          </a:p>
          <a:p>
            <a:pPr algn="l" indent="-495300" lvl="0" marL="457200" rtl="0">
              <a:spcBef>
                <a:spcPts val="0"/>
              </a:spcBef>
              <a:spcAft>
                <a:spcPts val="0"/>
              </a:spcAft>
              <a:buClr>
                <a:schemeClr val="lt1"/>
              </a:buClr>
              <a:buSzPts val="4200"/>
              <a:buFont typeface="Lato"/>
              <a:buAutoNum type="arabicPeriod"/>
            </a:pPr>
            <a:r>
              <a:rPr lang="en-US" sz="4200">
                <a:solidFill>
                  <a:schemeClr val="lt1"/>
                </a:solidFill>
                <a:uFillTx/>
                <a:latin typeface="Lato"/>
                <a:ea typeface="Lato"/>
                <a:cs typeface="Lato"/>
                <a:sym typeface="Lato"/>
              </a:rPr>
              <a:t>Implementation of a two insole test</a:t>
            </a:r>
            <a:endParaRPr sz="4200">
              <a:solidFill>
                <a:schemeClr val="lt1"/>
              </a:solidFill>
              <a:uFillTx/>
              <a:latin typeface="Lato"/>
              <a:ea typeface="Lato"/>
              <a:cs typeface="Lato"/>
              <a:sym typeface="Lato"/>
            </a:endParaRPr>
          </a:p>
          <a:p>
            <a:pPr algn="l" indent="-495300" lvl="0" marL="457200" rtl="0">
              <a:spcBef>
                <a:spcPts val="0"/>
              </a:spcBef>
              <a:spcAft>
                <a:spcPts val="0"/>
              </a:spcAft>
              <a:buClr>
                <a:schemeClr val="lt1"/>
              </a:buClr>
              <a:buSzPts val="4200"/>
              <a:buFont typeface="Lato"/>
              <a:buAutoNum type="arabicPeriod"/>
            </a:pPr>
            <a:r>
              <a:rPr lang="en-US" sz="4200">
                <a:solidFill>
                  <a:schemeClr val="lt1"/>
                </a:solidFill>
                <a:uFillTx/>
                <a:latin typeface="Lato"/>
                <a:ea typeface="Lato"/>
                <a:cs typeface="Lato"/>
                <a:sym typeface="Lato"/>
              </a:rPr>
              <a:t>Implementation of a gyroscope</a:t>
            </a:r>
            <a:endParaRPr sz="4200">
              <a:solidFill>
                <a:schemeClr val="lt1"/>
              </a:solidFill>
              <a:uFillTx/>
              <a:latin typeface="Lato"/>
              <a:ea typeface="Lato"/>
              <a:cs typeface="Lato"/>
              <a:sym typeface="Lato"/>
            </a:endParaRPr>
          </a:p>
          <a:p>
            <a:pPr algn="l" indent="-495300" lvl="0" marL="457200" rtl="0">
              <a:spcBef>
                <a:spcPts val="0"/>
              </a:spcBef>
              <a:spcAft>
                <a:spcPts val="0"/>
              </a:spcAft>
              <a:buClr>
                <a:schemeClr val="lt1"/>
              </a:buClr>
              <a:buSzPts val="4200"/>
              <a:buFont typeface="Lato"/>
              <a:buAutoNum type="arabicPeriod"/>
            </a:pPr>
            <a:r>
              <a:rPr lang="en-US" sz="4200">
                <a:solidFill>
                  <a:schemeClr val="lt1"/>
                </a:solidFill>
                <a:uFillTx/>
                <a:latin typeface="Lato"/>
                <a:ea typeface="Lato"/>
                <a:cs typeface="Lato"/>
                <a:sym typeface="Lato"/>
              </a:rPr>
              <a:t>Implementation of a power light indicator</a:t>
            </a:r>
            <a:endParaRPr sz="4200">
              <a:solidFill>
                <a:schemeClr val="lt1"/>
              </a:solidFill>
              <a:uFillTx/>
              <a:latin typeface="Lato"/>
              <a:ea typeface="Lato"/>
              <a:cs typeface="Lato"/>
              <a:sym typeface="Lato"/>
            </a:endParaRPr>
          </a:p>
          <a:p>
            <a:pPr algn="l" indent="-495300" lvl="0" marL="457200" rtl="0">
              <a:spcBef>
                <a:spcPts val="0"/>
              </a:spcBef>
              <a:spcAft>
                <a:spcPts val="0"/>
              </a:spcAft>
              <a:buClr>
                <a:schemeClr val="lt1"/>
              </a:buClr>
              <a:buSzPts val="4200"/>
              <a:buFont typeface="Lato"/>
              <a:buAutoNum type="arabicPeriod"/>
            </a:pPr>
            <a:r>
              <a:rPr lang="en-US" sz="4200">
                <a:solidFill>
                  <a:schemeClr val="lt1"/>
                </a:solidFill>
                <a:uFillTx/>
                <a:latin typeface="Lato"/>
                <a:ea typeface="Lato"/>
                <a:cs typeface="Lato"/>
                <a:sym typeface="Lato"/>
              </a:rPr>
              <a:t>Cleaner, more appealing app design with a 3d printed custom sole</a:t>
            </a:r>
            <a:endParaRPr sz="4200">
              <a:solidFill>
                <a:schemeClr val="lt1"/>
              </a:solidFill>
              <a:uFillTx/>
              <a:latin typeface="Lato"/>
              <a:ea typeface="Lato"/>
              <a:cs typeface="Lato"/>
              <a:sym typeface="Lato"/>
            </a:endParaRPr>
          </a:p>
          <a:p>
            <a:pPr algn="l" indent="-495300" lvl="0" marL="457200" rtl="0">
              <a:spcBef>
                <a:spcPts val="0"/>
              </a:spcBef>
              <a:spcAft>
                <a:spcPts val="0"/>
              </a:spcAft>
              <a:buClr>
                <a:schemeClr val="lt1"/>
              </a:buClr>
              <a:buSzPts val="4200"/>
              <a:buFont typeface="Lato"/>
              <a:buAutoNum type="arabicPeriod"/>
            </a:pPr>
            <a:r>
              <a:rPr lang="en-US" sz="4200">
                <a:solidFill>
                  <a:schemeClr val="lt1"/>
                </a:solidFill>
                <a:uFillTx/>
                <a:latin typeface="Lato"/>
                <a:ea typeface="Lato"/>
                <a:cs typeface="Lato"/>
                <a:sym typeface="Lato"/>
              </a:rPr>
              <a:t>Better accuracy in tests (i.e. More precision) </a:t>
            </a:r>
            <a:endParaRPr sz="4200">
              <a:solidFill>
                <a:schemeClr val="lt1"/>
              </a:solidFill>
              <a:uFillTx/>
              <a:latin typeface="Lato"/>
              <a:ea typeface="Lato"/>
              <a:cs typeface="Lato"/>
              <a:sym typeface="Lato"/>
            </a:endParaRPr>
          </a:p>
          <a:p>
            <a:pPr algn="l" indent="-495300" lvl="0" marL="457200" rtl="0">
              <a:spcBef>
                <a:spcPts val="0"/>
              </a:spcBef>
              <a:spcAft>
                <a:spcPts val="0"/>
              </a:spcAft>
              <a:buClr>
                <a:schemeClr val="lt1"/>
              </a:buClr>
              <a:buSzPts val="4200"/>
              <a:buFont typeface="Lato"/>
              <a:buAutoNum type="arabicPeriod"/>
            </a:pPr>
            <a:r>
              <a:rPr lang="en-US" sz="4200">
                <a:solidFill>
                  <a:schemeClr val="lt1"/>
                </a:solidFill>
                <a:uFillTx/>
                <a:latin typeface="Lato"/>
                <a:ea typeface="Lato"/>
                <a:cs typeface="Lato"/>
                <a:sym typeface="Lato"/>
              </a:rPr>
              <a:t>Battery for device portability</a:t>
            </a:r>
            <a:endParaRPr sz="4200">
              <a:uFillTx/>
              <a:latin typeface="Century Gothic"/>
              <a:ea typeface="Century Gothic"/>
              <a:cs typeface="Century Gothic"/>
              <a:sym typeface="Century Gothic"/>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0" name="Google Shape;200;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0"/>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231714" y="1775622"/>
            <a:ext cx="5484000" cy="3825078"/>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1" name="Google Shape;201;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1"/>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012325" y="5826700"/>
            <a:ext cx="17513843" cy="9851537"/>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2" name="Google Shape;202;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2"/>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95325" y="17559975"/>
            <a:ext cx="6323544" cy="548370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3" name="Google Shape;203;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55613" y="18840247"/>
            <a:ext cx="4643025" cy="3000289"/>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4" name="Google Shape;204;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256950" y="23260050"/>
            <a:ext cx="8502000" cy="11501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10000"/>
              </a:lnSpc>
              <a:spcBef>
                <a:spcPts val="0"/>
              </a:spcBef>
              <a:spcAft>
                <a:spcPts val="0"/>
              </a:spcAft>
              <a:buClr>
                <a:schemeClr val="dk1"/>
              </a:buClr>
              <a:buFont typeface="Arial"/>
              <a:buNone/>
            </a:pPr>
            <a:r>
              <a:rPr b="1" lang="en-US" sz="7050">
                <a:solidFill>
                  <a:srgbClr val="0066CC"/>
                </a:solidFill>
                <a:uFillTx/>
                <a:latin typeface="Open Sans"/>
                <a:ea typeface="Open Sans"/>
                <a:cs typeface="Open Sans"/>
                <a:sym typeface="Open Sans"/>
              </a:rPr>
              <a:t>Design Challenges</a:t>
            </a:r>
            <a:endParaRPr sz="2000">
              <a:uFillTx/>
              <a:latin typeface="Century Gothic"/>
              <a:ea typeface="Century Gothic"/>
              <a:cs typeface="Century Gothic"/>
              <a:sym typeface="Century Gothic"/>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5" name="Google Shape;205;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132200" y="24402840"/>
            <a:ext cx="11921100" cy="6666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482600" lvl="0" marL="457200" rtl="0">
              <a:lnSpc>
                <a:spcPct val="115000"/>
              </a:lnSpc>
              <a:spcBef>
                <a:spcPts val="0"/>
              </a:spcBef>
              <a:spcAft>
                <a:spcPts val="0"/>
              </a:spcAft>
              <a:buClr>
                <a:schemeClr val="lt1"/>
              </a:buClr>
              <a:buSzPts val="4000"/>
              <a:buFont typeface="Lato"/>
              <a:buAutoNum type="arabicPeriod"/>
            </a:pPr>
            <a:r>
              <a:rPr lang="en-US" sz="4000">
                <a:solidFill>
                  <a:schemeClr val="lt1"/>
                </a:solidFill>
                <a:uFillTx/>
                <a:latin typeface="Lato"/>
                <a:ea typeface="Lato"/>
                <a:cs typeface="Lato"/>
                <a:sym typeface="Lato"/>
              </a:rPr>
              <a:t>Equipment Availability (Soldering kit, more sensors, laptop/mobile device)</a:t>
            </a:r>
            <a:endParaRPr sz="4000">
              <a:solidFill>
                <a:schemeClr val="lt1"/>
              </a:solidFill>
              <a:uFillTx/>
              <a:latin typeface="Lato"/>
              <a:ea typeface="Lato"/>
              <a:cs typeface="Lato"/>
              <a:sym typeface="Lato"/>
            </a:endParaRPr>
          </a:p>
          <a:p>
            <a:pPr algn="l" indent="-482600" lvl="0" marL="457200" rtl="0">
              <a:lnSpc>
                <a:spcPct val="115000"/>
              </a:lnSpc>
              <a:spcBef>
                <a:spcPts val="0"/>
              </a:spcBef>
              <a:spcAft>
                <a:spcPts val="0"/>
              </a:spcAft>
              <a:buClr>
                <a:schemeClr val="lt1"/>
              </a:buClr>
              <a:buSzPts val="4000"/>
              <a:buFont typeface="Lato"/>
              <a:buAutoNum type="arabicPeriod"/>
            </a:pPr>
            <a:r>
              <a:rPr lang="en-US" sz="4000">
                <a:solidFill>
                  <a:schemeClr val="lt1"/>
                </a:solidFill>
                <a:uFillTx/>
                <a:latin typeface="Lato"/>
                <a:ea typeface="Lato"/>
                <a:cs typeface="Lato"/>
                <a:sym typeface="Lato"/>
              </a:rPr>
              <a:t>Forced to work with what we had, as acquiring more parts became difficult. </a:t>
            </a:r>
            <a:endParaRPr sz="4000">
              <a:solidFill>
                <a:schemeClr val="lt1"/>
              </a:solidFill>
              <a:uFillTx/>
              <a:latin typeface="Lato"/>
              <a:ea typeface="Lato"/>
              <a:cs typeface="Lato"/>
              <a:sym typeface="Lato"/>
            </a:endParaRPr>
          </a:p>
          <a:p>
            <a:pPr algn="l" indent="-482600" lvl="0" marL="457200" rtl="0">
              <a:lnSpc>
                <a:spcPct val="115000"/>
              </a:lnSpc>
              <a:spcBef>
                <a:spcPts val="0"/>
              </a:spcBef>
              <a:spcAft>
                <a:spcPts val="0"/>
              </a:spcAft>
              <a:buClr>
                <a:schemeClr val="lt1"/>
              </a:buClr>
              <a:buSzPts val="4000"/>
              <a:buFont typeface="Lato"/>
              <a:buAutoNum type="arabicPeriod"/>
            </a:pPr>
            <a:r>
              <a:rPr lang="en-US" sz="4000">
                <a:solidFill>
                  <a:schemeClr val="lt1"/>
                </a:solidFill>
                <a:uFillTx/>
                <a:latin typeface="Lato"/>
                <a:ea typeface="Lato"/>
                <a:cs typeface="Lato"/>
                <a:sym typeface="Lato"/>
              </a:rPr>
              <a:t>Most components shipped from China, which post March, shipping costs and delays became astronomical.</a:t>
            </a:r>
            <a:endParaRPr sz="4000">
              <a:solidFill>
                <a:schemeClr val="lt1"/>
              </a:solidFill>
              <a:uFillTx/>
              <a:latin typeface="Lato"/>
              <a:ea typeface="Lato"/>
              <a:cs typeface="Lato"/>
              <a:sym typeface="Lato"/>
            </a:endParaRPr>
          </a:p>
          <a:p>
            <a:pPr algn="l" indent="-482600" lvl="0" marL="457200" rtl="0">
              <a:lnSpc>
                <a:spcPct val="115000"/>
              </a:lnSpc>
              <a:spcBef>
                <a:spcPts val="0"/>
              </a:spcBef>
              <a:spcAft>
                <a:spcPts val="0"/>
              </a:spcAft>
              <a:buClr>
                <a:schemeClr val="lt1"/>
              </a:buClr>
              <a:buSzPts val="4000"/>
              <a:buFont typeface="Lato"/>
              <a:buAutoNum type="arabicPeriod"/>
            </a:pPr>
            <a:r>
              <a:rPr lang="en-US" sz="4000">
                <a:solidFill>
                  <a:schemeClr val="lt1"/>
                </a:solidFill>
                <a:uFillTx/>
                <a:latin typeface="Lato"/>
                <a:ea typeface="Lato"/>
                <a:cs typeface="Lato"/>
                <a:sym typeface="Lato"/>
              </a:rPr>
              <a:t>Cost (Engineers were  either furloughed or laid off)</a:t>
            </a:r>
            <a:endParaRPr sz="4000">
              <a:solidFill>
                <a:schemeClr val="lt1"/>
              </a:solidFill>
              <a:uFillTx/>
              <a:latin typeface="Lato"/>
              <a:ea typeface="Lato"/>
              <a:cs typeface="Lato"/>
              <a:sym typeface="Lato"/>
            </a:endParaRPr>
          </a:p>
          <a:p>
            <a:pPr algn="l" indent="-482600" lvl="0" marL="457200" rtl="0">
              <a:lnSpc>
                <a:spcPct val="115000"/>
              </a:lnSpc>
              <a:spcBef>
                <a:spcPts val="0"/>
              </a:spcBef>
              <a:spcAft>
                <a:spcPts val="0"/>
              </a:spcAft>
              <a:buClr>
                <a:schemeClr val="lt1"/>
              </a:buClr>
              <a:buSzPts val="4000"/>
              <a:buFont typeface="Lato"/>
              <a:buAutoNum type="arabicPeriod"/>
            </a:pPr>
            <a:r>
              <a:rPr lang="en-US" sz="4000">
                <a:solidFill>
                  <a:schemeClr val="lt1"/>
                </a:solidFill>
                <a:uFillTx/>
                <a:latin typeface="Lato"/>
                <a:ea typeface="Lato"/>
                <a:cs typeface="Lato"/>
                <a:sym typeface="Lato"/>
              </a:rPr>
              <a:t>Unable to meet as a group for hardware implementation (Social distancing)</a:t>
            </a:r>
            <a:endParaRPr sz="4000">
              <a:solidFill>
                <a:schemeClr val="lt1"/>
              </a:solidFill>
              <a:uFillTx/>
              <a:latin typeface="Lato"/>
              <a:ea typeface="Lato"/>
              <a:cs typeface="Lato"/>
              <a:sym typeface="Lato"/>
            </a:endParaRPr>
          </a:p>
          <a:p>
            <a:pPr algn="l" indent="-482600" lvl="0" marL="457200" rtl="0">
              <a:lnSpc>
                <a:spcPct val="115000"/>
              </a:lnSpc>
              <a:spcBef>
                <a:spcPts val="0"/>
              </a:spcBef>
              <a:spcAft>
                <a:spcPts val="0"/>
              </a:spcAft>
              <a:buClr>
                <a:schemeClr val="lt1"/>
              </a:buClr>
              <a:buSzPts val="4000"/>
              <a:buFont typeface="Lato"/>
              <a:buAutoNum type="arabicPeriod"/>
            </a:pPr>
            <a:r>
              <a:rPr lang="en-US" sz="4000">
                <a:solidFill>
                  <a:schemeClr val="lt1"/>
                </a:solidFill>
                <a:uFillTx/>
                <a:latin typeface="Lato"/>
                <a:ea typeface="Lato"/>
                <a:cs typeface="Lato"/>
                <a:sym typeface="Lato"/>
              </a:rPr>
              <a:t>Campus resources were unavailable</a:t>
            </a:r>
            <a:endParaRPr sz="4000">
              <a:solidFill>
                <a:schemeClr val="lt1"/>
              </a:solidFill>
              <a:uFillTx/>
              <a:latin typeface="Lato"/>
              <a:ea typeface="Lato"/>
              <a:cs typeface="Lato"/>
              <a:sym typeface="Lato"/>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2014-01-06T17:52:42Z</dcterms:created>
  <dc:creator>Public Affairs</dc:creator>
</cp:coreProperties>
</file>