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7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9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11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0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4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4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45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2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8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1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6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7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7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0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6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1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6B0C9-7638-4F1F-BF58-F0E0013852D8}"/>
              </a:ext>
            </a:extLst>
          </p:cNvPr>
          <p:cNvSpPr txBox="1"/>
          <p:nvPr/>
        </p:nvSpPr>
        <p:spPr>
          <a:xfrm>
            <a:off x="1391479" y="2727296"/>
            <a:ext cx="7267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LRU-COUNTRE BASED IMPLEMENTATION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6F955-AC93-4775-9EF6-145DB605957D}"/>
              </a:ext>
            </a:extLst>
          </p:cNvPr>
          <p:cNvSpPr txBox="1"/>
          <p:nvPr/>
        </p:nvSpPr>
        <p:spPr>
          <a:xfrm>
            <a:off x="9332181" y="3075057"/>
            <a:ext cx="2859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10000"/>
                  </a:schemeClr>
                </a:solidFill>
              </a:rPr>
              <a:t>GROUP-17</a:t>
            </a:r>
            <a:endParaRPr lang="en-IN" sz="4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D46C0-DC60-49B5-9390-746DD79910F9}"/>
              </a:ext>
            </a:extLst>
          </p:cNvPr>
          <p:cNvSpPr txBox="1"/>
          <p:nvPr/>
        </p:nvSpPr>
        <p:spPr>
          <a:xfrm>
            <a:off x="7474226" y="4556097"/>
            <a:ext cx="5398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MEMBERS: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IIT2019207-SUBHASH BALLA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IIT2019206-AAMIN CHOUDHARI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IIB2019006-AMANJEET KUMAR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IIB2019031-DEBASISH DAS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IIT2019199-ABHISHEK BITHU</a:t>
            </a:r>
          </a:p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9E068-CCD7-4444-B461-FFD8FC672DA3}"/>
              </a:ext>
            </a:extLst>
          </p:cNvPr>
          <p:cNvSpPr txBox="1"/>
          <p:nvPr/>
        </p:nvSpPr>
        <p:spPr>
          <a:xfrm>
            <a:off x="3049326" y="1065475"/>
            <a:ext cx="4619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OS - ASSIGNMENT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0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98AF16-941B-44B8-B8E4-F62F9D5AD6D9}"/>
              </a:ext>
            </a:extLst>
          </p:cNvPr>
          <p:cNvSpPr txBox="1"/>
          <p:nvPr/>
        </p:nvSpPr>
        <p:spPr>
          <a:xfrm>
            <a:off x="301308" y="2234317"/>
            <a:ext cx="118906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page replacement algorithms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decide which memory pages to page out, sometimes called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swap out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 write to disk, when a </a:t>
            </a:r>
            <a:r>
              <a:rPr lang="en-US" b="0" i="0" u="none" strike="noStrike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memory needs to be allocated.Page replacement happens when a requested page is not in memory (page fault interrupt occurs) and a free page cannot be used to satisfy the allocation, either because there are none, or because the number of free pages is lower than some threshold.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LRU(least recently used replacement policy)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It is based on the fact that the pages that are used recently have very high probability to be used in the near future.LRU swaps out the page which is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least  recently used 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and thus allocating the page requested by processor to corresponding frame.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IMPLEMENTATION: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1</a:t>
            </a:r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Countre_based_implementation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Stack_based_implementation</a:t>
            </a:r>
            <a:endParaRPr lang="en-IN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D40E66-67C9-4BCC-A061-8FB5CBE6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LRU- Replacement policy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23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A482-9815-44C8-A23C-B5FC795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Countre_based_implementation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2EFBA-61F5-42CC-8F67-BBB9D6C0E676}"/>
              </a:ext>
            </a:extLst>
          </p:cNvPr>
          <p:cNvSpPr txBox="1"/>
          <p:nvPr/>
        </p:nvSpPr>
        <p:spPr>
          <a:xfrm>
            <a:off x="596348" y="2417197"/>
            <a:ext cx="9697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To keep track which page is least recently used ,we maintain a counter(sort of a logical clock) field in Page_Table[] additionally.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whenever  free frame is not available ,we scan through the page table[] and swap out the process which has least counter filed.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2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9FA1-34E8-4189-B5C1-92EC7A62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SOURCE-CODE explanation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39BC3-87BF-490F-9471-9BED8A461453}"/>
              </a:ext>
            </a:extLst>
          </p:cNvPr>
          <p:cNvSpPr txBox="1"/>
          <p:nvPr/>
        </p:nvSpPr>
        <p:spPr>
          <a:xfrm>
            <a:off x="103367" y="2136199"/>
            <a:ext cx="114578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Whenever user enters a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record_number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,there can be following 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possibilities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the page corresponding to record is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already in the memory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(i.e;frames[]).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    So,at first,we check if it is already present or not by checking (PageTable[pno].valid_bit==1).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    If it is already present,we 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update the global_counter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and assign it to 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PageTable[pno].counter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and return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    corresponding frm_no ,i.e; PageTable[pno].frm_no.</a:t>
            </a:r>
          </a:p>
          <a:p>
            <a:endParaRPr lang="en-IN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2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if the corresponding page is 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not present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,Then</a:t>
            </a:r>
          </a:p>
          <a:p>
            <a:endParaRPr lang="en-IN" dirty="0">
              <a:solidFill>
                <a:schemeClr val="tx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  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a)</a:t>
            </a:r>
          </a:p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        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check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 if 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free frame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 is available or not.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       If it is 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available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,then read the corresponding page into this frame and update counterfield, set valid_bit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       to 1(since it is now present in memory),</a:t>
            </a:r>
            <a:r>
              <a:rPr lang="en-IN" dirty="0" err="1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modify_bit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 to 0,frm_no to this frame.</a:t>
            </a:r>
          </a:p>
          <a:p>
            <a:endParaRPr lang="en-IN" dirty="0">
              <a:solidFill>
                <a:schemeClr val="tx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      Then simply </a:t>
            </a:r>
            <a:r>
              <a:rPr lang="en-IN" b="1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return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 that free frame_no.</a:t>
            </a:r>
          </a:p>
          <a:p>
            <a:endParaRPr lang="en-IN" dirty="0">
              <a:solidFill>
                <a:schemeClr val="tx2">
                  <a:lumMod val="1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12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B2A979-0D44-44FF-91E2-A519BA4B14E1}"/>
              </a:ext>
            </a:extLst>
          </p:cNvPr>
          <p:cNvSpPr txBox="1"/>
          <p:nvPr/>
        </p:nvSpPr>
        <p:spPr>
          <a:xfrm>
            <a:off x="516834" y="993915"/>
            <a:ext cx="10622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b)</a:t>
            </a:r>
          </a:p>
          <a:p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    If </a:t>
            </a:r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free frame is not available</a:t>
            </a:r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, we need to </a:t>
            </a:r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swap out a page</a:t>
            </a:r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    LRU_countre_based_replacement_algo() </a:t>
            </a:r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returns the </a:t>
            </a:r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victim_page </a:t>
            </a:r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with the </a:t>
            </a:r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least counter  </a:t>
            </a:r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by</a:t>
            </a:r>
          </a:p>
          <a:p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    scanning  through all pages which are present in memory(frames) currently.</a:t>
            </a:r>
          </a:p>
          <a:p>
            <a:endParaRPr lang="en-I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   And then, we gather the frm_no of victim_page.</a:t>
            </a:r>
          </a:p>
          <a:p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   We will check if victim_page is to be </a:t>
            </a:r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swapped or not </a:t>
            </a:r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by </a:t>
            </a:r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checking the modify_bit</a:t>
            </a:r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,if it is set,we</a:t>
            </a:r>
          </a:p>
          <a:p>
            <a:r>
              <a:rPr lang="en-IN" dirty="0">
                <a:solidFill>
                  <a:schemeClr val="bg1"/>
                </a:solidFill>
                <a:sym typeface="Wingdings" panose="05000000000000000000" pitchFamily="2" charset="2"/>
              </a:rPr>
              <a:t>   write_back that page into disk(student_data.csv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in this case)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Note here that we also need to update the page entry of victim_page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set valid_bit to 0,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 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modify_bit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to 1,frm_no to -1(since victim_page is swapped out now).</a:t>
            </a:r>
          </a:p>
          <a:p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 Then,we will read the corresponding page into this frame and update the counter field of that page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  Also update the page_table entryset valid_bit to 1,modify_bit to 0,frm_no to   frame_number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  of this over_written frame.</a:t>
            </a:r>
          </a:p>
          <a:p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 Finally, we return this frame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6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79F7-860B-41A7-A35A-ECB45D27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Changes made to code other than get_frame_no():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906F7-60D4-44E9-AFB1-D751E1DC5A24}"/>
              </a:ext>
            </a:extLst>
          </p:cNvPr>
          <p:cNvSpPr txBox="1"/>
          <p:nvPr/>
        </p:nvSpPr>
        <p:spPr>
          <a:xfrm>
            <a:off x="357808" y="2385390"/>
            <a:ext cx="110682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1)Added a 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counter(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initialized to 0 for every page) field in PageTable additionally.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2)Created a global counter(logical_counter in code).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3)Implemented following additional functions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update_page_table(pno,frm_no,valid_bit,modify_bit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);//updates page table contents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set_modify_bit(pno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)          //sets modify bit to 1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print_page_fault_count();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print_frame_table();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print_page_table();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print_no_of_frames();</a:t>
            </a:r>
          </a:p>
          <a:p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4)Whenever user updates a record,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set_modify_bit()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is called in main().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NOTE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INPUT SHOULD BE ENTERED MANUALLY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2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6C18ED-61BF-4B17-9E91-49FA4A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576" y="2742465"/>
            <a:ext cx="5092325" cy="1373070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87691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</TotalTime>
  <Words>806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Arial Black</vt:lpstr>
      <vt:lpstr>Trebuchet MS</vt:lpstr>
      <vt:lpstr>Berlin</vt:lpstr>
      <vt:lpstr>PowerPoint Presentation</vt:lpstr>
      <vt:lpstr>LRU- Replacement policy</vt:lpstr>
      <vt:lpstr>Countre_based_implementation</vt:lpstr>
      <vt:lpstr>SOURCE-CODE explanation</vt:lpstr>
      <vt:lpstr>PowerPoint Presentation</vt:lpstr>
      <vt:lpstr>Changes made to code other than get_frame_no():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subhash 25872.5</dc:creator>
  <cp:lastModifiedBy>subhash 25872.5</cp:lastModifiedBy>
  <cp:revision>15</cp:revision>
  <dcterms:created xsi:type="dcterms:W3CDTF">2020-11-07T04:23:25Z</dcterms:created>
  <dcterms:modified xsi:type="dcterms:W3CDTF">2020-11-08T00:03:04Z</dcterms:modified>
</cp:coreProperties>
</file>