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9" r:id="rId4"/>
    <p:sldId id="257" r:id="rId5"/>
    <p:sldId id="258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E9F5"/>
    <a:srgbClr val="E7F0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>
        <p:scale>
          <a:sx n="66" d="100"/>
          <a:sy n="66" d="100"/>
        </p:scale>
        <p:origin x="38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3B41-8D4C-41A7-99AF-46DDA550A752}" type="datetimeFigureOut">
              <a:rPr lang="uk-UA" smtClean="0"/>
              <a:t>30.03.2017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8C1F8-D5F3-472F-99EF-B8FB8093349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40393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3B41-8D4C-41A7-99AF-46DDA550A752}" type="datetimeFigureOut">
              <a:rPr lang="uk-UA" smtClean="0"/>
              <a:t>30.03.2017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8C1F8-D5F3-472F-99EF-B8FB8093349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80078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3B41-8D4C-41A7-99AF-46DDA550A752}" type="datetimeFigureOut">
              <a:rPr lang="uk-UA" smtClean="0"/>
              <a:t>30.03.2017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8C1F8-D5F3-472F-99EF-B8FB8093349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35141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3B41-8D4C-41A7-99AF-46DDA550A752}" type="datetimeFigureOut">
              <a:rPr lang="uk-UA" smtClean="0"/>
              <a:t>30.03.2017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8C1F8-D5F3-472F-99EF-B8FB8093349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2485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3B41-8D4C-41A7-99AF-46DDA550A752}" type="datetimeFigureOut">
              <a:rPr lang="uk-UA" smtClean="0"/>
              <a:t>30.03.2017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8C1F8-D5F3-472F-99EF-B8FB8093349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32883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3B41-8D4C-41A7-99AF-46DDA550A752}" type="datetimeFigureOut">
              <a:rPr lang="uk-UA" smtClean="0"/>
              <a:t>30.03.2017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8C1F8-D5F3-472F-99EF-B8FB8093349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68359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3B41-8D4C-41A7-99AF-46DDA550A752}" type="datetimeFigureOut">
              <a:rPr lang="uk-UA" smtClean="0"/>
              <a:t>30.03.2017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8C1F8-D5F3-472F-99EF-B8FB8093349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13984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3B41-8D4C-41A7-99AF-46DDA550A752}" type="datetimeFigureOut">
              <a:rPr lang="uk-UA" smtClean="0"/>
              <a:t>30.03.2017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8C1F8-D5F3-472F-99EF-B8FB8093349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00141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3B41-8D4C-41A7-99AF-46DDA550A752}" type="datetimeFigureOut">
              <a:rPr lang="uk-UA" smtClean="0"/>
              <a:t>30.03.2017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8C1F8-D5F3-472F-99EF-B8FB8093349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35585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3B41-8D4C-41A7-99AF-46DDA550A752}" type="datetimeFigureOut">
              <a:rPr lang="uk-UA" smtClean="0"/>
              <a:t>30.03.2017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8C1F8-D5F3-472F-99EF-B8FB8093349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0671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3B41-8D4C-41A7-99AF-46DDA550A752}" type="datetimeFigureOut">
              <a:rPr lang="uk-UA" smtClean="0"/>
              <a:t>30.03.2017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8C1F8-D5F3-472F-99EF-B8FB8093349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7385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D3B41-8D4C-41A7-99AF-46DDA550A752}" type="datetimeFigureOut">
              <a:rPr lang="uk-UA" smtClean="0"/>
              <a:t>30.03.2017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8C1F8-D5F3-472F-99EF-B8FB8093349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14931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9F7F8"/>
              </a:clrFrom>
              <a:clrTo>
                <a:srgbClr val="F9F7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596"/>
          <a:stretch/>
        </p:blipFill>
        <p:spPr>
          <a:xfrm>
            <a:off x="-101598" y="0"/>
            <a:ext cx="9123165" cy="2730321"/>
          </a:xfrm>
          <a:prstGeom prst="rect">
            <a:avLst/>
          </a:prstGeom>
          <a:solidFill>
            <a:srgbClr val="DDE9F5"/>
          </a:solidFill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63" y="463942"/>
            <a:ext cx="1963948" cy="1800287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0" y="0"/>
            <a:ext cx="9144000" cy="2730321"/>
          </a:xfrm>
          <a:prstGeom prst="rect">
            <a:avLst/>
          </a:prstGeom>
          <a:noFill/>
          <a:ln w="1016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51221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80" b="42241"/>
          <a:stretch/>
        </p:blipFill>
        <p:spPr>
          <a:xfrm>
            <a:off x="0" y="304795"/>
            <a:ext cx="9120884" cy="1996966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0"/>
            <a:ext cx="9144000" cy="2730321"/>
          </a:xfrm>
          <a:prstGeom prst="rect">
            <a:avLst/>
          </a:prstGeom>
          <a:noFill/>
          <a:ln w="1016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33581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900" b="29680"/>
          <a:stretch/>
        </p:blipFill>
        <p:spPr>
          <a:xfrm>
            <a:off x="-1" y="232228"/>
            <a:ext cx="9144001" cy="202503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0"/>
            <a:ext cx="9144000" cy="2730321"/>
          </a:xfrm>
          <a:prstGeom prst="rect">
            <a:avLst/>
          </a:prstGeom>
          <a:noFill/>
          <a:ln w="1016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34422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68" b="16432"/>
          <a:stretch/>
        </p:blipFill>
        <p:spPr>
          <a:xfrm>
            <a:off x="0" y="101599"/>
            <a:ext cx="9144000" cy="2070538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0"/>
            <a:ext cx="9144000" cy="2730321"/>
          </a:xfrm>
          <a:prstGeom prst="rect">
            <a:avLst/>
          </a:prstGeom>
          <a:noFill/>
          <a:ln w="1016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53852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201" b="588"/>
          <a:stretch/>
        </p:blipFill>
        <p:spPr>
          <a:xfrm>
            <a:off x="-1" y="145140"/>
            <a:ext cx="9144001" cy="2480154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0"/>
            <a:ext cx="9144000" cy="2730321"/>
          </a:xfrm>
          <a:prstGeom prst="rect">
            <a:avLst/>
          </a:prstGeom>
          <a:noFill/>
          <a:ln w="1016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69054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448"/>
          <a:stretch/>
        </p:blipFill>
        <p:spPr>
          <a:xfrm>
            <a:off x="0" y="0"/>
            <a:ext cx="9126753" cy="2533135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9144000" cy="2730321"/>
          </a:xfrm>
          <a:prstGeom prst="rect">
            <a:avLst/>
          </a:prstGeom>
          <a:noFill/>
          <a:ln w="1016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71185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16" b="69101"/>
          <a:stretch/>
        </p:blipFill>
        <p:spPr>
          <a:xfrm>
            <a:off x="0" y="174169"/>
            <a:ext cx="9144000" cy="239609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9144000" cy="2730321"/>
          </a:xfrm>
          <a:prstGeom prst="rect">
            <a:avLst/>
          </a:prstGeom>
          <a:noFill/>
          <a:ln w="1016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56957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DDE9F5"/>
              </a:clrFrom>
              <a:clrTo>
                <a:srgbClr val="DDE9F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88" b="55767"/>
          <a:stretch/>
        </p:blipFill>
        <p:spPr>
          <a:xfrm>
            <a:off x="0" y="188682"/>
            <a:ext cx="9126738" cy="220617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9144000" cy="2730321"/>
          </a:xfrm>
          <a:prstGeom prst="rect">
            <a:avLst/>
          </a:prstGeom>
          <a:noFill/>
          <a:ln w="1016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15259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79" b="39683"/>
          <a:stretch/>
        </p:blipFill>
        <p:spPr>
          <a:xfrm>
            <a:off x="0" y="116112"/>
            <a:ext cx="9126754" cy="2481943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9144000" cy="2730321"/>
          </a:xfrm>
          <a:prstGeom prst="rect">
            <a:avLst/>
          </a:prstGeom>
          <a:noFill/>
          <a:ln w="1016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42103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64" b="26772"/>
          <a:stretch/>
        </p:blipFill>
        <p:spPr>
          <a:xfrm>
            <a:off x="0" y="406400"/>
            <a:ext cx="9144000" cy="1968585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9144000" cy="2730321"/>
          </a:xfrm>
          <a:prstGeom prst="rect">
            <a:avLst/>
          </a:prstGeom>
          <a:noFill/>
          <a:ln w="1016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79429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074" b="13651"/>
          <a:stretch/>
        </p:blipFill>
        <p:spPr>
          <a:xfrm>
            <a:off x="0" y="261254"/>
            <a:ext cx="9144000" cy="200312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9144000" cy="2730321"/>
          </a:xfrm>
          <a:prstGeom prst="rect">
            <a:avLst/>
          </a:prstGeom>
          <a:noFill/>
          <a:ln w="1016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7253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16" b="67260"/>
          <a:stretch/>
        </p:blipFill>
        <p:spPr>
          <a:xfrm>
            <a:off x="0" y="1"/>
            <a:ext cx="9161279" cy="216365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9144000" cy="2730321"/>
          </a:xfrm>
          <a:prstGeom prst="rect">
            <a:avLst/>
          </a:prstGeom>
          <a:noFill/>
          <a:ln w="1016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19168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196" b="952"/>
          <a:stretch/>
        </p:blipFill>
        <p:spPr>
          <a:xfrm>
            <a:off x="0" y="304799"/>
            <a:ext cx="9144000" cy="1934047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9144000" cy="2730321"/>
          </a:xfrm>
          <a:prstGeom prst="rect">
            <a:avLst/>
          </a:prstGeom>
          <a:noFill/>
          <a:ln w="1016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29545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820"/>
          <a:stretch/>
        </p:blipFill>
        <p:spPr>
          <a:xfrm>
            <a:off x="0" y="72570"/>
            <a:ext cx="9124802" cy="254000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9144000" cy="2730321"/>
          </a:xfrm>
          <a:prstGeom prst="rect">
            <a:avLst/>
          </a:prstGeom>
          <a:noFill/>
          <a:ln w="1016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17879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73" b="71005"/>
          <a:stretch/>
        </p:blipFill>
        <p:spPr>
          <a:xfrm>
            <a:off x="0" y="101598"/>
            <a:ext cx="9128150" cy="235131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9144000" cy="2730321"/>
          </a:xfrm>
          <a:prstGeom prst="rect">
            <a:avLst/>
          </a:prstGeom>
          <a:noFill/>
          <a:ln w="1016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075631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88" b="57460"/>
          <a:stretch/>
        </p:blipFill>
        <p:spPr>
          <a:xfrm>
            <a:off x="1" y="203196"/>
            <a:ext cx="9144000" cy="2127455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0"/>
            <a:ext cx="9144000" cy="2730321"/>
          </a:xfrm>
          <a:prstGeom prst="rect">
            <a:avLst/>
          </a:prstGeom>
          <a:noFill/>
          <a:ln w="1016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29017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291" b="41587"/>
          <a:stretch/>
        </p:blipFill>
        <p:spPr>
          <a:xfrm>
            <a:off x="0" y="188682"/>
            <a:ext cx="9128150" cy="2351314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0"/>
            <a:ext cx="9144000" cy="2730321"/>
          </a:xfrm>
          <a:prstGeom prst="rect">
            <a:avLst/>
          </a:prstGeom>
          <a:noFill/>
          <a:ln w="1016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666265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36" b="29524"/>
          <a:stretch/>
        </p:blipFill>
        <p:spPr>
          <a:xfrm>
            <a:off x="0" y="261252"/>
            <a:ext cx="9146590" cy="2090057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0"/>
            <a:ext cx="9144000" cy="2730321"/>
          </a:xfrm>
          <a:prstGeom prst="rect">
            <a:avLst/>
          </a:prstGeom>
          <a:noFill/>
          <a:ln w="1016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50290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99" b="15133"/>
          <a:stretch/>
        </p:blipFill>
        <p:spPr>
          <a:xfrm>
            <a:off x="0" y="101598"/>
            <a:ext cx="9144000" cy="2507355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0"/>
            <a:ext cx="9144000" cy="2730321"/>
          </a:xfrm>
          <a:prstGeom prst="rect">
            <a:avLst/>
          </a:prstGeom>
          <a:noFill/>
          <a:ln w="1016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665629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714" b="1375"/>
          <a:stretch/>
        </p:blipFill>
        <p:spPr>
          <a:xfrm>
            <a:off x="0" y="188682"/>
            <a:ext cx="9144000" cy="231740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0"/>
            <a:ext cx="9144000" cy="2730321"/>
          </a:xfrm>
          <a:prstGeom prst="rect">
            <a:avLst/>
          </a:prstGeom>
          <a:noFill/>
          <a:ln w="1016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85525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27" b="50798"/>
          <a:stretch/>
        </p:blipFill>
        <p:spPr>
          <a:xfrm>
            <a:off x="0" y="0"/>
            <a:ext cx="9137498" cy="2343955"/>
          </a:xfrm>
          <a:prstGeom prst="rect">
            <a:avLst/>
          </a:prstGeom>
          <a:solidFill>
            <a:srgbClr val="DDE9F5"/>
          </a:solidFill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9144000" cy="2730321"/>
          </a:xfrm>
          <a:prstGeom prst="rect">
            <a:avLst/>
          </a:prstGeom>
          <a:noFill/>
          <a:ln w="1016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69924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92" b="32395"/>
          <a:stretch/>
        </p:blipFill>
        <p:spPr>
          <a:xfrm>
            <a:off x="-174171" y="122346"/>
            <a:ext cx="9145409" cy="2485623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9144000" cy="2730321"/>
          </a:xfrm>
          <a:prstGeom prst="rect">
            <a:avLst/>
          </a:prstGeom>
          <a:noFill/>
          <a:ln w="1016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76036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357" b="16995"/>
          <a:stretch/>
        </p:blipFill>
        <p:spPr>
          <a:xfrm>
            <a:off x="0" y="130629"/>
            <a:ext cx="9137514" cy="2176530"/>
          </a:xfrm>
          <a:prstGeom prst="rect">
            <a:avLst/>
          </a:prstGeom>
          <a:solidFill>
            <a:srgbClr val="DDE9F5"/>
          </a:solidFill>
        </p:spPr>
      </p:pic>
      <p:sp>
        <p:nvSpPr>
          <p:cNvPr id="3" name="Прямоугольник 2"/>
          <p:cNvSpPr/>
          <p:nvPr/>
        </p:nvSpPr>
        <p:spPr>
          <a:xfrm>
            <a:off x="0" y="0"/>
            <a:ext cx="9144000" cy="2730321"/>
          </a:xfrm>
          <a:prstGeom prst="rect">
            <a:avLst/>
          </a:prstGeom>
          <a:noFill/>
          <a:ln w="1016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65203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19" b="519"/>
          <a:stretch/>
        </p:blipFill>
        <p:spPr>
          <a:xfrm>
            <a:off x="0" y="217712"/>
            <a:ext cx="9141719" cy="2253803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0"/>
            <a:ext cx="9144000" cy="2730321"/>
          </a:xfrm>
          <a:prstGeom prst="rect">
            <a:avLst/>
          </a:prstGeom>
          <a:noFill/>
          <a:ln w="1016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20913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353"/>
          <a:stretch/>
        </p:blipFill>
        <p:spPr>
          <a:xfrm>
            <a:off x="0" y="-1"/>
            <a:ext cx="9135058" cy="2060029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9144000" cy="2730321"/>
          </a:xfrm>
          <a:prstGeom prst="rect">
            <a:avLst/>
          </a:prstGeom>
          <a:noFill/>
          <a:ln w="1016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66563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68" b="71497"/>
          <a:stretch/>
        </p:blipFill>
        <p:spPr>
          <a:xfrm>
            <a:off x="0" y="0"/>
            <a:ext cx="9134634" cy="2530258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9144000" cy="2730321"/>
          </a:xfrm>
          <a:prstGeom prst="rect">
            <a:avLst/>
          </a:prstGeom>
          <a:noFill/>
          <a:ln w="1016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92363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24" b="55251"/>
          <a:stretch/>
        </p:blipFill>
        <p:spPr>
          <a:xfrm>
            <a:off x="0" y="72570"/>
            <a:ext cx="9140282" cy="2530258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0"/>
            <a:ext cx="9144000" cy="2730321"/>
          </a:xfrm>
          <a:prstGeom prst="rect">
            <a:avLst/>
          </a:prstGeom>
          <a:noFill/>
          <a:ln w="1016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260011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0</Words>
  <Application>Microsoft Office PowerPoint</Application>
  <PresentationFormat>Экран (4:3)</PresentationFormat>
  <Paragraphs>0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xxx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А.А. Моренко</dc:creator>
  <cp:lastModifiedBy>А.А. Моренко</cp:lastModifiedBy>
  <cp:revision>18</cp:revision>
  <dcterms:created xsi:type="dcterms:W3CDTF">2017-03-30T15:44:55Z</dcterms:created>
  <dcterms:modified xsi:type="dcterms:W3CDTF">2017-03-30T16:33:28Z</dcterms:modified>
</cp:coreProperties>
</file>