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8"/>
  </p:notesMasterIdLst>
  <p:sldIdLst>
    <p:sldId id="256" r:id="rId2"/>
    <p:sldId id="258" r:id="rId3"/>
    <p:sldId id="340" r:id="rId4"/>
    <p:sldId id="262" r:id="rId5"/>
    <p:sldId id="272" r:id="rId6"/>
    <p:sldId id="296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ife Savers" panose="020B0604020202020204" charset="0"/>
      <p:regular r:id="rId17"/>
      <p:bold r:id="rId18"/>
    </p:embeddedFont>
    <p:embeddedFont>
      <p:font typeface="Life Savers ExtraBold" panose="020B0604020202020204" charset="0"/>
      <p:bold r:id="rId19"/>
    </p:embeddedFont>
    <p:embeddedFont>
      <p:font typeface="Roboto Slab Light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71B6BE-6FC9-40AA-A8F5-FD0AC6CACEF2}">
  <a:tblStyle styleId="{1371B6BE-6FC9-40AA-A8F5-FD0AC6CAC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a5787b249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a5787b249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a5787b2493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a5787b2493_0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cdc766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a5acdc766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4" name="Google Shape;3804;ga5787b2493_0_4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5" name="Google Shape;3805;ga5787b2493_0_4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363575"/>
            <a:ext cx="852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38975" y="1275325"/>
            <a:ext cx="47517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3">
  <p:cSld name="CUSTOM_1_1_1_1">
    <p:bg>
      <p:bgPr>
        <a:solidFill>
          <a:schemeClr val="lt2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8"/>
          <p:cNvGrpSpPr/>
          <p:nvPr/>
        </p:nvGrpSpPr>
        <p:grpSpPr>
          <a:xfrm>
            <a:off x="-572967" y="580599"/>
            <a:ext cx="9290279" cy="4022909"/>
            <a:chOff x="-572967" y="580599"/>
            <a:chExt cx="9290279" cy="4022909"/>
          </a:xfrm>
        </p:grpSpPr>
        <p:grpSp>
          <p:nvGrpSpPr>
            <p:cNvPr id="360" name="Google Shape;360;p18"/>
            <p:cNvGrpSpPr/>
            <p:nvPr/>
          </p:nvGrpSpPr>
          <p:grpSpPr>
            <a:xfrm>
              <a:off x="-572967" y="4039827"/>
              <a:ext cx="1700876" cy="563680"/>
              <a:chOff x="456975" y="1603100"/>
              <a:chExt cx="1111175" cy="368250"/>
            </a:xfrm>
          </p:grpSpPr>
          <p:sp>
            <p:nvSpPr>
              <p:cNvPr id="361" name="Google Shape;361;p1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18"/>
            <p:cNvSpPr/>
            <p:nvPr/>
          </p:nvSpPr>
          <p:spPr>
            <a:xfrm>
              <a:off x="8423988" y="910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5949225" y="39112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004638" y="360836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11413" y="4352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18"/>
            <p:cNvGrpSpPr/>
            <p:nvPr/>
          </p:nvGrpSpPr>
          <p:grpSpPr>
            <a:xfrm>
              <a:off x="867541" y="580599"/>
              <a:ext cx="1288247" cy="574373"/>
              <a:chOff x="7624716" y="2969549"/>
              <a:chExt cx="1288247" cy="574373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18"/>
          <p:cNvSpPr txBox="1">
            <a:spLocks noGrp="1"/>
          </p:cNvSpPr>
          <p:nvPr>
            <p:ph type="subTitle" idx="1"/>
          </p:nvPr>
        </p:nvSpPr>
        <p:spPr>
          <a:xfrm flipH="1">
            <a:off x="4921975" y="2873675"/>
            <a:ext cx="29229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title"/>
          </p:nvPr>
        </p:nvSpPr>
        <p:spPr>
          <a:xfrm>
            <a:off x="4921725" y="1285838"/>
            <a:ext cx="26397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379" name="Google Shape;379;p18"/>
          <p:cNvGrpSpPr/>
          <p:nvPr/>
        </p:nvGrpSpPr>
        <p:grpSpPr>
          <a:xfrm>
            <a:off x="7362852" y="3915433"/>
            <a:ext cx="1403276" cy="546229"/>
            <a:chOff x="1204900" y="1919475"/>
            <a:chExt cx="591775" cy="230350"/>
          </a:xfrm>
        </p:grpSpPr>
        <p:sp>
          <p:nvSpPr>
            <p:cNvPr id="380" name="Google Shape;380;p18"/>
            <p:cNvSpPr/>
            <p:nvPr/>
          </p:nvSpPr>
          <p:spPr>
            <a:xfrm>
              <a:off x="1204900" y="1919475"/>
              <a:ext cx="591775" cy="230350"/>
            </a:xfrm>
            <a:custGeom>
              <a:avLst/>
              <a:gdLst/>
              <a:ahLst/>
              <a:cxnLst/>
              <a:rect l="l" t="t" r="r" b="b"/>
              <a:pathLst>
                <a:path w="23671" h="9214" extrusionOk="0">
                  <a:moveTo>
                    <a:pt x="13477" y="0"/>
                  </a:moveTo>
                  <a:cubicBezTo>
                    <a:pt x="11108" y="0"/>
                    <a:pt x="8780" y="1383"/>
                    <a:pt x="9728" y="3987"/>
                  </a:cubicBezTo>
                  <a:cubicBezTo>
                    <a:pt x="9024" y="3386"/>
                    <a:pt x="8136" y="3109"/>
                    <a:pt x="7252" y="3109"/>
                  </a:cubicBezTo>
                  <a:cubicBezTo>
                    <a:pt x="5790" y="3109"/>
                    <a:pt x="4342" y="3867"/>
                    <a:pt x="3763" y="5165"/>
                  </a:cubicBezTo>
                  <a:cubicBezTo>
                    <a:pt x="3537" y="5665"/>
                    <a:pt x="3453" y="6213"/>
                    <a:pt x="3513" y="6761"/>
                  </a:cubicBezTo>
                  <a:cubicBezTo>
                    <a:pt x="3120" y="6558"/>
                    <a:pt x="2679" y="6439"/>
                    <a:pt x="2227" y="6427"/>
                  </a:cubicBezTo>
                  <a:cubicBezTo>
                    <a:pt x="905" y="6427"/>
                    <a:pt x="1" y="7582"/>
                    <a:pt x="251" y="9213"/>
                  </a:cubicBezTo>
                  <a:lnTo>
                    <a:pt x="22801" y="9213"/>
                  </a:lnTo>
                  <a:cubicBezTo>
                    <a:pt x="23670" y="7642"/>
                    <a:pt x="23265" y="6249"/>
                    <a:pt x="22253" y="5368"/>
                  </a:cubicBezTo>
                  <a:cubicBezTo>
                    <a:pt x="21553" y="4752"/>
                    <a:pt x="20561" y="4387"/>
                    <a:pt x="19501" y="4387"/>
                  </a:cubicBezTo>
                  <a:cubicBezTo>
                    <a:pt x="18759" y="4387"/>
                    <a:pt x="17983" y="4566"/>
                    <a:pt x="17253" y="4963"/>
                  </a:cubicBezTo>
                  <a:cubicBezTo>
                    <a:pt x="18601" y="1588"/>
                    <a:pt x="16016" y="0"/>
                    <a:pt x="1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48400" y="1942575"/>
              <a:ext cx="31875" cy="21800"/>
            </a:xfrm>
            <a:custGeom>
              <a:avLst/>
              <a:gdLst/>
              <a:ahLst/>
              <a:cxnLst/>
              <a:rect l="l" t="t" r="r" b="b"/>
              <a:pathLst>
                <a:path w="1275" h="872" extrusionOk="0">
                  <a:moveTo>
                    <a:pt x="364" y="1"/>
                  </a:moveTo>
                  <a:cubicBezTo>
                    <a:pt x="342" y="1"/>
                    <a:pt x="320" y="1"/>
                    <a:pt x="298" y="3"/>
                  </a:cubicBezTo>
                  <a:cubicBezTo>
                    <a:pt x="203" y="3"/>
                    <a:pt x="96" y="15"/>
                    <a:pt x="12" y="50"/>
                  </a:cubicBezTo>
                  <a:cubicBezTo>
                    <a:pt x="0" y="98"/>
                    <a:pt x="12" y="158"/>
                    <a:pt x="36" y="205"/>
                  </a:cubicBezTo>
                  <a:cubicBezTo>
                    <a:pt x="119" y="217"/>
                    <a:pt x="203" y="217"/>
                    <a:pt x="274" y="241"/>
                  </a:cubicBezTo>
                  <a:cubicBezTo>
                    <a:pt x="417" y="265"/>
                    <a:pt x="548" y="324"/>
                    <a:pt x="667" y="396"/>
                  </a:cubicBezTo>
                  <a:cubicBezTo>
                    <a:pt x="786" y="467"/>
                    <a:pt x="893" y="562"/>
                    <a:pt x="977" y="669"/>
                  </a:cubicBezTo>
                  <a:cubicBezTo>
                    <a:pt x="1024" y="741"/>
                    <a:pt x="1072" y="800"/>
                    <a:pt x="1120" y="872"/>
                  </a:cubicBezTo>
                  <a:cubicBezTo>
                    <a:pt x="1179" y="872"/>
                    <a:pt x="1227" y="860"/>
                    <a:pt x="1274" y="824"/>
                  </a:cubicBezTo>
                  <a:cubicBezTo>
                    <a:pt x="1274" y="824"/>
                    <a:pt x="1262" y="789"/>
                    <a:pt x="1250" y="741"/>
                  </a:cubicBezTo>
                  <a:cubicBezTo>
                    <a:pt x="1239" y="681"/>
                    <a:pt x="1215" y="610"/>
                    <a:pt x="1191" y="550"/>
                  </a:cubicBezTo>
                  <a:cubicBezTo>
                    <a:pt x="1108" y="372"/>
                    <a:pt x="989" y="229"/>
                    <a:pt x="834" y="122"/>
                  </a:cubicBezTo>
                  <a:cubicBezTo>
                    <a:pt x="688" y="38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546025" y="1962275"/>
              <a:ext cx="24425" cy="19375"/>
            </a:xfrm>
            <a:custGeom>
              <a:avLst/>
              <a:gdLst/>
              <a:ahLst/>
              <a:cxnLst/>
              <a:rect l="l" t="t" r="r" b="b"/>
              <a:pathLst>
                <a:path w="977" h="775" extrusionOk="0">
                  <a:moveTo>
                    <a:pt x="48" y="1"/>
                  </a:moveTo>
                  <a:cubicBezTo>
                    <a:pt x="24" y="48"/>
                    <a:pt x="0" y="96"/>
                    <a:pt x="0" y="155"/>
                  </a:cubicBezTo>
                  <a:lnTo>
                    <a:pt x="155" y="262"/>
                  </a:lnTo>
                  <a:cubicBezTo>
                    <a:pt x="202" y="286"/>
                    <a:pt x="250" y="322"/>
                    <a:pt x="286" y="358"/>
                  </a:cubicBezTo>
                  <a:cubicBezTo>
                    <a:pt x="333" y="393"/>
                    <a:pt x="381" y="429"/>
                    <a:pt x="417" y="465"/>
                  </a:cubicBezTo>
                  <a:cubicBezTo>
                    <a:pt x="572" y="584"/>
                    <a:pt x="869" y="774"/>
                    <a:pt x="869" y="774"/>
                  </a:cubicBezTo>
                  <a:cubicBezTo>
                    <a:pt x="905" y="739"/>
                    <a:pt x="953" y="703"/>
                    <a:pt x="976" y="655"/>
                  </a:cubicBezTo>
                  <a:cubicBezTo>
                    <a:pt x="881" y="489"/>
                    <a:pt x="750" y="334"/>
                    <a:pt x="607" y="203"/>
                  </a:cubicBezTo>
                  <a:cubicBezTo>
                    <a:pt x="500" y="132"/>
                    <a:pt x="381" y="72"/>
                    <a:pt x="250" y="36"/>
                  </a:cubicBezTo>
                  <a:cubicBezTo>
                    <a:pt x="131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653775" y="2127250"/>
              <a:ext cx="36925" cy="8200"/>
            </a:xfrm>
            <a:custGeom>
              <a:avLst/>
              <a:gdLst/>
              <a:ahLst/>
              <a:cxnLst/>
              <a:rect l="l" t="t" r="r" b="b"/>
              <a:pathLst>
                <a:path w="1477" h="328" extrusionOk="0">
                  <a:moveTo>
                    <a:pt x="744" y="1"/>
                  </a:moveTo>
                  <a:cubicBezTo>
                    <a:pt x="503" y="1"/>
                    <a:pt x="262" y="27"/>
                    <a:pt x="24" y="81"/>
                  </a:cubicBezTo>
                  <a:cubicBezTo>
                    <a:pt x="0" y="140"/>
                    <a:pt x="0" y="188"/>
                    <a:pt x="24" y="248"/>
                  </a:cubicBezTo>
                  <a:cubicBezTo>
                    <a:pt x="262" y="301"/>
                    <a:pt x="503" y="328"/>
                    <a:pt x="744" y="328"/>
                  </a:cubicBezTo>
                  <a:cubicBezTo>
                    <a:pt x="985" y="328"/>
                    <a:pt x="1226" y="301"/>
                    <a:pt x="1465" y="248"/>
                  </a:cubicBezTo>
                  <a:cubicBezTo>
                    <a:pt x="1477" y="188"/>
                    <a:pt x="1477" y="140"/>
                    <a:pt x="1465" y="81"/>
                  </a:cubicBezTo>
                  <a:cubicBezTo>
                    <a:pt x="1226" y="27"/>
                    <a:pt x="985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663000" y="2109025"/>
              <a:ext cx="18475" cy="8050"/>
            </a:xfrm>
            <a:custGeom>
              <a:avLst/>
              <a:gdLst/>
              <a:ahLst/>
              <a:cxnLst/>
              <a:rect l="l" t="t" r="r" b="b"/>
              <a:pathLst>
                <a:path w="739" h="322" extrusionOk="0">
                  <a:moveTo>
                    <a:pt x="369" y="0"/>
                  </a:moveTo>
                  <a:cubicBezTo>
                    <a:pt x="250" y="12"/>
                    <a:pt x="131" y="36"/>
                    <a:pt x="12" y="84"/>
                  </a:cubicBezTo>
                  <a:cubicBezTo>
                    <a:pt x="0" y="131"/>
                    <a:pt x="0" y="191"/>
                    <a:pt x="12" y="238"/>
                  </a:cubicBezTo>
                  <a:cubicBezTo>
                    <a:pt x="131" y="286"/>
                    <a:pt x="250" y="310"/>
                    <a:pt x="369" y="322"/>
                  </a:cubicBezTo>
                  <a:cubicBezTo>
                    <a:pt x="500" y="310"/>
                    <a:pt x="619" y="286"/>
                    <a:pt x="738" y="238"/>
                  </a:cubicBezTo>
                  <a:cubicBezTo>
                    <a:pt x="738" y="191"/>
                    <a:pt x="738" y="131"/>
                    <a:pt x="738" y="84"/>
                  </a:cubicBezTo>
                  <a:cubicBezTo>
                    <a:pt x="619" y="36"/>
                    <a:pt x="500" y="12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text 2">
  <p:cSld name="CUSTOM_2">
    <p:bg>
      <p:bgPr>
        <a:solidFill>
          <a:schemeClr val="lt2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1124875" y="2385175"/>
            <a:ext cx="8344254" cy="2218925"/>
            <a:chOff x="1124875" y="2385175"/>
            <a:chExt cx="8344254" cy="2218925"/>
          </a:xfrm>
        </p:grpSpPr>
        <p:sp>
          <p:nvSpPr>
            <p:cNvPr id="387" name="Google Shape;387;p19"/>
            <p:cNvSpPr/>
            <p:nvPr/>
          </p:nvSpPr>
          <p:spPr>
            <a:xfrm>
              <a:off x="8630073" y="238517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124875" y="44657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5173475" y="42188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20000" y="488594"/>
            <a:ext cx="4527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i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720000" y="1142100"/>
            <a:ext cx="4946100" cy="28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text 4">
  <p:cSld name="CUSTOM_2_1_1">
    <p:bg>
      <p:bgPr>
        <a:solidFill>
          <a:schemeClr val="lt2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-576369" y="4049829"/>
            <a:ext cx="1483317" cy="577807"/>
            <a:chOff x="651200" y="238075"/>
            <a:chExt cx="880725" cy="343075"/>
          </a:xfrm>
        </p:grpSpPr>
        <p:sp>
          <p:nvSpPr>
            <p:cNvPr id="429" name="Google Shape;429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21"/>
          <p:cNvSpPr/>
          <p:nvPr/>
        </p:nvSpPr>
        <p:spPr>
          <a:xfrm>
            <a:off x="-311175" y="9084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-693987" y="12327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8859925" y="391148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1"/>
          <p:cNvGrpSpPr/>
          <p:nvPr/>
        </p:nvGrpSpPr>
        <p:grpSpPr>
          <a:xfrm>
            <a:off x="8424006" y="812904"/>
            <a:ext cx="1483317" cy="577807"/>
            <a:chOff x="651200" y="238075"/>
            <a:chExt cx="880725" cy="343075"/>
          </a:xfrm>
        </p:grpSpPr>
        <p:sp>
          <p:nvSpPr>
            <p:cNvPr id="438" name="Google Shape;438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1"/>
          <p:cNvGrpSpPr/>
          <p:nvPr/>
        </p:nvGrpSpPr>
        <p:grpSpPr>
          <a:xfrm flipH="1">
            <a:off x="-793394" y="4"/>
            <a:ext cx="1483317" cy="577807"/>
            <a:chOff x="651200" y="238075"/>
            <a:chExt cx="880725" cy="343075"/>
          </a:xfrm>
        </p:grpSpPr>
        <p:sp>
          <p:nvSpPr>
            <p:cNvPr id="444" name="Google Shape;444;p21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1"/>
          <p:cNvGrpSpPr/>
          <p:nvPr/>
        </p:nvGrpSpPr>
        <p:grpSpPr>
          <a:xfrm>
            <a:off x="6963570" y="2422843"/>
            <a:ext cx="1295601" cy="577830"/>
            <a:chOff x="8042384" y="2038616"/>
            <a:chExt cx="1720815" cy="767473"/>
          </a:xfrm>
        </p:grpSpPr>
        <p:sp>
          <p:nvSpPr>
            <p:cNvPr id="450" name="Google Shape;450;p21"/>
            <p:cNvSpPr/>
            <p:nvPr/>
          </p:nvSpPr>
          <p:spPr>
            <a:xfrm>
              <a:off x="8042384" y="2038616"/>
              <a:ext cx="1720815" cy="767473"/>
            </a:xfrm>
            <a:custGeom>
              <a:avLst/>
              <a:gdLst/>
              <a:ahLst/>
              <a:cxnLst/>
              <a:rect l="l" t="t" r="r" b="b"/>
              <a:pathLst>
                <a:path w="43310" h="19316" extrusionOk="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8825909" y="2181653"/>
              <a:ext cx="49348" cy="69413"/>
            </a:xfrm>
            <a:custGeom>
              <a:avLst/>
              <a:gdLst/>
              <a:ahLst/>
              <a:cxnLst/>
              <a:rect l="l" t="t" r="r" b="b"/>
              <a:pathLst>
                <a:path w="1242" h="1747" extrusionOk="0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8874383" y="2198500"/>
              <a:ext cx="47282" cy="47679"/>
            </a:xfrm>
            <a:custGeom>
              <a:avLst/>
              <a:gdLst/>
              <a:ahLst/>
              <a:cxnLst/>
              <a:rect l="l" t="t" r="r" b="b"/>
              <a:pathLst>
                <a:path w="1190" h="1200" extrusionOk="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8122644" y="2614658"/>
              <a:ext cx="66671" cy="60314"/>
            </a:xfrm>
            <a:custGeom>
              <a:avLst/>
              <a:gdLst/>
              <a:ahLst/>
              <a:cxnLst/>
              <a:rect l="l" t="t" r="r" b="b"/>
              <a:pathLst>
                <a:path w="1678" h="1518" extrusionOk="0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8146284" y="2574170"/>
              <a:ext cx="46805" cy="43030"/>
            </a:xfrm>
            <a:custGeom>
              <a:avLst/>
              <a:gdLst/>
              <a:ahLst/>
              <a:cxnLst/>
              <a:rect l="l" t="t" r="r" b="b"/>
              <a:pathLst>
                <a:path w="1178" h="1083" extrusionOk="0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1"/>
          <p:cNvSpPr/>
          <p:nvPr/>
        </p:nvSpPr>
        <p:spPr>
          <a:xfrm>
            <a:off x="1550938" y="1674263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"/>
          <p:cNvSpPr/>
          <p:nvPr/>
        </p:nvSpPr>
        <p:spPr>
          <a:xfrm>
            <a:off x="6562713" y="3080138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1"/>
          <p:cNvSpPr/>
          <p:nvPr/>
        </p:nvSpPr>
        <p:spPr>
          <a:xfrm>
            <a:off x="8176238" y="1674263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"/>
          <p:cNvSpPr txBox="1">
            <a:spLocks noGrp="1"/>
          </p:cNvSpPr>
          <p:nvPr>
            <p:ph type="subTitle" idx="1"/>
          </p:nvPr>
        </p:nvSpPr>
        <p:spPr>
          <a:xfrm flipH="1">
            <a:off x="1214150" y="2350875"/>
            <a:ext cx="30702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459" name="Google Shape;459;p21"/>
          <p:cNvSpPr txBox="1">
            <a:spLocks noGrp="1"/>
          </p:cNvSpPr>
          <p:nvPr>
            <p:ph type="title"/>
          </p:nvPr>
        </p:nvSpPr>
        <p:spPr>
          <a:xfrm>
            <a:off x="1214150" y="1879425"/>
            <a:ext cx="3460200" cy="5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460" name="Google Shape;460;p21"/>
          <p:cNvSpPr txBox="1">
            <a:spLocks noGrp="1"/>
          </p:cNvSpPr>
          <p:nvPr>
            <p:ph type="title" idx="2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_1">
    <p:bg>
      <p:bgPr>
        <a:solidFill>
          <a:schemeClr val="lt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-1738762" y="399620"/>
            <a:ext cx="11543064" cy="5263126"/>
            <a:chOff x="-1738762" y="399620"/>
            <a:chExt cx="11543064" cy="5263126"/>
          </a:xfrm>
        </p:grpSpPr>
        <p:sp>
          <p:nvSpPr>
            <p:cNvPr id="487" name="Google Shape;487;p23"/>
            <p:cNvSpPr/>
            <p:nvPr/>
          </p:nvSpPr>
          <p:spPr>
            <a:xfrm>
              <a:off x="550550" y="19333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23"/>
            <p:cNvGrpSpPr/>
            <p:nvPr/>
          </p:nvGrpSpPr>
          <p:grpSpPr>
            <a:xfrm>
              <a:off x="1672685" y="656014"/>
              <a:ext cx="1465418" cy="485611"/>
              <a:chOff x="456975" y="1603100"/>
              <a:chExt cx="1111175" cy="368250"/>
            </a:xfrm>
          </p:grpSpPr>
          <p:sp>
            <p:nvSpPr>
              <p:cNvPr id="489" name="Google Shape;489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3"/>
            <p:cNvSpPr/>
            <p:nvPr/>
          </p:nvSpPr>
          <p:spPr>
            <a:xfrm>
              <a:off x="-1738762" y="2746444"/>
              <a:ext cx="5341209" cy="2397066"/>
            </a:xfrm>
            <a:custGeom>
              <a:avLst/>
              <a:gdLst/>
              <a:ahLst/>
              <a:cxnLst/>
              <a:rect l="l" t="t" r="r" b="b"/>
              <a:pathLst>
                <a:path w="33185" h="14893" extrusionOk="0">
                  <a:moveTo>
                    <a:pt x="17914" y="0"/>
                  </a:moveTo>
                  <a:cubicBezTo>
                    <a:pt x="13508" y="0"/>
                    <a:pt x="9446" y="2824"/>
                    <a:pt x="10410" y="8850"/>
                  </a:cubicBezTo>
                  <a:cubicBezTo>
                    <a:pt x="9248" y="7251"/>
                    <a:pt x="7906" y="6596"/>
                    <a:pt x="6600" y="6596"/>
                  </a:cubicBezTo>
                  <a:cubicBezTo>
                    <a:pt x="3177" y="6596"/>
                    <a:pt x="1" y="11091"/>
                    <a:pt x="951" y="14893"/>
                  </a:cubicBezTo>
                  <a:lnTo>
                    <a:pt x="32763" y="14893"/>
                  </a:lnTo>
                  <a:cubicBezTo>
                    <a:pt x="33185" y="12398"/>
                    <a:pt x="31458" y="10888"/>
                    <a:pt x="29152" y="10888"/>
                  </a:cubicBezTo>
                  <a:cubicBezTo>
                    <a:pt x="28546" y="10888"/>
                    <a:pt x="27901" y="10992"/>
                    <a:pt x="27244" y="11210"/>
                  </a:cubicBezTo>
                  <a:cubicBezTo>
                    <a:pt x="28811" y="3946"/>
                    <a:pt x="23122" y="0"/>
                    <a:pt x="17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23"/>
            <p:cNvGrpSpPr/>
            <p:nvPr/>
          </p:nvGrpSpPr>
          <p:grpSpPr>
            <a:xfrm rot="-6785158">
              <a:off x="502561" y="4201388"/>
              <a:ext cx="97452" cy="198903"/>
              <a:chOff x="8800202" y="3370171"/>
              <a:chExt cx="52288" cy="106721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" name="Google Shape;499;p23"/>
            <p:cNvGrpSpPr/>
            <p:nvPr/>
          </p:nvGrpSpPr>
          <p:grpSpPr>
            <a:xfrm rot="-6785158">
              <a:off x="7238111" y="383988"/>
              <a:ext cx="97452" cy="198903"/>
              <a:chOff x="8800202" y="3370171"/>
              <a:chExt cx="52288" cy="106721"/>
            </a:xfrm>
          </p:grpSpPr>
          <p:sp>
            <p:nvSpPr>
              <p:cNvPr id="500" name="Google Shape;500;p23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23"/>
            <p:cNvSpPr/>
            <p:nvPr/>
          </p:nvSpPr>
          <p:spPr>
            <a:xfrm>
              <a:off x="7091773" y="539500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8558913" y="1073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3"/>
            <p:cNvGrpSpPr/>
            <p:nvPr/>
          </p:nvGrpSpPr>
          <p:grpSpPr>
            <a:xfrm>
              <a:off x="6899690" y="3889455"/>
              <a:ext cx="2904611" cy="962569"/>
              <a:chOff x="456975" y="1603100"/>
              <a:chExt cx="1111175" cy="368250"/>
            </a:xfrm>
          </p:grpSpPr>
          <p:sp>
            <p:nvSpPr>
              <p:cNvPr id="506" name="Google Shape;506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1" name="Google Shape;511;p23"/>
            <p:cNvSpPr/>
            <p:nvPr/>
          </p:nvSpPr>
          <p:spPr>
            <a:xfrm>
              <a:off x="4239775" y="40326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23"/>
            <p:cNvGrpSpPr/>
            <p:nvPr/>
          </p:nvGrpSpPr>
          <p:grpSpPr>
            <a:xfrm>
              <a:off x="3933085" y="4806086"/>
              <a:ext cx="2585038" cy="856660"/>
              <a:chOff x="456975" y="1603100"/>
              <a:chExt cx="1111175" cy="368250"/>
            </a:xfrm>
          </p:grpSpPr>
          <p:sp>
            <p:nvSpPr>
              <p:cNvPr id="513" name="Google Shape;513;p2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518;p23"/>
          <p:cNvSpPr txBox="1">
            <a:spLocks noGrp="1"/>
          </p:cNvSpPr>
          <p:nvPr>
            <p:ph type="ctrTitle"/>
          </p:nvPr>
        </p:nvSpPr>
        <p:spPr>
          <a:xfrm>
            <a:off x="4888375" y="3218625"/>
            <a:ext cx="2970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519" name="Google Shape;519;p23"/>
          <p:cNvSpPr txBox="1">
            <a:spLocks noGrp="1"/>
          </p:cNvSpPr>
          <p:nvPr>
            <p:ph type="subTitle" idx="1"/>
          </p:nvPr>
        </p:nvSpPr>
        <p:spPr>
          <a:xfrm>
            <a:off x="3679100" y="1347074"/>
            <a:ext cx="4180200" cy="18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">
  <p:cSld name="CUSTOM_13">
    <p:bg>
      <p:bgPr>
        <a:solidFill>
          <a:schemeClr val="lt2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>
            <a:spLocks noGrp="1"/>
          </p:cNvSpPr>
          <p:nvPr>
            <p:ph type="title"/>
          </p:nvPr>
        </p:nvSpPr>
        <p:spPr>
          <a:xfrm>
            <a:off x="1388100" y="964400"/>
            <a:ext cx="6367800" cy="30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488750" y="3159600"/>
            <a:ext cx="383725" cy="95400"/>
          </a:xfrm>
          <a:custGeom>
            <a:avLst/>
            <a:gdLst/>
            <a:ahLst/>
            <a:cxnLst/>
            <a:rect l="l" t="t" r="r" b="b"/>
            <a:pathLst>
              <a:path w="15349" h="3816" extrusionOk="0">
                <a:moveTo>
                  <a:pt x="4434" y="0"/>
                </a:moveTo>
                <a:cubicBezTo>
                  <a:pt x="3044" y="0"/>
                  <a:pt x="1443" y="567"/>
                  <a:pt x="1" y="1267"/>
                </a:cubicBezTo>
                <a:cubicBezTo>
                  <a:pt x="564" y="1149"/>
                  <a:pt x="1144" y="1092"/>
                  <a:pt x="1726" y="1092"/>
                </a:cubicBezTo>
                <a:cubicBezTo>
                  <a:pt x="3680" y="1092"/>
                  <a:pt x="5674" y="1736"/>
                  <a:pt x="7252" y="2910"/>
                </a:cubicBezTo>
                <a:cubicBezTo>
                  <a:pt x="7229" y="3348"/>
                  <a:pt x="7465" y="3815"/>
                  <a:pt x="7705" y="3815"/>
                </a:cubicBezTo>
                <a:cubicBezTo>
                  <a:pt x="7843" y="3815"/>
                  <a:pt x="7982" y="3660"/>
                  <a:pt x="8073" y="3255"/>
                </a:cubicBezTo>
                <a:cubicBezTo>
                  <a:pt x="8085" y="3136"/>
                  <a:pt x="8085" y="3029"/>
                  <a:pt x="8073" y="2922"/>
                </a:cubicBezTo>
                <a:cubicBezTo>
                  <a:pt x="9651" y="1739"/>
                  <a:pt x="11654" y="1092"/>
                  <a:pt x="13617" y="1092"/>
                </a:cubicBezTo>
                <a:cubicBezTo>
                  <a:pt x="14201" y="1092"/>
                  <a:pt x="14783" y="1150"/>
                  <a:pt x="15348" y="1267"/>
                </a:cubicBezTo>
                <a:cubicBezTo>
                  <a:pt x="13902" y="568"/>
                  <a:pt x="12300" y="2"/>
                  <a:pt x="10910" y="2"/>
                </a:cubicBezTo>
                <a:cubicBezTo>
                  <a:pt x="9485" y="2"/>
                  <a:pt x="8283" y="597"/>
                  <a:pt x="7704" y="2255"/>
                </a:cubicBezTo>
                <a:cubicBezTo>
                  <a:pt x="7692" y="2243"/>
                  <a:pt x="7692" y="2231"/>
                  <a:pt x="7669" y="2220"/>
                </a:cubicBezTo>
                <a:lnTo>
                  <a:pt x="7633" y="2243"/>
                </a:lnTo>
                <a:cubicBezTo>
                  <a:pt x="7055" y="593"/>
                  <a:pt x="5855" y="0"/>
                  <a:pt x="4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6406575" y="4581025"/>
            <a:ext cx="1666957" cy="562485"/>
          </a:xfrm>
          <a:custGeom>
            <a:avLst/>
            <a:gdLst/>
            <a:ahLst/>
            <a:cxnLst/>
            <a:rect l="l" t="t" r="r" b="b"/>
            <a:pathLst>
              <a:path w="28545" h="9632" extrusionOk="0">
                <a:moveTo>
                  <a:pt x="12458" y="0"/>
                </a:moveTo>
                <a:cubicBezTo>
                  <a:pt x="9664" y="0"/>
                  <a:pt x="6437" y="2714"/>
                  <a:pt x="6804" y="7024"/>
                </a:cubicBezTo>
                <a:cubicBezTo>
                  <a:pt x="6197" y="5810"/>
                  <a:pt x="5198" y="5303"/>
                  <a:pt x="4167" y="5303"/>
                </a:cubicBezTo>
                <a:cubicBezTo>
                  <a:pt x="2146" y="5303"/>
                  <a:pt x="1" y="7251"/>
                  <a:pt x="434" y="9632"/>
                </a:cubicBezTo>
                <a:lnTo>
                  <a:pt x="28545" y="9632"/>
                </a:lnTo>
                <a:cubicBezTo>
                  <a:pt x="28545" y="9632"/>
                  <a:pt x="27865" y="6762"/>
                  <a:pt x="25302" y="6762"/>
                </a:cubicBezTo>
                <a:cubicBezTo>
                  <a:pt x="24542" y="6762"/>
                  <a:pt x="23618" y="7014"/>
                  <a:pt x="22496" y="7667"/>
                </a:cubicBezTo>
                <a:cubicBezTo>
                  <a:pt x="22388" y="5553"/>
                  <a:pt x="20634" y="3913"/>
                  <a:pt x="18882" y="3913"/>
                </a:cubicBezTo>
                <a:cubicBezTo>
                  <a:pt x="17931" y="3913"/>
                  <a:pt x="16980" y="4396"/>
                  <a:pt x="16293" y="5548"/>
                </a:cubicBezTo>
                <a:cubicBezTo>
                  <a:pt x="16576" y="1670"/>
                  <a:pt x="14650" y="0"/>
                  <a:pt x="124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25"/>
          <p:cNvGrpSpPr/>
          <p:nvPr/>
        </p:nvGrpSpPr>
        <p:grpSpPr>
          <a:xfrm>
            <a:off x="292750" y="296375"/>
            <a:ext cx="318200" cy="260175"/>
            <a:chOff x="1077100" y="1940775"/>
            <a:chExt cx="318200" cy="260175"/>
          </a:xfrm>
        </p:grpSpPr>
        <p:sp>
          <p:nvSpPr>
            <p:cNvPr id="541" name="Google Shape;541;p25"/>
            <p:cNvSpPr/>
            <p:nvPr/>
          </p:nvSpPr>
          <p:spPr>
            <a:xfrm>
              <a:off x="1077100" y="2108050"/>
              <a:ext cx="77400" cy="92900"/>
            </a:xfrm>
            <a:custGeom>
              <a:avLst/>
              <a:gdLst/>
              <a:ahLst/>
              <a:cxnLst/>
              <a:rect l="l" t="t" r="r" b="b"/>
              <a:pathLst>
                <a:path w="3096" h="3716" extrusionOk="0">
                  <a:moveTo>
                    <a:pt x="487" y="1"/>
                  </a:moveTo>
                  <a:cubicBezTo>
                    <a:pt x="441" y="1"/>
                    <a:pt x="1" y="430"/>
                    <a:pt x="24" y="477"/>
                  </a:cubicBezTo>
                  <a:cubicBezTo>
                    <a:pt x="24" y="477"/>
                    <a:pt x="596" y="1620"/>
                    <a:pt x="1108" y="2216"/>
                  </a:cubicBezTo>
                  <a:cubicBezTo>
                    <a:pt x="1572" y="2859"/>
                    <a:pt x="2536" y="3716"/>
                    <a:pt x="2536" y="3716"/>
                  </a:cubicBezTo>
                  <a:cubicBezTo>
                    <a:pt x="2751" y="3633"/>
                    <a:pt x="2929" y="3502"/>
                    <a:pt x="3096" y="3347"/>
                  </a:cubicBezTo>
                  <a:cubicBezTo>
                    <a:pt x="3096" y="3347"/>
                    <a:pt x="2620" y="2121"/>
                    <a:pt x="2131" y="1430"/>
                  </a:cubicBezTo>
                  <a:cubicBezTo>
                    <a:pt x="1572" y="787"/>
                    <a:pt x="488" y="1"/>
                    <a:pt x="488" y="1"/>
                  </a:cubicBezTo>
                  <a:cubicBezTo>
                    <a:pt x="488" y="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085225" y="1980400"/>
              <a:ext cx="151425" cy="193525"/>
            </a:xfrm>
            <a:custGeom>
              <a:avLst/>
              <a:gdLst/>
              <a:ahLst/>
              <a:cxnLst/>
              <a:rect l="l" t="t" r="r" b="b"/>
              <a:pathLst>
                <a:path w="6057" h="7741" extrusionOk="0">
                  <a:moveTo>
                    <a:pt x="572" y="1"/>
                  </a:moveTo>
                  <a:cubicBezTo>
                    <a:pt x="439" y="1"/>
                    <a:pt x="0" y="259"/>
                    <a:pt x="32" y="345"/>
                  </a:cubicBezTo>
                  <a:lnTo>
                    <a:pt x="747" y="1821"/>
                  </a:lnTo>
                  <a:cubicBezTo>
                    <a:pt x="1211" y="2714"/>
                    <a:pt x="1735" y="3571"/>
                    <a:pt x="2307" y="4405"/>
                  </a:cubicBezTo>
                  <a:cubicBezTo>
                    <a:pt x="2890" y="5107"/>
                    <a:pt x="3628" y="6012"/>
                    <a:pt x="4342" y="6631"/>
                  </a:cubicBezTo>
                  <a:lnTo>
                    <a:pt x="5569" y="7738"/>
                  </a:lnTo>
                  <a:cubicBezTo>
                    <a:pt x="5573" y="7740"/>
                    <a:pt x="5578" y="7741"/>
                    <a:pt x="5583" y="7741"/>
                  </a:cubicBezTo>
                  <a:cubicBezTo>
                    <a:pt x="5697" y="7741"/>
                    <a:pt x="6056" y="7376"/>
                    <a:pt x="6045" y="7262"/>
                  </a:cubicBezTo>
                  <a:cubicBezTo>
                    <a:pt x="6045" y="7262"/>
                    <a:pt x="5628" y="6703"/>
                    <a:pt x="5069" y="5976"/>
                  </a:cubicBezTo>
                  <a:cubicBezTo>
                    <a:pt x="4485" y="5286"/>
                    <a:pt x="3902" y="4298"/>
                    <a:pt x="3342" y="3631"/>
                  </a:cubicBezTo>
                  <a:lnTo>
                    <a:pt x="604" y="11"/>
                  </a:lnTo>
                  <a:cubicBezTo>
                    <a:pt x="598" y="4"/>
                    <a:pt x="587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1233075" y="2028225"/>
              <a:ext cx="76800" cy="91775"/>
            </a:xfrm>
            <a:custGeom>
              <a:avLst/>
              <a:gdLst/>
              <a:ahLst/>
              <a:cxnLst/>
              <a:rect l="l" t="t" r="r" b="b"/>
              <a:pathLst>
                <a:path w="3072" h="3671" extrusionOk="0">
                  <a:moveTo>
                    <a:pt x="628" y="1"/>
                  </a:moveTo>
                  <a:cubicBezTo>
                    <a:pt x="529" y="1"/>
                    <a:pt x="0" y="126"/>
                    <a:pt x="0" y="170"/>
                  </a:cubicBezTo>
                  <a:lnTo>
                    <a:pt x="24" y="408"/>
                  </a:lnTo>
                  <a:cubicBezTo>
                    <a:pt x="36" y="611"/>
                    <a:pt x="72" y="813"/>
                    <a:pt x="131" y="1003"/>
                  </a:cubicBezTo>
                  <a:cubicBezTo>
                    <a:pt x="262" y="1504"/>
                    <a:pt x="488" y="1980"/>
                    <a:pt x="798" y="2385"/>
                  </a:cubicBezTo>
                  <a:cubicBezTo>
                    <a:pt x="1131" y="2766"/>
                    <a:pt x="1536" y="3075"/>
                    <a:pt x="1977" y="3313"/>
                  </a:cubicBezTo>
                  <a:cubicBezTo>
                    <a:pt x="2203" y="3456"/>
                    <a:pt x="2453" y="3575"/>
                    <a:pt x="2703" y="3670"/>
                  </a:cubicBezTo>
                  <a:cubicBezTo>
                    <a:pt x="2762" y="3659"/>
                    <a:pt x="3072" y="3194"/>
                    <a:pt x="3072" y="3111"/>
                  </a:cubicBezTo>
                  <a:cubicBezTo>
                    <a:pt x="3072" y="3111"/>
                    <a:pt x="2870" y="2861"/>
                    <a:pt x="2596" y="2551"/>
                  </a:cubicBezTo>
                  <a:cubicBezTo>
                    <a:pt x="2322" y="2254"/>
                    <a:pt x="2036" y="1849"/>
                    <a:pt x="1798" y="1563"/>
                  </a:cubicBezTo>
                  <a:cubicBezTo>
                    <a:pt x="1572" y="1265"/>
                    <a:pt x="1226" y="932"/>
                    <a:pt x="1024" y="599"/>
                  </a:cubicBezTo>
                  <a:cubicBezTo>
                    <a:pt x="917" y="468"/>
                    <a:pt x="834" y="325"/>
                    <a:pt x="750" y="182"/>
                  </a:cubicBezTo>
                  <a:lnTo>
                    <a:pt x="643" y="3"/>
                  </a:lnTo>
                  <a:cubicBezTo>
                    <a:pt x="641" y="2"/>
                    <a:pt x="636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1328325" y="1940775"/>
              <a:ext cx="66975" cy="75925"/>
            </a:xfrm>
            <a:custGeom>
              <a:avLst/>
              <a:gdLst/>
              <a:ahLst/>
              <a:cxnLst/>
              <a:rect l="l" t="t" r="r" b="b"/>
              <a:pathLst>
                <a:path w="2679" h="3037" extrusionOk="0">
                  <a:moveTo>
                    <a:pt x="476" y="1"/>
                  </a:moveTo>
                  <a:cubicBezTo>
                    <a:pt x="298" y="132"/>
                    <a:pt x="131" y="299"/>
                    <a:pt x="0" y="477"/>
                  </a:cubicBezTo>
                  <a:cubicBezTo>
                    <a:pt x="0" y="477"/>
                    <a:pt x="429" y="1442"/>
                    <a:pt x="834" y="1930"/>
                  </a:cubicBezTo>
                  <a:cubicBezTo>
                    <a:pt x="1286" y="2454"/>
                    <a:pt x="2191" y="3037"/>
                    <a:pt x="2191" y="3037"/>
                  </a:cubicBezTo>
                  <a:cubicBezTo>
                    <a:pt x="2381" y="2906"/>
                    <a:pt x="2536" y="2751"/>
                    <a:pt x="2679" y="2573"/>
                  </a:cubicBezTo>
                  <a:cubicBezTo>
                    <a:pt x="2679" y="2573"/>
                    <a:pt x="2250" y="1596"/>
                    <a:pt x="1846" y="1120"/>
                  </a:cubicBezTo>
                  <a:cubicBezTo>
                    <a:pt x="1393" y="596"/>
                    <a:pt x="476" y="1"/>
                    <a:pt x="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25"/>
          <p:cNvGrpSpPr/>
          <p:nvPr/>
        </p:nvGrpSpPr>
        <p:grpSpPr>
          <a:xfrm>
            <a:off x="8073537" y="812358"/>
            <a:ext cx="915544" cy="411102"/>
            <a:chOff x="3672600" y="1165825"/>
            <a:chExt cx="557375" cy="250275"/>
          </a:xfrm>
        </p:grpSpPr>
        <p:sp>
          <p:nvSpPr>
            <p:cNvPr id="546" name="Google Shape;546;p25"/>
            <p:cNvSpPr/>
            <p:nvPr/>
          </p:nvSpPr>
          <p:spPr>
            <a:xfrm>
              <a:off x="3672600" y="1165825"/>
              <a:ext cx="557375" cy="250275"/>
            </a:xfrm>
            <a:custGeom>
              <a:avLst/>
              <a:gdLst/>
              <a:ahLst/>
              <a:cxnLst/>
              <a:rect l="l" t="t" r="r" b="b"/>
              <a:pathLst>
                <a:path w="22295" h="10011" extrusionOk="0">
                  <a:moveTo>
                    <a:pt x="12039" y="1"/>
                  </a:moveTo>
                  <a:cubicBezTo>
                    <a:pt x="9081" y="1"/>
                    <a:pt x="6352" y="1896"/>
                    <a:pt x="6996" y="5939"/>
                  </a:cubicBezTo>
                  <a:cubicBezTo>
                    <a:pt x="6214" y="4867"/>
                    <a:pt x="5312" y="4428"/>
                    <a:pt x="4435" y="4428"/>
                  </a:cubicBezTo>
                  <a:cubicBezTo>
                    <a:pt x="2134" y="4428"/>
                    <a:pt x="0" y="7450"/>
                    <a:pt x="638" y="10011"/>
                  </a:cubicBezTo>
                  <a:lnTo>
                    <a:pt x="22022" y="10011"/>
                  </a:lnTo>
                  <a:cubicBezTo>
                    <a:pt x="22295" y="8334"/>
                    <a:pt x="21138" y="7313"/>
                    <a:pt x="19593" y="7313"/>
                  </a:cubicBezTo>
                  <a:cubicBezTo>
                    <a:pt x="19185" y="7313"/>
                    <a:pt x="18750" y="7385"/>
                    <a:pt x="18307" y="7534"/>
                  </a:cubicBezTo>
                  <a:cubicBezTo>
                    <a:pt x="19359" y="2651"/>
                    <a:pt x="15538" y="1"/>
                    <a:pt x="1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4015975" y="1195825"/>
              <a:ext cx="8350" cy="16000"/>
            </a:xfrm>
            <a:custGeom>
              <a:avLst/>
              <a:gdLst/>
              <a:ahLst/>
              <a:cxnLst/>
              <a:rect l="l" t="t" r="r" b="b"/>
              <a:pathLst>
                <a:path w="334" h="640" extrusionOk="0">
                  <a:moveTo>
                    <a:pt x="36" y="0"/>
                  </a:moveTo>
                  <a:cubicBezTo>
                    <a:pt x="24" y="48"/>
                    <a:pt x="12" y="83"/>
                    <a:pt x="12" y="131"/>
                  </a:cubicBezTo>
                  <a:cubicBezTo>
                    <a:pt x="0" y="202"/>
                    <a:pt x="0" y="274"/>
                    <a:pt x="12" y="345"/>
                  </a:cubicBezTo>
                  <a:cubicBezTo>
                    <a:pt x="24" y="417"/>
                    <a:pt x="48" y="476"/>
                    <a:pt x="72" y="536"/>
                  </a:cubicBezTo>
                  <a:lnTo>
                    <a:pt x="119" y="631"/>
                  </a:lnTo>
                  <a:cubicBezTo>
                    <a:pt x="149" y="637"/>
                    <a:pt x="179" y="640"/>
                    <a:pt x="208" y="640"/>
                  </a:cubicBezTo>
                  <a:cubicBezTo>
                    <a:pt x="238" y="640"/>
                    <a:pt x="268" y="637"/>
                    <a:pt x="298" y="631"/>
                  </a:cubicBezTo>
                  <a:cubicBezTo>
                    <a:pt x="298" y="631"/>
                    <a:pt x="310" y="583"/>
                    <a:pt x="322" y="512"/>
                  </a:cubicBezTo>
                  <a:cubicBezTo>
                    <a:pt x="334" y="441"/>
                    <a:pt x="334" y="357"/>
                    <a:pt x="322" y="286"/>
                  </a:cubicBezTo>
                  <a:cubicBezTo>
                    <a:pt x="310" y="226"/>
                    <a:pt x="286" y="155"/>
                    <a:pt x="250" y="95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4032925" y="1191050"/>
              <a:ext cx="10750" cy="32475"/>
            </a:xfrm>
            <a:custGeom>
              <a:avLst/>
              <a:gdLst/>
              <a:ahLst/>
              <a:cxnLst/>
              <a:rect l="l" t="t" r="r" b="b"/>
              <a:pathLst>
                <a:path w="430" h="1299" extrusionOk="0">
                  <a:moveTo>
                    <a:pt x="156" y="1"/>
                  </a:moveTo>
                  <a:cubicBezTo>
                    <a:pt x="108" y="1"/>
                    <a:pt x="48" y="12"/>
                    <a:pt x="1" y="36"/>
                  </a:cubicBezTo>
                  <a:cubicBezTo>
                    <a:pt x="1" y="251"/>
                    <a:pt x="25" y="465"/>
                    <a:pt x="60" y="679"/>
                  </a:cubicBezTo>
                  <a:cubicBezTo>
                    <a:pt x="108" y="893"/>
                    <a:pt x="179" y="1096"/>
                    <a:pt x="275" y="1298"/>
                  </a:cubicBezTo>
                  <a:cubicBezTo>
                    <a:pt x="322" y="1298"/>
                    <a:pt x="382" y="1286"/>
                    <a:pt x="429" y="1263"/>
                  </a:cubicBezTo>
                  <a:cubicBezTo>
                    <a:pt x="429" y="1048"/>
                    <a:pt x="406" y="834"/>
                    <a:pt x="370" y="620"/>
                  </a:cubicBezTo>
                  <a:cubicBezTo>
                    <a:pt x="310" y="405"/>
                    <a:pt x="239" y="203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4051375" y="1202725"/>
              <a:ext cx="8075" cy="25175"/>
            </a:xfrm>
            <a:custGeom>
              <a:avLst/>
              <a:gdLst/>
              <a:ahLst/>
              <a:cxnLst/>
              <a:rect l="l" t="t" r="r" b="b"/>
              <a:pathLst>
                <a:path w="323" h="1007" extrusionOk="0">
                  <a:moveTo>
                    <a:pt x="163" y="1"/>
                  </a:moveTo>
                  <a:cubicBezTo>
                    <a:pt x="135" y="1"/>
                    <a:pt x="108" y="4"/>
                    <a:pt x="84" y="10"/>
                  </a:cubicBezTo>
                  <a:cubicBezTo>
                    <a:pt x="37" y="165"/>
                    <a:pt x="13" y="331"/>
                    <a:pt x="1" y="498"/>
                  </a:cubicBezTo>
                  <a:cubicBezTo>
                    <a:pt x="13" y="665"/>
                    <a:pt x="37" y="831"/>
                    <a:pt x="84" y="998"/>
                  </a:cubicBezTo>
                  <a:cubicBezTo>
                    <a:pt x="108" y="1004"/>
                    <a:pt x="135" y="1007"/>
                    <a:pt x="163" y="1007"/>
                  </a:cubicBezTo>
                  <a:cubicBezTo>
                    <a:pt x="191" y="1007"/>
                    <a:pt x="221" y="1004"/>
                    <a:pt x="251" y="998"/>
                  </a:cubicBezTo>
                  <a:cubicBezTo>
                    <a:pt x="287" y="831"/>
                    <a:pt x="311" y="665"/>
                    <a:pt x="322" y="498"/>
                  </a:cubicBezTo>
                  <a:cubicBezTo>
                    <a:pt x="311" y="331"/>
                    <a:pt x="287" y="165"/>
                    <a:pt x="251" y="10"/>
                  </a:cubicBezTo>
                  <a:cubicBezTo>
                    <a:pt x="221" y="4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788250" y="1389000"/>
              <a:ext cx="18500" cy="16975"/>
            </a:xfrm>
            <a:custGeom>
              <a:avLst/>
              <a:gdLst/>
              <a:ahLst/>
              <a:cxnLst/>
              <a:rect l="l" t="t" r="r" b="b"/>
              <a:pathLst>
                <a:path w="740" h="679" extrusionOk="0">
                  <a:moveTo>
                    <a:pt x="120" y="0"/>
                  </a:moveTo>
                  <a:cubicBezTo>
                    <a:pt x="72" y="36"/>
                    <a:pt x="37" y="83"/>
                    <a:pt x="1" y="119"/>
                  </a:cubicBezTo>
                  <a:cubicBezTo>
                    <a:pt x="72" y="250"/>
                    <a:pt x="156" y="369"/>
                    <a:pt x="263" y="464"/>
                  </a:cubicBezTo>
                  <a:cubicBezTo>
                    <a:pt x="382" y="548"/>
                    <a:pt x="513" y="619"/>
                    <a:pt x="644" y="679"/>
                  </a:cubicBezTo>
                  <a:cubicBezTo>
                    <a:pt x="691" y="631"/>
                    <a:pt x="715" y="584"/>
                    <a:pt x="739" y="536"/>
                  </a:cubicBezTo>
                  <a:cubicBezTo>
                    <a:pt x="656" y="429"/>
                    <a:pt x="572" y="322"/>
                    <a:pt x="465" y="226"/>
                  </a:cubicBezTo>
                  <a:cubicBezTo>
                    <a:pt x="358" y="143"/>
                    <a:pt x="239" y="72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3801650" y="1378250"/>
              <a:ext cx="28300" cy="29525"/>
            </a:xfrm>
            <a:custGeom>
              <a:avLst/>
              <a:gdLst/>
              <a:ahLst/>
              <a:cxnLst/>
              <a:rect l="l" t="t" r="r" b="b"/>
              <a:pathLst>
                <a:path w="1132" h="1181" extrusionOk="0">
                  <a:moveTo>
                    <a:pt x="149" y="0"/>
                  </a:moveTo>
                  <a:cubicBezTo>
                    <a:pt x="115" y="0"/>
                    <a:pt x="1" y="74"/>
                    <a:pt x="1" y="85"/>
                  </a:cubicBezTo>
                  <a:lnTo>
                    <a:pt x="132" y="323"/>
                  </a:lnTo>
                  <a:cubicBezTo>
                    <a:pt x="215" y="466"/>
                    <a:pt x="310" y="609"/>
                    <a:pt x="429" y="728"/>
                  </a:cubicBezTo>
                  <a:cubicBezTo>
                    <a:pt x="608" y="894"/>
                    <a:pt x="810" y="1037"/>
                    <a:pt x="1013" y="1180"/>
                  </a:cubicBezTo>
                  <a:cubicBezTo>
                    <a:pt x="1060" y="1156"/>
                    <a:pt x="1108" y="1121"/>
                    <a:pt x="1132" y="1061"/>
                  </a:cubicBezTo>
                  <a:cubicBezTo>
                    <a:pt x="989" y="871"/>
                    <a:pt x="822" y="680"/>
                    <a:pt x="655" y="502"/>
                  </a:cubicBezTo>
                  <a:cubicBezTo>
                    <a:pt x="572" y="394"/>
                    <a:pt x="417" y="287"/>
                    <a:pt x="322" y="180"/>
                  </a:cubicBezTo>
                  <a:lnTo>
                    <a:pt x="155" y="2"/>
                  </a:lnTo>
                  <a:cubicBezTo>
                    <a:pt x="154" y="1"/>
                    <a:pt x="152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3829625" y="1386900"/>
              <a:ext cx="16400" cy="16400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108" y="1"/>
                  </a:moveTo>
                  <a:cubicBezTo>
                    <a:pt x="72" y="37"/>
                    <a:pt x="37" y="72"/>
                    <a:pt x="1" y="120"/>
                  </a:cubicBezTo>
                  <a:cubicBezTo>
                    <a:pt x="60" y="227"/>
                    <a:pt x="132" y="346"/>
                    <a:pt x="215" y="441"/>
                  </a:cubicBezTo>
                  <a:cubicBezTo>
                    <a:pt x="310" y="525"/>
                    <a:pt x="418" y="596"/>
                    <a:pt x="537" y="656"/>
                  </a:cubicBezTo>
                  <a:cubicBezTo>
                    <a:pt x="584" y="620"/>
                    <a:pt x="620" y="584"/>
                    <a:pt x="656" y="537"/>
                  </a:cubicBezTo>
                  <a:cubicBezTo>
                    <a:pt x="596" y="418"/>
                    <a:pt x="525" y="310"/>
                    <a:pt x="441" y="215"/>
                  </a:cubicBezTo>
                  <a:cubicBezTo>
                    <a:pt x="334" y="132"/>
                    <a:pt x="227" y="60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5"/>
          <p:cNvGrpSpPr/>
          <p:nvPr/>
        </p:nvGrpSpPr>
        <p:grpSpPr>
          <a:xfrm>
            <a:off x="152187" y="3254988"/>
            <a:ext cx="1738931" cy="676883"/>
            <a:chOff x="1204900" y="1919475"/>
            <a:chExt cx="591775" cy="230350"/>
          </a:xfrm>
        </p:grpSpPr>
        <p:sp>
          <p:nvSpPr>
            <p:cNvPr id="554" name="Google Shape;554;p25"/>
            <p:cNvSpPr/>
            <p:nvPr/>
          </p:nvSpPr>
          <p:spPr>
            <a:xfrm>
              <a:off x="1204900" y="1919475"/>
              <a:ext cx="591775" cy="230350"/>
            </a:xfrm>
            <a:custGeom>
              <a:avLst/>
              <a:gdLst/>
              <a:ahLst/>
              <a:cxnLst/>
              <a:rect l="l" t="t" r="r" b="b"/>
              <a:pathLst>
                <a:path w="23671" h="9214" extrusionOk="0">
                  <a:moveTo>
                    <a:pt x="13477" y="0"/>
                  </a:moveTo>
                  <a:cubicBezTo>
                    <a:pt x="11108" y="0"/>
                    <a:pt x="8780" y="1383"/>
                    <a:pt x="9728" y="3987"/>
                  </a:cubicBezTo>
                  <a:cubicBezTo>
                    <a:pt x="9024" y="3386"/>
                    <a:pt x="8136" y="3109"/>
                    <a:pt x="7252" y="3109"/>
                  </a:cubicBezTo>
                  <a:cubicBezTo>
                    <a:pt x="5790" y="3109"/>
                    <a:pt x="4342" y="3867"/>
                    <a:pt x="3763" y="5165"/>
                  </a:cubicBezTo>
                  <a:cubicBezTo>
                    <a:pt x="3537" y="5665"/>
                    <a:pt x="3453" y="6213"/>
                    <a:pt x="3513" y="6761"/>
                  </a:cubicBezTo>
                  <a:cubicBezTo>
                    <a:pt x="3120" y="6558"/>
                    <a:pt x="2679" y="6439"/>
                    <a:pt x="2227" y="6427"/>
                  </a:cubicBezTo>
                  <a:cubicBezTo>
                    <a:pt x="905" y="6427"/>
                    <a:pt x="1" y="7582"/>
                    <a:pt x="251" y="9213"/>
                  </a:cubicBezTo>
                  <a:lnTo>
                    <a:pt x="22801" y="9213"/>
                  </a:lnTo>
                  <a:cubicBezTo>
                    <a:pt x="23670" y="7642"/>
                    <a:pt x="23265" y="6249"/>
                    <a:pt x="22253" y="5368"/>
                  </a:cubicBezTo>
                  <a:cubicBezTo>
                    <a:pt x="21553" y="4752"/>
                    <a:pt x="20561" y="4387"/>
                    <a:pt x="19501" y="4387"/>
                  </a:cubicBezTo>
                  <a:cubicBezTo>
                    <a:pt x="18759" y="4387"/>
                    <a:pt x="17983" y="4566"/>
                    <a:pt x="17253" y="4963"/>
                  </a:cubicBezTo>
                  <a:cubicBezTo>
                    <a:pt x="18601" y="1588"/>
                    <a:pt x="16016" y="0"/>
                    <a:pt x="1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1548400" y="1942575"/>
              <a:ext cx="31875" cy="21800"/>
            </a:xfrm>
            <a:custGeom>
              <a:avLst/>
              <a:gdLst/>
              <a:ahLst/>
              <a:cxnLst/>
              <a:rect l="l" t="t" r="r" b="b"/>
              <a:pathLst>
                <a:path w="1275" h="872" extrusionOk="0">
                  <a:moveTo>
                    <a:pt x="364" y="1"/>
                  </a:moveTo>
                  <a:cubicBezTo>
                    <a:pt x="342" y="1"/>
                    <a:pt x="320" y="1"/>
                    <a:pt x="298" y="3"/>
                  </a:cubicBezTo>
                  <a:cubicBezTo>
                    <a:pt x="203" y="3"/>
                    <a:pt x="96" y="15"/>
                    <a:pt x="12" y="50"/>
                  </a:cubicBezTo>
                  <a:cubicBezTo>
                    <a:pt x="0" y="98"/>
                    <a:pt x="12" y="158"/>
                    <a:pt x="36" y="205"/>
                  </a:cubicBezTo>
                  <a:cubicBezTo>
                    <a:pt x="119" y="217"/>
                    <a:pt x="203" y="217"/>
                    <a:pt x="274" y="241"/>
                  </a:cubicBezTo>
                  <a:cubicBezTo>
                    <a:pt x="417" y="265"/>
                    <a:pt x="548" y="324"/>
                    <a:pt x="667" y="396"/>
                  </a:cubicBezTo>
                  <a:cubicBezTo>
                    <a:pt x="786" y="467"/>
                    <a:pt x="893" y="562"/>
                    <a:pt x="977" y="669"/>
                  </a:cubicBezTo>
                  <a:cubicBezTo>
                    <a:pt x="1024" y="741"/>
                    <a:pt x="1072" y="800"/>
                    <a:pt x="1120" y="872"/>
                  </a:cubicBezTo>
                  <a:cubicBezTo>
                    <a:pt x="1179" y="872"/>
                    <a:pt x="1227" y="860"/>
                    <a:pt x="1274" y="824"/>
                  </a:cubicBezTo>
                  <a:cubicBezTo>
                    <a:pt x="1274" y="824"/>
                    <a:pt x="1262" y="789"/>
                    <a:pt x="1250" y="741"/>
                  </a:cubicBezTo>
                  <a:cubicBezTo>
                    <a:pt x="1239" y="681"/>
                    <a:pt x="1215" y="610"/>
                    <a:pt x="1191" y="550"/>
                  </a:cubicBezTo>
                  <a:cubicBezTo>
                    <a:pt x="1108" y="372"/>
                    <a:pt x="989" y="229"/>
                    <a:pt x="834" y="122"/>
                  </a:cubicBezTo>
                  <a:cubicBezTo>
                    <a:pt x="688" y="38"/>
                    <a:pt x="523" y="1"/>
                    <a:pt x="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1546025" y="1962275"/>
              <a:ext cx="24425" cy="19375"/>
            </a:xfrm>
            <a:custGeom>
              <a:avLst/>
              <a:gdLst/>
              <a:ahLst/>
              <a:cxnLst/>
              <a:rect l="l" t="t" r="r" b="b"/>
              <a:pathLst>
                <a:path w="977" h="775" extrusionOk="0">
                  <a:moveTo>
                    <a:pt x="48" y="1"/>
                  </a:moveTo>
                  <a:cubicBezTo>
                    <a:pt x="24" y="48"/>
                    <a:pt x="0" y="96"/>
                    <a:pt x="0" y="155"/>
                  </a:cubicBezTo>
                  <a:lnTo>
                    <a:pt x="155" y="262"/>
                  </a:lnTo>
                  <a:cubicBezTo>
                    <a:pt x="202" y="286"/>
                    <a:pt x="250" y="322"/>
                    <a:pt x="286" y="358"/>
                  </a:cubicBezTo>
                  <a:cubicBezTo>
                    <a:pt x="333" y="393"/>
                    <a:pt x="381" y="429"/>
                    <a:pt x="417" y="465"/>
                  </a:cubicBezTo>
                  <a:cubicBezTo>
                    <a:pt x="572" y="584"/>
                    <a:pt x="869" y="774"/>
                    <a:pt x="869" y="774"/>
                  </a:cubicBezTo>
                  <a:cubicBezTo>
                    <a:pt x="905" y="739"/>
                    <a:pt x="953" y="703"/>
                    <a:pt x="976" y="655"/>
                  </a:cubicBezTo>
                  <a:cubicBezTo>
                    <a:pt x="881" y="489"/>
                    <a:pt x="750" y="334"/>
                    <a:pt x="607" y="203"/>
                  </a:cubicBezTo>
                  <a:cubicBezTo>
                    <a:pt x="500" y="132"/>
                    <a:pt x="381" y="72"/>
                    <a:pt x="250" y="36"/>
                  </a:cubicBezTo>
                  <a:cubicBezTo>
                    <a:pt x="131" y="12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1653775" y="2127250"/>
              <a:ext cx="36925" cy="8200"/>
            </a:xfrm>
            <a:custGeom>
              <a:avLst/>
              <a:gdLst/>
              <a:ahLst/>
              <a:cxnLst/>
              <a:rect l="l" t="t" r="r" b="b"/>
              <a:pathLst>
                <a:path w="1477" h="328" extrusionOk="0">
                  <a:moveTo>
                    <a:pt x="744" y="1"/>
                  </a:moveTo>
                  <a:cubicBezTo>
                    <a:pt x="503" y="1"/>
                    <a:pt x="262" y="27"/>
                    <a:pt x="24" y="81"/>
                  </a:cubicBezTo>
                  <a:cubicBezTo>
                    <a:pt x="0" y="140"/>
                    <a:pt x="0" y="188"/>
                    <a:pt x="24" y="248"/>
                  </a:cubicBezTo>
                  <a:cubicBezTo>
                    <a:pt x="262" y="301"/>
                    <a:pt x="503" y="328"/>
                    <a:pt x="744" y="328"/>
                  </a:cubicBezTo>
                  <a:cubicBezTo>
                    <a:pt x="985" y="328"/>
                    <a:pt x="1226" y="301"/>
                    <a:pt x="1465" y="248"/>
                  </a:cubicBezTo>
                  <a:cubicBezTo>
                    <a:pt x="1477" y="188"/>
                    <a:pt x="1477" y="140"/>
                    <a:pt x="1465" y="81"/>
                  </a:cubicBezTo>
                  <a:cubicBezTo>
                    <a:pt x="1226" y="27"/>
                    <a:pt x="985" y="1"/>
                    <a:pt x="7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1663000" y="2109025"/>
              <a:ext cx="18475" cy="8050"/>
            </a:xfrm>
            <a:custGeom>
              <a:avLst/>
              <a:gdLst/>
              <a:ahLst/>
              <a:cxnLst/>
              <a:rect l="l" t="t" r="r" b="b"/>
              <a:pathLst>
                <a:path w="739" h="322" extrusionOk="0">
                  <a:moveTo>
                    <a:pt x="369" y="0"/>
                  </a:moveTo>
                  <a:cubicBezTo>
                    <a:pt x="250" y="12"/>
                    <a:pt x="131" y="36"/>
                    <a:pt x="12" y="84"/>
                  </a:cubicBezTo>
                  <a:cubicBezTo>
                    <a:pt x="0" y="131"/>
                    <a:pt x="0" y="191"/>
                    <a:pt x="12" y="238"/>
                  </a:cubicBezTo>
                  <a:cubicBezTo>
                    <a:pt x="131" y="286"/>
                    <a:pt x="250" y="310"/>
                    <a:pt x="369" y="322"/>
                  </a:cubicBezTo>
                  <a:cubicBezTo>
                    <a:pt x="500" y="310"/>
                    <a:pt x="619" y="286"/>
                    <a:pt x="738" y="238"/>
                  </a:cubicBezTo>
                  <a:cubicBezTo>
                    <a:pt x="738" y="191"/>
                    <a:pt x="738" y="131"/>
                    <a:pt x="738" y="84"/>
                  </a:cubicBezTo>
                  <a:cubicBezTo>
                    <a:pt x="619" y="36"/>
                    <a:pt x="500" y="12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5"/>
          <p:cNvSpPr/>
          <p:nvPr/>
        </p:nvSpPr>
        <p:spPr>
          <a:xfrm>
            <a:off x="2242775" y="46187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2983988" y="4922725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8311250" y="27877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9052463" y="3091725"/>
            <a:ext cx="293325" cy="67875"/>
          </a:xfrm>
          <a:custGeom>
            <a:avLst/>
            <a:gdLst/>
            <a:ahLst/>
            <a:cxnLst/>
            <a:rect l="l" t="t" r="r" b="b"/>
            <a:pathLst>
              <a:path w="11733" h="2715" extrusionOk="0">
                <a:moveTo>
                  <a:pt x="5691" y="0"/>
                </a:moveTo>
                <a:lnTo>
                  <a:pt x="5283" y="409"/>
                </a:lnTo>
                <a:lnTo>
                  <a:pt x="4728" y="934"/>
                </a:lnTo>
                <a:cubicBezTo>
                  <a:pt x="4524" y="1080"/>
                  <a:pt x="4349" y="1255"/>
                  <a:pt x="4144" y="1372"/>
                </a:cubicBezTo>
                <a:cubicBezTo>
                  <a:pt x="3736" y="1634"/>
                  <a:pt x="3298" y="1780"/>
                  <a:pt x="2831" y="1868"/>
                </a:cubicBezTo>
                <a:cubicBezTo>
                  <a:pt x="2739" y="1879"/>
                  <a:pt x="2646" y="1885"/>
                  <a:pt x="2553" y="1885"/>
                </a:cubicBezTo>
                <a:cubicBezTo>
                  <a:pt x="1697" y="1885"/>
                  <a:pt x="789" y="1420"/>
                  <a:pt x="0" y="788"/>
                </a:cubicBezTo>
                <a:lnTo>
                  <a:pt x="0" y="788"/>
                </a:lnTo>
                <a:cubicBezTo>
                  <a:pt x="263" y="1284"/>
                  <a:pt x="642" y="1751"/>
                  <a:pt x="1109" y="2072"/>
                </a:cubicBezTo>
                <a:cubicBezTo>
                  <a:pt x="1605" y="2452"/>
                  <a:pt x="2218" y="2685"/>
                  <a:pt x="2831" y="2714"/>
                </a:cubicBezTo>
                <a:cubicBezTo>
                  <a:pt x="3473" y="2714"/>
                  <a:pt x="4115" y="2568"/>
                  <a:pt x="4670" y="2277"/>
                </a:cubicBezTo>
                <a:cubicBezTo>
                  <a:pt x="4932" y="2131"/>
                  <a:pt x="5195" y="1956"/>
                  <a:pt x="5429" y="1751"/>
                </a:cubicBezTo>
                <a:cubicBezTo>
                  <a:pt x="5521" y="1682"/>
                  <a:pt x="5610" y="1603"/>
                  <a:pt x="5697" y="1522"/>
                </a:cubicBezTo>
                <a:lnTo>
                  <a:pt x="5697" y="1522"/>
                </a:lnTo>
                <a:cubicBezTo>
                  <a:pt x="6054" y="1801"/>
                  <a:pt x="6442" y="2039"/>
                  <a:pt x="6859" y="2247"/>
                </a:cubicBezTo>
                <a:cubicBezTo>
                  <a:pt x="7442" y="2539"/>
                  <a:pt x="8084" y="2685"/>
                  <a:pt x="8726" y="2714"/>
                </a:cubicBezTo>
                <a:cubicBezTo>
                  <a:pt x="8902" y="2714"/>
                  <a:pt x="9048" y="2714"/>
                  <a:pt x="9223" y="2685"/>
                </a:cubicBezTo>
                <a:lnTo>
                  <a:pt x="9719" y="2568"/>
                </a:lnTo>
                <a:cubicBezTo>
                  <a:pt x="10011" y="2481"/>
                  <a:pt x="10302" y="2335"/>
                  <a:pt x="10565" y="2160"/>
                </a:cubicBezTo>
                <a:cubicBezTo>
                  <a:pt x="11061" y="1780"/>
                  <a:pt x="11470" y="1313"/>
                  <a:pt x="11733" y="759"/>
                </a:cubicBezTo>
                <a:lnTo>
                  <a:pt x="11733" y="759"/>
                </a:lnTo>
                <a:cubicBezTo>
                  <a:pt x="11324" y="1138"/>
                  <a:pt x="10828" y="1430"/>
                  <a:pt x="10302" y="1664"/>
                </a:cubicBezTo>
                <a:cubicBezTo>
                  <a:pt x="9980" y="1785"/>
                  <a:pt x="9630" y="1850"/>
                  <a:pt x="9271" y="1850"/>
                </a:cubicBezTo>
                <a:cubicBezTo>
                  <a:pt x="9110" y="1850"/>
                  <a:pt x="8947" y="1837"/>
                  <a:pt x="8785" y="1810"/>
                </a:cubicBezTo>
                <a:cubicBezTo>
                  <a:pt x="8289" y="1722"/>
                  <a:pt x="7793" y="1547"/>
                  <a:pt x="7355" y="1284"/>
                </a:cubicBezTo>
                <a:cubicBezTo>
                  <a:pt x="6888" y="1022"/>
                  <a:pt x="6479" y="730"/>
                  <a:pt x="6100" y="380"/>
                </a:cubicBezTo>
                <a:lnTo>
                  <a:pt x="56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bg>
      <p:bgPr>
        <a:solidFill>
          <a:schemeClr val="lt2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6"/>
          <p:cNvGrpSpPr/>
          <p:nvPr/>
        </p:nvGrpSpPr>
        <p:grpSpPr>
          <a:xfrm>
            <a:off x="-572967" y="1481125"/>
            <a:ext cx="9324679" cy="3379988"/>
            <a:chOff x="-572967" y="1481125"/>
            <a:chExt cx="9324679" cy="3379988"/>
          </a:xfrm>
        </p:grpSpPr>
        <p:grpSp>
          <p:nvGrpSpPr>
            <p:cNvPr id="565" name="Google Shape;565;p26"/>
            <p:cNvGrpSpPr/>
            <p:nvPr/>
          </p:nvGrpSpPr>
          <p:grpSpPr>
            <a:xfrm>
              <a:off x="-572967" y="4039827"/>
              <a:ext cx="1700876" cy="563680"/>
              <a:chOff x="456975" y="1603100"/>
              <a:chExt cx="1111175" cy="368250"/>
            </a:xfrm>
          </p:grpSpPr>
          <p:sp>
            <p:nvSpPr>
              <p:cNvPr id="566" name="Google Shape;566;p26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1" name="Google Shape;571;p26"/>
            <p:cNvSpPr/>
            <p:nvPr/>
          </p:nvSpPr>
          <p:spPr>
            <a:xfrm>
              <a:off x="8458388" y="14811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5116700" y="47227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5172113" y="441991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3611413" y="4352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26"/>
            <p:cNvGrpSpPr/>
            <p:nvPr/>
          </p:nvGrpSpPr>
          <p:grpSpPr>
            <a:xfrm>
              <a:off x="7369491" y="4268474"/>
              <a:ext cx="1288247" cy="574373"/>
              <a:chOff x="7624716" y="2969549"/>
              <a:chExt cx="1288247" cy="574373"/>
            </a:xfrm>
          </p:grpSpPr>
          <p:sp>
            <p:nvSpPr>
              <p:cNvPr id="576" name="Google Shape;576;p26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6"/>
            <p:cNvSpPr/>
            <p:nvPr/>
          </p:nvSpPr>
          <p:spPr>
            <a:xfrm>
              <a:off x="158025" y="15776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899238" y="18816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585" name="Google Shape;585;p26"/>
          <p:cNvSpPr txBox="1">
            <a:spLocks noGrp="1"/>
          </p:cNvSpPr>
          <p:nvPr>
            <p:ph type="ctrTitle" idx="2"/>
          </p:nvPr>
        </p:nvSpPr>
        <p:spPr>
          <a:xfrm>
            <a:off x="1288475" y="2324036"/>
            <a:ext cx="3009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586" name="Google Shape;586;p26"/>
          <p:cNvSpPr txBox="1">
            <a:spLocks noGrp="1"/>
          </p:cNvSpPr>
          <p:nvPr>
            <p:ph type="subTitle" idx="1"/>
          </p:nvPr>
        </p:nvSpPr>
        <p:spPr>
          <a:xfrm>
            <a:off x="1453950" y="2714118"/>
            <a:ext cx="26787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587" name="Google Shape;587;p26"/>
          <p:cNvSpPr txBox="1">
            <a:spLocks noGrp="1"/>
          </p:cNvSpPr>
          <p:nvPr>
            <p:ph type="ctrTitle" idx="3"/>
          </p:nvPr>
        </p:nvSpPr>
        <p:spPr>
          <a:xfrm>
            <a:off x="4831175" y="2324036"/>
            <a:ext cx="3009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588" name="Google Shape;588;p26"/>
          <p:cNvSpPr txBox="1">
            <a:spLocks noGrp="1"/>
          </p:cNvSpPr>
          <p:nvPr>
            <p:ph type="subTitle" idx="4"/>
          </p:nvPr>
        </p:nvSpPr>
        <p:spPr>
          <a:xfrm>
            <a:off x="4996550" y="2714118"/>
            <a:ext cx="26787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_1">
    <p:bg>
      <p:bgPr>
        <a:solidFill>
          <a:schemeClr val="lt2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7"/>
          <p:cNvGrpSpPr/>
          <p:nvPr/>
        </p:nvGrpSpPr>
        <p:grpSpPr>
          <a:xfrm>
            <a:off x="-172617" y="1207377"/>
            <a:ext cx="10182901" cy="3936130"/>
            <a:chOff x="-172617" y="1207377"/>
            <a:chExt cx="10182901" cy="3936130"/>
          </a:xfrm>
        </p:grpSpPr>
        <p:grpSp>
          <p:nvGrpSpPr>
            <p:cNvPr id="591" name="Google Shape;591;p27"/>
            <p:cNvGrpSpPr/>
            <p:nvPr/>
          </p:nvGrpSpPr>
          <p:grpSpPr>
            <a:xfrm>
              <a:off x="-172617" y="4579827"/>
              <a:ext cx="1700876" cy="563680"/>
              <a:chOff x="456975" y="1603100"/>
              <a:chExt cx="1111175" cy="368250"/>
            </a:xfrm>
          </p:grpSpPr>
          <p:sp>
            <p:nvSpPr>
              <p:cNvPr id="592" name="Google Shape;592;p27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7" name="Google Shape;597;p27"/>
            <p:cNvSpPr/>
            <p:nvPr/>
          </p:nvSpPr>
          <p:spPr>
            <a:xfrm>
              <a:off x="685450" y="37218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1604963" y="41547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3620288" y="36540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27"/>
            <p:cNvGrpSpPr/>
            <p:nvPr/>
          </p:nvGrpSpPr>
          <p:grpSpPr>
            <a:xfrm>
              <a:off x="8309408" y="1207377"/>
              <a:ext cx="1700876" cy="563680"/>
              <a:chOff x="456975" y="1603100"/>
              <a:chExt cx="1111175" cy="368250"/>
            </a:xfrm>
          </p:grpSpPr>
          <p:sp>
            <p:nvSpPr>
              <p:cNvPr id="601" name="Google Shape;601;p27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6" name="Google Shape;606;p27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07" name="Google Shape;607;p27"/>
          <p:cNvSpPr txBox="1">
            <a:spLocks noGrp="1"/>
          </p:cNvSpPr>
          <p:nvPr>
            <p:ph type="ctrTitle" idx="2"/>
          </p:nvPr>
        </p:nvSpPr>
        <p:spPr>
          <a:xfrm>
            <a:off x="5369350" y="1464463"/>
            <a:ext cx="2244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08" name="Google Shape;608;p27"/>
          <p:cNvSpPr txBox="1">
            <a:spLocks noGrp="1"/>
          </p:cNvSpPr>
          <p:nvPr>
            <p:ph type="subTitle" idx="1"/>
          </p:nvPr>
        </p:nvSpPr>
        <p:spPr>
          <a:xfrm>
            <a:off x="5369350" y="1850799"/>
            <a:ext cx="26922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609" name="Google Shape;609;p27"/>
          <p:cNvSpPr txBox="1">
            <a:spLocks noGrp="1"/>
          </p:cNvSpPr>
          <p:nvPr>
            <p:ph type="ctrTitle" idx="3"/>
          </p:nvPr>
        </p:nvSpPr>
        <p:spPr>
          <a:xfrm>
            <a:off x="5369350" y="3111963"/>
            <a:ext cx="22443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10" name="Google Shape;610;p27"/>
          <p:cNvSpPr txBox="1">
            <a:spLocks noGrp="1"/>
          </p:cNvSpPr>
          <p:nvPr>
            <p:ph type="subTitle" idx="4"/>
          </p:nvPr>
        </p:nvSpPr>
        <p:spPr>
          <a:xfrm>
            <a:off x="5369350" y="3498299"/>
            <a:ext cx="26922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611" name="Google Shape;611;p27"/>
          <p:cNvSpPr txBox="1">
            <a:spLocks noGrp="1"/>
          </p:cNvSpPr>
          <p:nvPr>
            <p:ph type="title" idx="5" hasCustomPrompt="1"/>
          </p:nvPr>
        </p:nvSpPr>
        <p:spPr>
          <a:xfrm>
            <a:off x="4679841" y="1357584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500" b="0">
                <a:solidFill>
                  <a:schemeClr val="lt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2" name="Google Shape;612;p27"/>
          <p:cNvSpPr txBox="1">
            <a:spLocks noGrp="1"/>
          </p:cNvSpPr>
          <p:nvPr>
            <p:ph type="title" idx="6" hasCustomPrompt="1"/>
          </p:nvPr>
        </p:nvSpPr>
        <p:spPr>
          <a:xfrm>
            <a:off x="4679841" y="301188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500" b="0">
                <a:solidFill>
                  <a:schemeClr val="lt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1_1_1">
    <p:bg>
      <p:bgPr>
        <a:solidFill>
          <a:schemeClr val="lt2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8"/>
          <p:cNvGrpSpPr/>
          <p:nvPr/>
        </p:nvGrpSpPr>
        <p:grpSpPr>
          <a:xfrm>
            <a:off x="-172617" y="1207377"/>
            <a:ext cx="10182901" cy="3936130"/>
            <a:chOff x="-172617" y="1207377"/>
            <a:chExt cx="10182901" cy="3936130"/>
          </a:xfrm>
        </p:grpSpPr>
        <p:grpSp>
          <p:nvGrpSpPr>
            <p:cNvPr id="615" name="Google Shape;615;p28"/>
            <p:cNvGrpSpPr/>
            <p:nvPr/>
          </p:nvGrpSpPr>
          <p:grpSpPr>
            <a:xfrm>
              <a:off x="-172617" y="4579827"/>
              <a:ext cx="1700876" cy="563680"/>
              <a:chOff x="456975" y="1603100"/>
              <a:chExt cx="1111175" cy="368250"/>
            </a:xfrm>
          </p:grpSpPr>
          <p:sp>
            <p:nvSpPr>
              <p:cNvPr id="616" name="Google Shape;616;p2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1" name="Google Shape;621;p28"/>
            <p:cNvSpPr/>
            <p:nvPr/>
          </p:nvSpPr>
          <p:spPr>
            <a:xfrm>
              <a:off x="472288" y="16112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00313" y="19537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3620288" y="36540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" name="Google Shape;624;p28"/>
            <p:cNvGrpSpPr/>
            <p:nvPr/>
          </p:nvGrpSpPr>
          <p:grpSpPr>
            <a:xfrm>
              <a:off x="8309408" y="1207377"/>
              <a:ext cx="1700876" cy="563680"/>
              <a:chOff x="456975" y="1603100"/>
              <a:chExt cx="1111175" cy="368250"/>
            </a:xfrm>
          </p:grpSpPr>
          <p:sp>
            <p:nvSpPr>
              <p:cNvPr id="625" name="Google Shape;625;p28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0" name="Google Shape;630;p28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31" name="Google Shape;631;p28"/>
          <p:cNvSpPr txBox="1">
            <a:spLocks noGrp="1"/>
          </p:cNvSpPr>
          <p:nvPr>
            <p:ph type="ctrTitle" idx="2"/>
          </p:nvPr>
        </p:nvSpPr>
        <p:spPr>
          <a:xfrm>
            <a:off x="4646054" y="1616875"/>
            <a:ext cx="36198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32" name="Google Shape;632;p28"/>
          <p:cNvSpPr txBox="1">
            <a:spLocks noGrp="1"/>
          </p:cNvSpPr>
          <p:nvPr>
            <p:ph type="subTitle" idx="1"/>
          </p:nvPr>
        </p:nvSpPr>
        <p:spPr>
          <a:xfrm>
            <a:off x="4646050" y="2003200"/>
            <a:ext cx="3163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633" name="Google Shape;633;p28"/>
          <p:cNvSpPr txBox="1">
            <a:spLocks noGrp="1"/>
          </p:cNvSpPr>
          <p:nvPr>
            <p:ph type="ctrTitle" idx="3"/>
          </p:nvPr>
        </p:nvSpPr>
        <p:spPr>
          <a:xfrm>
            <a:off x="878258" y="3035776"/>
            <a:ext cx="36198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34" name="Google Shape;634;p28"/>
          <p:cNvSpPr txBox="1">
            <a:spLocks noGrp="1"/>
          </p:cNvSpPr>
          <p:nvPr>
            <p:ph type="subTitle" idx="4"/>
          </p:nvPr>
        </p:nvSpPr>
        <p:spPr>
          <a:xfrm>
            <a:off x="1334276" y="3422100"/>
            <a:ext cx="3163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bg>
      <p:bgPr>
        <a:solidFill>
          <a:schemeClr val="lt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29"/>
          <p:cNvGrpSpPr/>
          <p:nvPr/>
        </p:nvGrpSpPr>
        <p:grpSpPr>
          <a:xfrm>
            <a:off x="-172608" y="949552"/>
            <a:ext cx="9640042" cy="4193908"/>
            <a:chOff x="-172608" y="949552"/>
            <a:chExt cx="9640042" cy="4193908"/>
          </a:xfrm>
        </p:grpSpPr>
        <p:grpSp>
          <p:nvGrpSpPr>
            <p:cNvPr id="637" name="Google Shape;637;p29"/>
            <p:cNvGrpSpPr/>
            <p:nvPr/>
          </p:nvGrpSpPr>
          <p:grpSpPr>
            <a:xfrm>
              <a:off x="-172608" y="4402467"/>
              <a:ext cx="2236017" cy="740993"/>
              <a:chOff x="456975" y="1603100"/>
              <a:chExt cx="1111175" cy="368250"/>
            </a:xfrm>
          </p:grpSpPr>
          <p:sp>
            <p:nvSpPr>
              <p:cNvPr id="638" name="Google Shape;638;p2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3" name="Google Shape;643;p29"/>
            <p:cNvSpPr/>
            <p:nvPr/>
          </p:nvSpPr>
          <p:spPr>
            <a:xfrm>
              <a:off x="6337875" y="42226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6081113" y="46145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58938" y="1122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29"/>
            <p:cNvGrpSpPr/>
            <p:nvPr/>
          </p:nvGrpSpPr>
          <p:grpSpPr>
            <a:xfrm>
              <a:off x="7766558" y="949552"/>
              <a:ext cx="1700876" cy="563680"/>
              <a:chOff x="456975" y="1603100"/>
              <a:chExt cx="1111175" cy="368250"/>
            </a:xfrm>
          </p:grpSpPr>
          <p:sp>
            <p:nvSpPr>
              <p:cNvPr id="647" name="Google Shape;647;p2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2" name="Google Shape;652;p29"/>
            <p:cNvSpPr/>
            <p:nvPr/>
          </p:nvSpPr>
          <p:spPr>
            <a:xfrm>
              <a:off x="1075675" y="1374900"/>
              <a:ext cx="556363" cy="138320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29"/>
            <p:cNvGrpSpPr/>
            <p:nvPr/>
          </p:nvGrpSpPr>
          <p:grpSpPr>
            <a:xfrm>
              <a:off x="7176625" y="4339456"/>
              <a:ext cx="1178904" cy="529357"/>
              <a:chOff x="3672600" y="1165825"/>
              <a:chExt cx="557375" cy="250275"/>
            </a:xfrm>
          </p:grpSpPr>
          <p:sp>
            <p:nvSpPr>
              <p:cNvPr id="654" name="Google Shape;654;p29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" name="Google Shape;661;p29"/>
            <p:cNvSpPr/>
            <p:nvPr/>
          </p:nvSpPr>
          <p:spPr>
            <a:xfrm>
              <a:off x="8204600" y="4339454"/>
              <a:ext cx="451990" cy="112372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9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63" name="Google Shape;663;p29"/>
          <p:cNvSpPr txBox="1">
            <a:spLocks noGrp="1"/>
          </p:cNvSpPr>
          <p:nvPr>
            <p:ph type="ctrTitle" idx="2"/>
          </p:nvPr>
        </p:nvSpPr>
        <p:spPr>
          <a:xfrm>
            <a:off x="752225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64" name="Google Shape;664;p29"/>
          <p:cNvSpPr txBox="1">
            <a:spLocks noGrp="1"/>
          </p:cNvSpPr>
          <p:nvPr>
            <p:ph type="subTitle" idx="1"/>
          </p:nvPr>
        </p:nvSpPr>
        <p:spPr>
          <a:xfrm>
            <a:off x="752282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665" name="Google Shape;665;p29"/>
          <p:cNvSpPr txBox="1">
            <a:spLocks noGrp="1"/>
          </p:cNvSpPr>
          <p:nvPr>
            <p:ph type="ctrTitle" idx="3"/>
          </p:nvPr>
        </p:nvSpPr>
        <p:spPr>
          <a:xfrm>
            <a:off x="3416705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66" name="Google Shape;666;p29"/>
          <p:cNvSpPr txBox="1">
            <a:spLocks noGrp="1"/>
          </p:cNvSpPr>
          <p:nvPr>
            <p:ph type="subTitle" idx="4"/>
          </p:nvPr>
        </p:nvSpPr>
        <p:spPr>
          <a:xfrm>
            <a:off x="3416758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667" name="Google Shape;667;p29"/>
          <p:cNvSpPr txBox="1">
            <a:spLocks noGrp="1"/>
          </p:cNvSpPr>
          <p:nvPr>
            <p:ph type="ctrTitle" idx="5"/>
          </p:nvPr>
        </p:nvSpPr>
        <p:spPr>
          <a:xfrm>
            <a:off x="6081116" y="2503325"/>
            <a:ext cx="23106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68" name="Google Shape;668;p29"/>
          <p:cNvSpPr txBox="1">
            <a:spLocks noGrp="1"/>
          </p:cNvSpPr>
          <p:nvPr>
            <p:ph type="subTitle" idx="6"/>
          </p:nvPr>
        </p:nvSpPr>
        <p:spPr>
          <a:xfrm>
            <a:off x="6081177" y="2839271"/>
            <a:ext cx="2310600" cy="11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_1">
    <p:bg>
      <p:bgPr>
        <a:solidFill>
          <a:schemeClr val="lt2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0"/>
          <p:cNvGrpSpPr/>
          <p:nvPr/>
        </p:nvGrpSpPr>
        <p:grpSpPr>
          <a:xfrm>
            <a:off x="-413800" y="393127"/>
            <a:ext cx="10363009" cy="4943911"/>
            <a:chOff x="-413800" y="393127"/>
            <a:chExt cx="10363009" cy="4943911"/>
          </a:xfrm>
        </p:grpSpPr>
        <p:grpSp>
          <p:nvGrpSpPr>
            <p:cNvPr id="671" name="Google Shape;671;p30"/>
            <p:cNvGrpSpPr/>
            <p:nvPr/>
          </p:nvGrpSpPr>
          <p:grpSpPr>
            <a:xfrm>
              <a:off x="-172608" y="4402467"/>
              <a:ext cx="2236017" cy="740993"/>
              <a:chOff x="456975" y="1603100"/>
              <a:chExt cx="1111175" cy="368250"/>
            </a:xfrm>
          </p:grpSpPr>
          <p:sp>
            <p:nvSpPr>
              <p:cNvPr id="672" name="Google Shape;672;p3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0"/>
            <p:cNvSpPr/>
            <p:nvPr/>
          </p:nvSpPr>
          <p:spPr>
            <a:xfrm>
              <a:off x="-413800" y="43264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8747863" y="49334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58938" y="1122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0"/>
            <p:cNvGrpSpPr/>
            <p:nvPr/>
          </p:nvGrpSpPr>
          <p:grpSpPr>
            <a:xfrm>
              <a:off x="8248333" y="393127"/>
              <a:ext cx="1700876" cy="563680"/>
              <a:chOff x="456975" y="1603100"/>
              <a:chExt cx="1111175" cy="368250"/>
            </a:xfrm>
          </p:grpSpPr>
          <p:sp>
            <p:nvSpPr>
              <p:cNvPr id="681" name="Google Shape;681;p3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" name="Google Shape;686;p30"/>
            <p:cNvSpPr/>
            <p:nvPr/>
          </p:nvSpPr>
          <p:spPr>
            <a:xfrm>
              <a:off x="1023363" y="1162225"/>
              <a:ext cx="556363" cy="138320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7" name="Google Shape;687;p30"/>
            <p:cNvGrpSpPr/>
            <p:nvPr/>
          </p:nvGrpSpPr>
          <p:grpSpPr>
            <a:xfrm>
              <a:off x="7251600" y="4807681"/>
              <a:ext cx="1178904" cy="529357"/>
              <a:chOff x="3672600" y="1165825"/>
              <a:chExt cx="557375" cy="250275"/>
            </a:xfrm>
          </p:grpSpPr>
          <p:sp>
            <p:nvSpPr>
              <p:cNvPr id="688" name="Google Shape;688;p30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0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0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0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0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5" name="Google Shape;695;p30"/>
            <p:cNvSpPr/>
            <p:nvPr/>
          </p:nvSpPr>
          <p:spPr>
            <a:xfrm>
              <a:off x="1023375" y="4068029"/>
              <a:ext cx="451990" cy="112372"/>
            </a:xfrm>
            <a:custGeom>
              <a:avLst/>
              <a:gdLst/>
              <a:ahLst/>
              <a:cxnLst/>
              <a:rect l="l" t="t" r="r" b="b"/>
              <a:pathLst>
                <a:path w="15349" h="3816" extrusionOk="0">
                  <a:moveTo>
                    <a:pt x="4434" y="0"/>
                  </a:moveTo>
                  <a:cubicBezTo>
                    <a:pt x="3044" y="0"/>
                    <a:pt x="1443" y="567"/>
                    <a:pt x="1" y="1267"/>
                  </a:cubicBezTo>
                  <a:cubicBezTo>
                    <a:pt x="564" y="1149"/>
                    <a:pt x="1144" y="1092"/>
                    <a:pt x="1726" y="1092"/>
                  </a:cubicBezTo>
                  <a:cubicBezTo>
                    <a:pt x="3680" y="1092"/>
                    <a:pt x="5674" y="1736"/>
                    <a:pt x="7252" y="2910"/>
                  </a:cubicBezTo>
                  <a:cubicBezTo>
                    <a:pt x="7229" y="3348"/>
                    <a:pt x="7465" y="3815"/>
                    <a:pt x="7705" y="3815"/>
                  </a:cubicBezTo>
                  <a:cubicBezTo>
                    <a:pt x="7843" y="3815"/>
                    <a:pt x="7982" y="3660"/>
                    <a:pt x="8073" y="3255"/>
                  </a:cubicBezTo>
                  <a:cubicBezTo>
                    <a:pt x="8085" y="3136"/>
                    <a:pt x="8085" y="3029"/>
                    <a:pt x="8073" y="2922"/>
                  </a:cubicBezTo>
                  <a:cubicBezTo>
                    <a:pt x="9651" y="1739"/>
                    <a:pt x="11654" y="1092"/>
                    <a:pt x="13617" y="1092"/>
                  </a:cubicBezTo>
                  <a:cubicBezTo>
                    <a:pt x="14201" y="1092"/>
                    <a:pt x="14783" y="1150"/>
                    <a:pt x="15348" y="1267"/>
                  </a:cubicBezTo>
                  <a:cubicBezTo>
                    <a:pt x="13902" y="568"/>
                    <a:pt x="12300" y="2"/>
                    <a:pt x="10910" y="2"/>
                  </a:cubicBezTo>
                  <a:cubicBezTo>
                    <a:pt x="9485" y="2"/>
                    <a:pt x="8283" y="597"/>
                    <a:pt x="7704" y="2255"/>
                  </a:cubicBezTo>
                  <a:cubicBezTo>
                    <a:pt x="7692" y="2243"/>
                    <a:pt x="7692" y="2231"/>
                    <a:pt x="7669" y="2220"/>
                  </a:cubicBezTo>
                  <a:lnTo>
                    <a:pt x="7633" y="2243"/>
                  </a:lnTo>
                  <a:cubicBezTo>
                    <a:pt x="7055" y="593"/>
                    <a:pt x="5855" y="0"/>
                    <a:pt x="4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97" name="Google Shape;697;p30"/>
          <p:cNvSpPr txBox="1">
            <a:spLocks noGrp="1"/>
          </p:cNvSpPr>
          <p:nvPr>
            <p:ph type="ctrTitle" idx="2"/>
          </p:nvPr>
        </p:nvSpPr>
        <p:spPr>
          <a:xfrm>
            <a:off x="5131100" y="128441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698" name="Google Shape;698;p30"/>
          <p:cNvSpPr txBox="1">
            <a:spLocks noGrp="1"/>
          </p:cNvSpPr>
          <p:nvPr>
            <p:ph type="subTitle" idx="1"/>
          </p:nvPr>
        </p:nvSpPr>
        <p:spPr>
          <a:xfrm>
            <a:off x="5131190" y="1620363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699" name="Google Shape;699;p30"/>
          <p:cNvSpPr txBox="1">
            <a:spLocks noGrp="1"/>
          </p:cNvSpPr>
          <p:nvPr>
            <p:ph type="ctrTitle" idx="3"/>
          </p:nvPr>
        </p:nvSpPr>
        <p:spPr>
          <a:xfrm>
            <a:off x="5131100" y="242916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00" name="Google Shape;700;p30"/>
          <p:cNvSpPr txBox="1">
            <a:spLocks noGrp="1"/>
          </p:cNvSpPr>
          <p:nvPr>
            <p:ph type="subTitle" idx="4"/>
          </p:nvPr>
        </p:nvSpPr>
        <p:spPr>
          <a:xfrm>
            <a:off x="5131190" y="2765113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01" name="Google Shape;701;p30"/>
          <p:cNvSpPr txBox="1">
            <a:spLocks noGrp="1"/>
          </p:cNvSpPr>
          <p:nvPr>
            <p:ph type="ctrTitle" idx="5"/>
          </p:nvPr>
        </p:nvSpPr>
        <p:spPr>
          <a:xfrm>
            <a:off x="5131100" y="3573914"/>
            <a:ext cx="32994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02" name="Google Shape;702;p30"/>
          <p:cNvSpPr txBox="1">
            <a:spLocks noGrp="1"/>
          </p:cNvSpPr>
          <p:nvPr>
            <p:ph type="subTitle" idx="6"/>
          </p:nvPr>
        </p:nvSpPr>
        <p:spPr>
          <a:xfrm>
            <a:off x="5131190" y="3909864"/>
            <a:ext cx="3299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8"/>
          <p:cNvGrpSpPr/>
          <p:nvPr/>
        </p:nvGrpSpPr>
        <p:grpSpPr>
          <a:xfrm>
            <a:off x="412088" y="418813"/>
            <a:ext cx="8257825" cy="4421850"/>
            <a:chOff x="412088" y="418813"/>
            <a:chExt cx="8257825" cy="4421850"/>
          </a:xfrm>
        </p:grpSpPr>
        <p:grpSp>
          <p:nvGrpSpPr>
            <p:cNvPr id="130" name="Google Shape;130;p8"/>
            <p:cNvGrpSpPr/>
            <p:nvPr/>
          </p:nvGrpSpPr>
          <p:grpSpPr>
            <a:xfrm rot="-6785158">
              <a:off x="666661" y="3694613"/>
              <a:ext cx="97452" cy="198903"/>
              <a:chOff x="8800202" y="3370171"/>
              <a:chExt cx="52288" cy="10672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" name="Google Shape;134;p8"/>
            <p:cNvSpPr/>
            <p:nvPr/>
          </p:nvSpPr>
          <p:spPr>
            <a:xfrm>
              <a:off x="7635375" y="4188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8376588" y="7228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8"/>
            <p:cNvGrpSpPr/>
            <p:nvPr/>
          </p:nvGrpSpPr>
          <p:grpSpPr>
            <a:xfrm>
              <a:off x="4523279" y="4233585"/>
              <a:ext cx="97449" cy="198897"/>
              <a:chOff x="8800202" y="3370171"/>
              <a:chExt cx="52288" cy="106721"/>
            </a:xfrm>
          </p:grpSpPr>
          <p:sp>
            <p:nvSpPr>
              <p:cNvPr id="137" name="Google Shape;137;p8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8"/>
            <p:cNvSpPr/>
            <p:nvPr/>
          </p:nvSpPr>
          <p:spPr>
            <a:xfrm>
              <a:off x="6987338" y="9770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383438" y="47023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12088" y="6875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388100" y="964400"/>
            <a:ext cx="6367800" cy="30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1">
    <p:bg>
      <p:bgPr>
        <a:solidFill>
          <a:schemeClr val="lt2"/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31"/>
          <p:cNvGrpSpPr/>
          <p:nvPr/>
        </p:nvGrpSpPr>
        <p:grpSpPr>
          <a:xfrm>
            <a:off x="-693987" y="674563"/>
            <a:ext cx="10601310" cy="3953073"/>
            <a:chOff x="-693987" y="674563"/>
            <a:chExt cx="10601310" cy="3953073"/>
          </a:xfrm>
        </p:grpSpPr>
        <p:grpSp>
          <p:nvGrpSpPr>
            <p:cNvPr id="705" name="Google Shape;705;p31"/>
            <p:cNvGrpSpPr/>
            <p:nvPr/>
          </p:nvGrpSpPr>
          <p:grpSpPr>
            <a:xfrm>
              <a:off x="-576369" y="4049829"/>
              <a:ext cx="1483317" cy="577807"/>
              <a:chOff x="651200" y="238075"/>
              <a:chExt cx="880725" cy="343075"/>
            </a:xfrm>
          </p:grpSpPr>
          <p:sp>
            <p:nvSpPr>
              <p:cNvPr id="706" name="Google Shape;706;p31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31"/>
            <p:cNvSpPr/>
            <p:nvPr/>
          </p:nvSpPr>
          <p:spPr>
            <a:xfrm>
              <a:off x="-45950" y="6745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695263" y="9785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-693987" y="12327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8859925" y="39114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8211888" y="44697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6" name="Google Shape;716;p31"/>
            <p:cNvGrpSpPr/>
            <p:nvPr/>
          </p:nvGrpSpPr>
          <p:grpSpPr>
            <a:xfrm>
              <a:off x="8424006" y="812904"/>
              <a:ext cx="1483317" cy="577807"/>
              <a:chOff x="651200" y="238075"/>
              <a:chExt cx="880725" cy="343075"/>
            </a:xfrm>
          </p:grpSpPr>
          <p:sp>
            <p:nvSpPr>
              <p:cNvPr id="717" name="Google Shape;717;p31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23" name="Google Shape;723;p31"/>
          <p:cNvSpPr txBox="1">
            <a:spLocks noGrp="1"/>
          </p:cNvSpPr>
          <p:nvPr>
            <p:ph type="ctrTitle" idx="2"/>
          </p:nvPr>
        </p:nvSpPr>
        <p:spPr>
          <a:xfrm>
            <a:off x="5752200" y="1484150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24" name="Google Shape;724;p31"/>
          <p:cNvSpPr txBox="1">
            <a:spLocks noGrp="1"/>
          </p:cNvSpPr>
          <p:nvPr>
            <p:ph type="subTitle" idx="1"/>
          </p:nvPr>
        </p:nvSpPr>
        <p:spPr>
          <a:xfrm>
            <a:off x="5752224" y="1907743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25" name="Google Shape;725;p31"/>
          <p:cNvSpPr txBox="1">
            <a:spLocks noGrp="1"/>
          </p:cNvSpPr>
          <p:nvPr>
            <p:ph type="ctrTitle" idx="3"/>
          </p:nvPr>
        </p:nvSpPr>
        <p:spPr>
          <a:xfrm>
            <a:off x="5752200" y="3031937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subTitle" idx="4"/>
          </p:nvPr>
        </p:nvSpPr>
        <p:spPr>
          <a:xfrm>
            <a:off x="5752227" y="3458825"/>
            <a:ext cx="23136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27" name="Google Shape;727;p31"/>
          <p:cNvSpPr txBox="1">
            <a:spLocks noGrp="1"/>
          </p:cNvSpPr>
          <p:nvPr>
            <p:ph type="ctrTitle" idx="5"/>
          </p:nvPr>
        </p:nvSpPr>
        <p:spPr>
          <a:xfrm>
            <a:off x="2144775" y="1484150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28" name="Google Shape;728;p31"/>
          <p:cNvSpPr txBox="1">
            <a:spLocks noGrp="1"/>
          </p:cNvSpPr>
          <p:nvPr>
            <p:ph type="subTitle" idx="6"/>
          </p:nvPr>
        </p:nvSpPr>
        <p:spPr>
          <a:xfrm>
            <a:off x="2144793" y="1907751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29" name="Google Shape;729;p31"/>
          <p:cNvSpPr txBox="1">
            <a:spLocks noGrp="1"/>
          </p:cNvSpPr>
          <p:nvPr>
            <p:ph type="ctrTitle" idx="7"/>
          </p:nvPr>
        </p:nvSpPr>
        <p:spPr>
          <a:xfrm>
            <a:off x="2144775" y="3035273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30" name="Google Shape;730;p31"/>
          <p:cNvSpPr txBox="1">
            <a:spLocks noGrp="1"/>
          </p:cNvSpPr>
          <p:nvPr>
            <p:ph type="subTitle" idx="8"/>
          </p:nvPr>
        </p:nvSpPr>
        <p:spPr>
          <a:xfrm>
            <a:off x="2144800" y="3458825"/>
            <a:ext cx="22101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_1_1_2">
    <p:bg>
      <p:bgPr>
        <a:solidFill>
          <a:schemeClr val="lt2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oogle Shape;732;p32"/>
          <p:cNvGrpSpPr/>
          <p:nvPr/>
        </p:nvGrpSpPr>
        <p:grpSpPr>
          <a:xfrm>
            <a:off x="-591662" y="2394637"/>
            <a:ext cx="10170538" cy="2769535"/>
            <a:chOff x="-591662" y="2394638"/>
            <a:chExt cx="10170538" cy="2769535"/>
          </a:xfrm>
        </p:grpSpPr>
        <p:grpSp>
          <p:nvGrpSpPr>
            <p:cNvPr id="733" name="Google Shape;733;p32"/>
            <p:cNvGrpSpPr/>
            <p:nvPr/>
          </p:nvGrpSpPr>
          <p:grpSpPr>
            <a:xfrm>
              <a:off x="258931" y="4586354"/>
              <a:ext cx="1483317" cy="577807"/>
              <a:chOff x="651200" y="238075"/>
              <a:chExt cx="880725" cy="343075"/>
            </a:xfrm>
          </p:grpSpPr>
          <p:sp>
            <p:nvSpPr>
              <p:cNvPr id="734" name="Google Shape;734;p3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9" name="Google Shape;739;p32"/>
            <p:cNvSpPr/>
            <p:nvPr/>
          </p:nvSpPr>
          <p:spPr>
            <a:xfrm>
              <a:off x="-210200" y="23946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314263" y="31883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-591662" y="28290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8625975" y="30032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218763" y="25025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4" name="Google Shape;744;p32"/>
            <p:cNvGrpSpPr/>
            <p:nvPr/>
          </p:nvGrpSpPr>
          <p:grpSpPr>
            <a:xfrm>
              <a:off x="7607305" y="4493358"/>
              <a:ext cx="1722082" cy="670815"/>
              <a:chOff x="651200" y="238075"/>
              <a:chExt cx="880725" cy="343075"/>
            </a:xfrm>
          </p:grpSpPr>
          <p:sp>
            <p:nvSpPr>
              <p:cNvPr id="745" name="Google Shape;745;p32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0" name="Google Shape;750;p32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51" name="Google Shape;751;p32"/>
          <p:cNvSpPr txBox="1">
            <a:spLocks noGrp="1"/>
          </p:cNvSpPr>
          <p:nvPr>
            <p:ph type="ctrTitle" idx="2"/>
          </p:nvPr>
        </p:nvSpPr>
        <p:spPr>
          <a:xfrm>
            <a:off x="5232250" y="1889975"/>
            <a:ext cx="2177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52" name="Google Shape;752;p32"/>
          <p:cNvSpPr txBox="1">
            <a:spLocks noGrp="1"/>
          </p:cNvSpPr>
          <p:nvPr>
            <p:ph type="subTitle" idx="1"/>
          </p:nvPr>
        </p:nvSpPr>
        <p:spPr>
          <a:xfrm>
            <a:off x="5232250" y="2287243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53" name="Google Shape;753;p32"/>
          <p:cNvSpPr txBox="1">
            <a:spLocks noGrp="1"/>
          </p:cNvSpPr>
          <p:nvPr>
            <p:ph type="ctrTitle" idx="3"/>
          </p:nvPr>
        </p:nvSpPr>
        <p:spPr>
          <a:xfrm>
            <a:off x="5205700" y="3639925"/>
            <a:ext cx="22302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54" name="Google Shape;754;p32"/>
          <p:cNvSpPr txBox="1">
            <a:spLocks noGrp="1"/>
          </p:cNvSpPr>
          <p:nvPr>
            <p:ph type="subTitle" idx="4"/>
          </p:nvPr>
        </p:nvSpPr>
        <p:spPr>
          <a:xfrm>
            <a:off x="5205700" y="4008543"/>
            <a:ext cx="223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55" name="Google Shape;755;p32"/>
          <p:cNvSpPr txBox="1">
            <a:spLocks noGrp="1"/>
          </p:cNvSpPr>
          <p:nvPr>
            <p:ph type="ctrTitle" idx="5"/>
          </p:nvPr>
        </p:nvSpPr>
        <p:spPr>
          <a:xfrm>
            <a:off x="1712763" y="1889975"/>
            <a:ext cx="2177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56" name="Google Shape;756;p32"/>
          <p:cNvSpPr txBox="1">
            <a:spLocks noGrp="1"/>
          </p:cNvSpPr>
          <p:nvPr>
            <p:ph type="subTitle" idx="6"/>
          </p:nvPr>
        </p:nvSpPr>
        <p:spPr>
          <a:xfrm>
            <a:off x="1708211" y="2287243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757" name="Google Shape;757;p32"/>
          <p:cNvSpPr txBox="1">
            <a:spLocks noGrp="1"/>
          </p:cNvSpPr>
          <p:nvPr>
            <p:ph type="ctrTitle" idx="7"/>
          </p:nvPr>
        </p:nvSpPr>
        <p:spPr>
          <a:xfrm>
            <a:off x="1712762" y="3559550"/>
            <a:ext cx="2177100" cy="5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8"/>
          </p:nvPr>
        </p:nvSpPr>
        <p:spPr>
          <a:xfrm>
            <a:off x="1708199" y="4008541"/>
            <a:ext cx="2177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_1">
    <p:bg>
      <p:bgPr>
        <a:solidFill>
          <a:schemeClr val="lt2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36"/>
          <p:cNvGrpSpPr/>
          <p:nvPr/>
        </p:nvGrpSpPr>
        <p:grpSpPr>
          <a:xfrm flipH="1">
            <a:off x="-124187" y="431388"/>
            <a:ext cx="9557460" cy="4238200"/>
            <a:chOff x="233788" y="539988"/>
            <a:chExt cx="9557460" cy="4238200"/>
          </a:xfrm>
        </p:grpSpPr>
        <p:grpSp>
          <p:nvGrpSpPr>
            <p:cNvPr id="840" name="Google Shape;840;p36"/>
            <p:cNvGrpSpPr/>
            <p:nvPr/>
          </p:nvGrpSpPr>
          <p:grpSpPr>
            <a:xfrm>
              <a:off x="294595" y="1046418"/>
              <a:ext cx="1295601" cy="577830"/>
              <a:chOff x="8042384" y="2038616"/>
              <a:chExt cx="1720815" cy="767473"/>
            </a:xfrm>
          </p:grpSpPr>
          <p:sp>
            <p:nvSpPr>
              <p:cNvPr id="841" name="Google Shape;841;p36"/>
              <p:cNvSpPr/>
              <p:nvPr/>
            </p:nvSpPr>
            <p:spPr>
              <a:xfrm>
                <a:off x="8042384" y="2038616"/>
                <a:ext cx="1720815" cy="767473"/>
              </a:xfrm>
              <a:custGeom>
                <a:avLst/>
                <a:gdLst/>
                <a:ahLst/>
                <a:cxnLst/>
                <a:rect l="l" t="t" r="r" b="b"/>
                <a:pathLst>
                  <a:path w="43310" h="19316" extrusionOk="0">
                    <a:moveTo>
                      <a:pt x="25615" y="0"/>
                    </a:moveTo>
                    <a:cubicBezTo>
                      <a:pt x="20922" y="0"/>
                      <a:pt x="16203" y="3639"/>
                      <a:pt x="16707" y="11601"/>
                    </a:cubicBezTo>
                    <a:cubicBezTo>
                      <a:pt x="14853" y="8904"/>
                      <a:pt x="12411" y="7768"/>
                      <a:pt x="10025" y="7768"/>
                    </a:cubicBezTo>
                    <a:cubicBezTo>
                      <a:pt x="4883" y="7768"/>
                      <a:pt x="0" y="13039"/>
                      <a:pt x="1819" y="19316"/>
                    </a:cubicBezTo>
                    <a:lnTo>
                      <a:pt x="43309" y="19316"/>
                    </a:lnTo>
                    <a:cubicBezTo>
                      <a:pt x="43309" y="15688"/>
                      <a:pt x="40582" y="11557"/>
                      <a:pt x="36902" y="11557"/>
                    </a:cubicBezTo>
                    <a:cubicBezTo>
                      <a:pt x="35985" y="11557"/>
                      <a:pt x="35010" y="11813"/>
                      <a:pt x="34003" y="12397"/>
                    </a:cubicBezTo>
                    <a:cubicBezTo>
                      <a:pt x="35952" y="4439"/>
                      <a:pt x="30799" y="0"/>
                      <a:pt x="25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8825909" y="2181653"/>
                <a:ext cx="4934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7" extrusionOk="0">
                    <a:moveTo>
                      <a:pt x="1136" y="0"/>
                    </a:moveTo>
                    <a:lnTo>
                      <a:pt x="1030" y="32"/>
                    </a:lnTo>
                    <a:cubicBezTo>
                      <a:pt x="934" y="64"/>
                      <a:pt x="849" y="107"/>
                      <a:pt x="775" y="149"/>
                    </a:cubicBezTo>
                    <a:cubicBezTo>
                      <a:pt x="552" y="266"/>
                      <a:pt x="372" y="436"/>
                      <a:pt x="234" y="637"/>
                    </a:cubicBezTo>
                    <a:cubicBezTo>
                      <a:pt x="106" y="849"/>
                      <a:pt x="22" y="1093"/>
                      <a:pt x="11" y="1337"/>
                    </a:cubicBezTo>
                    <a:cubicBezTo>
                      <a:pt x="0" y="1433"/>
                      <a:pt x="0" y="1529"/>
                      <a:pt x="11" y="1624"/>
                    </a:cubicBezTo>
                    <a:lnTo>
                      <a:pt x="22" y="1730"/>
                    </a:lnTo>
                    <a:cubicBezTo>
                      <a:pt x="64" y="1741"/>
                      <a:pt x="109" y="1746"/>
                      <a:pt x="154" y="1746"/>
                    </a:cubicBezTo>
                    <a:cubicBezTo>
                      <a:pt x="199" y="1746"/>
                      <a:pt x="244" y="1741"/>
                      <a:pt x="287" y="1730"/>
                    </a:cubicBezTo>
                    <a:cubicBezTo>
                      <a:pt x="287" y="1730"/>
                      <a:pt x="297" y="1698"/>
                      <a:pt x="319" y="1635"/>
                    </a:cubicBezTo>
                    <a:cubicBezTo>
                      <a:pt x="329" y="1560"/>
                      <a:pt x="351" y="1486"/>
                      <a:pt x="382" y="1422"/>
                    </a:cubicBezTo>
                    <a:cubicBezTo>
                      <a:pt x="457" y="1242"/>
                      <a:pt x="542" y="1072"/>
                      <a:pt x="648" y="913"/>
                    </a:cubicBezTo>
                    <a:cubicBezTo>
                      <a:pt x="754" y="754"/>
                      <a:pt x="870" y="605"/>
                      <a:pt x="998" y="457"/>
                    </a:cubicBezTo>
                    <a:cubicBezTo>
                      <a:pt x="1115" y="319"/>
                      <a:pt x="1242" y="234"/>
                      <a:pt x="1242" y="234"/>
                    </a:cubicBezTo>
                    <a:cubicBezTo>
                      <a:pt x="1221" y="149"/>
                      <a:pt x="1178" y="64"/>
                      <a:pt x="1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8874383" y="2198500"/>
                <a:ext cx="47282" cy="47679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00" extrusionOk="0">
                    <a:moveTo>
                      <a:pt x="1125" y="1"/>
                    </a:moveTo>
                    <a:lnTo>
                      <a:pt x="1041" y="12"/>
                    </a:lnTo>
                    <a:cubicBezTo>
                      <a:pt x="966" y="12"/>
                      <a:pt x="892" y="22"/>
                      <a:pt x="818" y="43"/>
                    </a:cubicBezTo>
                    <a:cubicBezTo>
                      <a:pt x="637" y="96"/>
                      <a:pt x="457" y="192"/>
                      <a:pt x="319" y="330"/>
                    </a:cubicBezTo>
                    <a:cubicBezTo>
                      <a:pt x="192" y="468"/>
                      <a:pt x="107" y="638"/>
                      <a:pt x="54" y="829"/>
                    </a:cubicBezTo>
                    <a:cubicBezTo>
                      <a:pt x="32" y="892"/>
                      <a:pt x="22" y="967"/>
                      <a:pt x="11" y="1030"/>
                    </a:cubicBezTo>
                    <a:lnTo>
                      <a:pt x="1" y="1115"/>
                    </a:lnTo>
                    <a:cubicBezTo>
                      <a:pt x="75" y="1158"/>
                      <a:pt x="160" y="1189"/>
                      <a:pt x="255" y="1200"/>
                    </a:cubicBezTo>
                    <a:cubicBezTo>
                      <a:pt x="298" y="1136"/>
                      <a:pt x="351" y="1062"/>
                      <a:pt x="404" y="998"/>
                    </a:cubicBezTo>
                    <a:cubicBezTo>
                      <a:pt x="499" y="892"/>
                      <a:pt x="595" y="786"/>
                      <a:pt x="690" y="691"/>
                    </a:cubicBezTo>
                    <a:cubicBezTo>
                      <a:pt x="786" y="585"/>
                      <a:pt x="881" y="489"/>
                      <a:pt x="987" y="404"/>
                    </a:cubicBezTo>
                    <a:cubicBezTo>
                      <a:pt x="1051" y="351"/>
                      <a:pt x="1115" y="309"/>
                      <a:pt x="1189" y="266"/>
                    </a:cubicBezTo>
                    <a:cubicBezTo>
                      <a:pt x="1178" y="171"/>
                      <a:pt x="1157" y="86"/>
                      <a:pt x="1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8122644" y="2614658"/>
                <a:ext cx="66671" cy="6031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518" extrusionOk="0">
                    <a:moveTo>
                      <a:pt x="202" y="0"/>
                    </a:moveTo>
                    <a:cubicBezTo>
                      <a:pt x="181" y="0"/>
                      <a:pt x="1" y="181"/>
                      <a:pt x="22" y="191"/>
                    </a:cubicBezTo>
                    <a:cubicBezTo>
                      <a:pt x="383" y="754"/>
                      <a:pt x="892" y="1210"/>
                      <a:pt x="1486" y="1518"/>
                    </a:cubicBezTo>
                    <a:cubicBezTo>
                      <a:pt x="1561" y="1475"/>
                      <a:pt x="1624" y="1411"/>
                      <a:pt x="1677" y="1327"/>
                    </a:cubicBezTo>
                    <a:cubicBezTo>
                      <a:pt x="1306" y="775"/>
                      <a:pt x="797" y="319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8146284" y="2574170"/>
                <a:ext cx="46805" cy="4303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083" extrusionOk="0">
                    <a:moveTo>
                      <a:pt x="223" y="1"/>
                    </a:moveTo>
                    <a:cubicBezTo>
                      <a:pt x="138" y="43"/>
                      <a:pt x="64" y="85"/>
                      <a:pt x="0" y="149"/>
                    </a:cubicBezTo>
                    <a:cubicBezTo>
                      <a:pt x="74" y="393"/>
                      <a:pt x="202" y="605"/>
                      <a:pt x="371" y="796"/>
                    </a:cubicBezTo>
                    <a:cubicBezTo>
                      <a:pt x="509" y="902"/>
                      <a:pt x="658" y="987"/>
                      <a:pt x="828" y="1030"/>
                    </a:cubicBezTo>
                    <a:cubicBezTo>
                      <a:pt x="976" y="1072"/>
                      <a:pt x="1093" y="1083"/>
                      <a:pt x="1093" y="1083"/>
                    </a:cubicBezTo>
                    <a:cubicBezTo>
                      <a:pt x="1135" y="1009"/>
                      <a:pt x="1167" y="913"/>
                      <a:pt x="1178" y="828"/>
                    </a:cubicBezTo>
                    <a:cubicBezTo>
                      <a:pt x="1178" y="828"/>
                      <a:pt x="1104" y="754"/>
                      <a:pt x="1008" y="680"/>
                    </a:cubicBezTo>
                    <a:cubicBezTo>
                      <a:pt x="902" y="616"/>
                      <a:pt x="817" y="489"/>
                      <a:pt x="722" y="414"/>
                    </a:cubicBezTo>
                    <a:cubicBezTo>
                      <a:pt x="552" y="266"/>
                      <a:pt x="223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6" name="Google Shape;846;p36"/>
            <p:cNvSpPr/>
            <p:nvPr/>
          </p:nvSpPr>
          <p:spPr>
            <a:xfrm>
              <a:off x="7580850" y="42860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8307913" y="45900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8" name="Google Shape;848;p36"/>
            <p:cNvGrpSpPr/>
            <p:nvPr/>
          </p:nvGrpSpPr>
          <p:grpSpPr>
            <a:xfrm>
              <a:off x="8307931" y="1709991"/>
              <a:ext cx="1483317" cy="577807"/>
              <a:chOff x="651200" y="238075"/>
              <a:chExt cx="880725" cy="343075"/>
            </a:xfrm>
          </p:grpSpPr>
          <p:sp>
            <p:nvSpPr>
              <p:cNvPr id="849" name="Google Shape;849;p3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4" name="Google Shape;854;p36"/>
            <p:cNvSpPr/>
            <p:nvPr/>
          </p:nvSpPr>
          <p:spPr>
            <a:xfrm>
              <a:off x="5104625" y="18593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503200" y="5399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1254188" y="8439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33788" y="38870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329588" y="471031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860" name="Google Shape;860;p36"/>
          <p:cNvSpPr txBox="1">
            <a:spLocks noGrp="1"/>
          </p:cNvSpPr>
          <p:nvPr>
            <p:ph type="subTitle" idx="1"/>
          </p:nvPr>
        </p:nvSpPr>
        <p:spPr>
          <a:xfrm>
            <a:off x="1020625" y="2205400"/>
            <a:ext cx="19653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_1">
    <p:bg>
      <p:bgPr>
        <a:solidFill>
          <a:schemeClr val="lt2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40"/>
          <p:cNvGrpSpPr/>
          <p:nvPr/>
        </p:nvGrpSpPr>
        <p:grpSpPr>
          <a:xfrm>
            <a:off x="52196" y="258030"/>
            <a:ext cx="2087278" cy="691815"/>
            <a:chOff x="223350" y="3354150"/>
            <a:chExt cx="1111200" cy="368300"/>
          </a:xfrm>
        </p:grpSpPr>
        <p:sp>
          <p:nvSpPr>
            <p:cNvPr id="979" name="Google Shape;979;p40"/>
            <p:cNvSpPr/>
            <p:nvPr/>
          </p:nvSpPr>
          <p:spPr>
            <a:xfrm>
              <a:off x="223350" y="3354150"/>
              <a:ext cx="1111200" cy="368300"/>
            </a:xfrm>
            <a:custGeom>
              <a:avLst/>
              <a:gdLst/>
              <a:ahLst/>
              <a:cxnLst/>
              <a:rect l="l" t="t" r="r" b="b"/>
              <a:pathLst>
                <a:path w="44448" h="14732" extrusionOk="0">
                  <a:moveTo>
                    <a:pt x="19404" y="1"/>
                  </a:moveTo>
                  <a:cubicBezTo>
                    <a:pt x="15057" y="1"/>
                    <a:pt x="10037" y="4145"/>
                    <a:pt x="10608" y="10721"/>
                  </a:cubicBezTo>
                  <a:cubicBezTo>
                    <a:pt x="9663" y="8870"/>
                    <a:pt x="8110" y="8098"/>
                    <a:pt x="6505" y="8098"/>
                  </a:cubicBezTo>
                  <a:cubicBezTo>
                    <a:pt x="3352" y="8098"/>
                    <a:pt x="1" y="11079"/>
                    <a:pt x="676" y="14721"/>
                  </a:cubicBezTo>
                  <a:lnTo>
                    <a:pt x="676" y="14732"/>
                  </a:lnTo>
                  <a:lnTo>
                    <a:pt x="44447" y="14732"/>
                  </a:lnTo>
                  <a:cubicBezTo>
                    <a:pt x="44447" y="14732"/>
                    <a:pt x="43386" y="10348"/>
                    <a:pt x="39397" y="10348"/>
                  </a:cubicBezTo>
                  <a:cubicBezTo>
                    <a:pt x="38216" y="10348"/>
                    <a:pt x="36778" y="10732"/>
                    <a:pt x="35035" y="11729"/>
                  </a:cubicBezTo>
                  <a:cubicBezTo>
                    <a:pt x="34870" y="8489"/>
                    <a:pt x="32137" y="5986"/>
                    <a:pt x="29405" y="5986"/>
                  </a:cubicBezTo>
                  <a:cubicBezTo>
                    <a:pt x="27922" y="5986"/>
                    <a:pt x="26440" y="6723"/>
                    <a:pt x="25368" y="8482"/>
                  </a:cubicBezTo>
                  <a:cubicBezTo>
                    <a:pt x="25811" y="2552"/>
                    <a:pt x="22815" y="1"/>
                    <a:pt x="19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563350" y="3419225"/>
              <a:ext cx="37425" cy="41075"/>
            </a:xfrm>
            <a:custGeom>
              <a:avLst/>
              <a:gdLst/>
              <a:ahLst/>
              <a:cxnLst/>
              <a:rect l="l" t="t" r="r" b="b"/>
              <a:pathLst>
                <a:path w="1497" h="1643" extrusionOk="0">
                  <a:moveTo>
                    <a:pt x="1390" y="0"/>
                  </a:moveTo>
                  <a:lnTo>
                    <a:pt x="1284" y="21"/>
                  </a:lnTo>
                  <a:cubicBezTo>
                    <a:pt x="1189" y="53"/>
                    <a:pt x="1104" y="74"/>
                    <a:pt x="1019" y="117"/>
                  </a:cubicBezTo>
                  <a:cubicBezTo>
                    <a:pt x="786" y="212"/>
                    <a:pt x="573" y="350"/>
                    <a:pt x="393" y="531"/>
                  </a:cubicBezTo>
                  <a:cubicBezTo>
                    <a:pt x="128" y="828"/>
                    <a:pt x="0" y="1231"/>
                    <a:pt x="53" y="1634"/>
                  </a:cubicBezTo>
                  <a:cubicBezTo>
                    <a:pt x="96" y="1640"/>
                    <a:pt x="138" y="1642"/>
                    <a:pt x="181" y="1642"/>
                  </a:cubicBezTo>
                  <a:cubicBezTo>
                    <a:pt x="223" y="1642"/>
                    <a:pt x="266" y="1640"/>
                    <a:pt x="308" y="1634"/>
                  </a:cubicBezTo>
                  <a:cubicBezTo>
                    <a:pt x="329" y="1518"/>
                    <a:pt x="372" y="1422"/>
                    <a:pt x="414" y="1316"/>
                  </a:cubicBezTo>
                  <a:cubicBezTo>
                    <a:pt x="510" y="1146"/>
                    <a:pt x="626" y="987"/>
                    <a:pt x="764" y="849"/>
                  </a:cubicBezTo>
                  <a:cubicBezTo>
                    <a:pt x="902" y="701"/>
                    <a:pt x="1051" y="563"/>
                    <a:pt x="1210" y="435"/>
                  </a:cubicBezTo>
                  <a:cubicBezTo>
                    <a:pt x="1274" y="382"/>
                    <a:pt x="1337" y="329"/>
                    <a:pt x="1412" y="287"/>
                  </a:cubicBezTo>
                  <a:lnTo>
                    <a:pt x="1497" y="223"/>
                  </a:lnTo>
                  <a:cubicBezTo>
                    <a:pt x="1475" y="138"/>
                    <a:pt x="1444" y="64"/>
                    <a:pt x="1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89075" y="3443625"/>
              <a:ext cx="25750" cy="23825"/>
            </a:xfrm>
            <a:custGeom>
              <a:avLst/>
              <a:gdLst/>
              <a:ahLst/>
              <a:cxnLst/>
              <a:rect l="l" t="t" r="r" b="b"/>
              <a:pathLst>
                <a:path w="1030" h="953" extrusionOk="0">
                  <a:moveTo>
                    <a:pt x="956" y="0"/>
                  </a:moveTo>
                  <a:cubicBezTo>
                    <a:pt x="871" y="0"/>
                    <a:pt x="786" y="11"/>
                    <a:pt x="701" y="32"/>
                  </a:cubicBezTo>
                  <a:cubicBezTo>
                    <a:pt x="552" y="64"/>
                    <a:pt x="404" y="128"/>
                    <a:pt x="277" y="223"/>
                  </a:cubicBezTo>
                  <a:cubicBezTo>
                    <a:pt x="149" y="340"/>
                    <a:pt x="54" y="489"/>
                    <a:pt x="22" y="658"/>
                  </a:cubicBezTo>
                  <a:cubicBezTo>
                    <a:pt x="1" y="754"/>
                    <a:pt x="1" y="849"/>
                    <a:pt x="22" y="945"/>
                  </a:cubicBezTo>
                  <a:cubicBezTo>
                    <a:pt x="64" y="950"/>
                    <a:pt x="107" y="953"/>
                    <a:pt x="149" y="953"/>
                  </a:cubicBezTo>
                  <a:cubicBezTo>
                    <a:pt x="192" y="953"/>
                    <a:pt x="234" y="950"/>
                    <a:pt x="277" y="945"/>
                  </a:cubicBezTo>
                  <a:cubicBezTo>
                    <a:pt x="298" y="892"/>
                    <a:pt x="330" y="839"/>
                    <a:pt x="372" y="796"/>
                  </a:cubicBezTo>
                  <a:cubicBezTo>
                    <a:pt x="436" y="722"/>
                    <a:pt x="521" y="648"/>
                    <a:pt x="595" y="595"/>
                  </a:cubicBezTo>
                  <a:cubicBezTo>
                    <a:pt x="669" y="531"/>
                    <a:pt x="775" y="446"/>
                    <a:pt x="860" y="361"/>
                  </a:cubicBezTo>
                  <a:cubicBezTo>
                    <a:pt x="956" y="287"/>
                    <a:pt x="1030" y="234"/>
                    <a:pt x="1030" y="234"/>
                  </a:cubicBezTo>
                  <a:cubicBezTo>
                    <a:pt x="1019" y="149"/>
                    <a:pt x="988" y="64"/>
                    <a:pt x="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913525" y="3683600"/>
              <a:ext cx="61025" cy="12125"/>
            </a:xfrm>
            <a:custGeom>
              <a:avLst/>
              <a:gdLst/>
              <a:ahLst/>
              <a:cxnLst/>
              <a:rect l="l" t="t" r="r" b="b"/>
              <a:pathLst>
                <a:path w="2441" h="485" extrusionOk="0">
                  <a:moveTo>
                    <a:pt x="956" y="1"/>
                  </a:moveTo>
                  <a:cubicBezTo>
                    <a:pt x="648" y="1"/>
                    <a:pt x="340" y="15"/>
                    <a:pt x="32" y="47"/>
                  </a:cubicBezTo>
                  <a:cubicBezTo>
                    <a:pt x="0" y="132"/>
                    <a:pt x="0" y="217"/>
                    <a:pt x="32" y="302"/>
                  </a:cubicBezTo>
                  <a:cubicBezTo>
                    <a:pt x="414" y="387"/>
                    <a:pt x="807" y="450"/>
                    <a:pt x="1199" y="482"/>
                  </a:cubicBezTo>
                  <a:cubicBezTo>
                    <a:pt x="1271" y="484"/>
                    <a:pt x="1342" y="485"/>
                    <a:pt x="1414" y="485"/>
                  </a:cubicBezTo>
                  <a:cubicBezTo>
                    <a:pt x="1749" y="485"/>
                    <a:pt x="2088" y="466"/>
                    <a:pt x="2420" y="440"/>
                  </a:cubicBezTo>
                  <a:cubicBezTo>
                    <a:pt x="2441" y="355"/>
                    <a:pt x="2441" y="270"/>
                    <a:pt x="2420" y="185"/>
                  </a:cubicBezTo>
                  <a:cubicBezTo>
                    <a:pt x="2027" y="100"/>
                    <a:pt x="1634" y="36"/>
                    <a:pt x="1242" y="5"/>
                  </a:cubicBezTo>
                  <a:cubicBezTo>
                    <a:pt x="1147" y="2"/>
                    <a:pt x="1051" y="1"/>
                    <a:pt x="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920150" y="3656800"/>
              <a:ext cx="40075" cy="12325"/>
            </a:xfrm>
            <a:custGeom>
              <a:avLst/>
              <a:gdLst/>
              <a:ahLst/>
              <a:cxnLst/>
              <a:rect l="l" t="t" r="r" b="b"/>
              <a:pathLst>
                <a:path w="1603" h="493" extrusionOk="0">
                  <a:moveTo>
                    <a:pt x="669" y="0"/>
                  </a:moveTo>
                  <a:cubicBezTo>
                    <a:pt x="557" y="0"/>
                    <a:pt x="439" y="5"/>
                    <a:pt x="340" y="5"/>
                  </a:cubicBezTo>
                  <a:lnTo>
                    <a:pt x="75" y="5"/>
                  </a:lnTo>
                  <a:cubicBezTo>
                    <a:pt x="43" y="79"/>
                    <a:pt x="11" y="164"/>
                    <a:pt x="0" y="249"/>
                  </a:cubicBezTo>
                  <a:cubicBezTo>
                    <a:pt x="0" y="249"/>
                    <a:pt x="117" y="302"/>
                    <a:pt x="276" y="366"/>
                  </a:cubicBezTo>
                  <a:cubicBezTo>
                    <a:pt x="436" y="429"/>
                    <a:pt x="616" y="472"/>
                    <a:pt x="796" y="493"/>
                  </a:cubicBezTo>
                  <a:cubicBezTo>
                    <a:pt x="1062" y="482"/>
                    <a:pt x="1327" y="450"/>
                    <a:pt x="1592" y="387"/>
                  </a:cubicBezTo>
                  <a:cubicBezTo>
                    <a:pt x="1603" y="302"/>
                    <a:pt x="1603" y="217"/>
                    <a:pt x="1592" y="143"/>
                  </a:cubicBezTo>
                  <a:cubicBezTo>
                    <a:pt x="1338" y="79"/>
                    <a:pt x="1083" y="37"/>
                    <a:pt x="828" y="5"/>
                  </a:cubicBezTo>
                  <a:cubicBezTo>
                    <a:pt x="779" y="1"/>
                    <a:pt x="724" y="0"/>
                    <a:pt x="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7759663" y="1482661"/>
            <a:ext cx="1924125" cy="857884"/>
            <a:chOff x="7624716" y="2969549"/>
            <a:chExt cx="1288247" cy="574373"/>
          </a:xfrm>
        </p:grpSpPr>
        <p:sp>
          <p:nvSpPr>
            <p:cNvPr id="985" name="Google Shape;985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0"/>
          <p:cNvGrpSpPr/>
          <p:nvPr/>
        </p:nvGrpSpPr>
        <p:grpSpPr>
          <a:xfrm flipH="1">
            <a:off x="1384482" y="4603512"/>
            <a:ext cx="1319551" cy="588388"/>
            <a:chOff x="7624716" y="2969549"/>
            <a:chExt cx="1288247" cy="574373"/>
          </a:xfrm>
        </p:grpSpPr>
        <p:sp>
          <p:nvSpPr>
            <p:cNvPr id="992" name="Google Shape;992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40"/>
          <p:cNvGrpSpPr/>
          <p:nvPr/>
        </p:nvGrpSpPr>
        <p:grpSpPr>
          <a:xfrm flipH="1">
            <a:off x="6045982" y="4555112"/>
            <a:ext cx="1319551" cy="588388"/>
            <a:chOff x="7624716" y="2969549"/>
            <a:chExt cx="1288247" cy="574373"/>
          </a:xfrm>
        </p:grpSpPr>
        <p:sp>
          <p:nvSpPr>
            <p:cNvPr id="999" name="Google Shape;999;p40"/>
            <p:cNvSpPr/>
            <p:nvPr/>
          </p:nvSpPr>
          <p:spPr>
            <a:xfrm>
              <a:off x="7624716" y="2969549"/>
              <a:ext cx="1288247" cy="574373"/>
            </a:xfrm>
            <a:custGeom>
              <a:avLst/>
              <a:gdLst/>
              <a:ahLst/>
              <a:cxnLst/>
              <a:rect l="l" t="t" r="r" b="b"/>
              <a:pathLst>
                <a:path w="32423" h="14456" extrusionOk="0">
                  <a:moveTo>
                    <a:pt x="13248" y="0"/>
                  </a:moveTo>
                  <a:cubicBezTo>
                    <a:pt x="9366" y="0"/>
                    <a:pt x="5508" y="3323"/>
                    <a:pt x="6973" y="9277"/>
                  </a:cubicBezTo>
                  <a:cubicBezTo>
                    <a:pt x="6217" y="8839"/>
                    <a:pt x="5486" y="8647"/>
                    <a:pt x="4800" y="8647"/>
                  </a:cubicBezTo>
                  <a:cubicBezTo>
                    <a:pt x="2042" y="8647"/>
                    <a:pt x="1" y="11745"/>
                    <a:pt x="1" y="14455"/>
                  </a:cubicBezTo>
                  <a:lnTo>
                    <a:pt x="31060" y="14455"/>
                  </a:lnTo>
                  <a:cubicBezTo>
                    <a:pt x="32423" y="9759"/>
                    <a:pt x="28766" y="5815"/>
                    <a:pt x="24917" y="5815"/>
                  </a:cubicBezTo>
                  <a:cubicBezTo>
                    <a:pt x="23131" y="5815"/>
                    <a:pt x="21304" y="6665"/>
                    <a:pt x="19918" y="8683"/>
                  </a:cubicBezTo>
                  <a:cubicBezTo>
                    <a:pt x="20296" y="2723"/>
                    <a:pt x="16763" y="0"/>
                    <a:pt x="13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8289600" y="3075873"/>
              <a:ext cx="37150" cy="52526"/>
            </a:xfrm>
            <a:custGeom>
              <a:avLst/>
              <a:gdLst/>
              <a:ahLst/>
              <a:cxnLst/>
              <a:rect l="l" t="t" r="r" b="b"/>
              <a:pathLst>
                <a:path w="935" h="1322" extrusionOk="0">
                  <a:moveTo>
                    <a:pt x="86" y="1"/>
                  </a:moveTo>
                  <a:cubicBezTo>
                    <a:pt x="43" y="54"/>
                    <a:pt x="11" y="118"/>
                    <a:pt x="1" y="192"/>
                  </a:cubicBezTo>
                  <a:cubicBezTo>
                    <a:pt x="1" y="192"/>
                    <a:pt x="86" y="255"/>
                    <a:pt x="181" y="362"/>
                  </a:cubicBezTo>
                  <a:cubicBezTo>
                    <a:pt x="277" y="468"/>
                    <a:pt x="362" y="584"/>
                    <a:pt x="436" y="701"/>
                  </a:cubicBezTo>
                  <a:cubicBezTo>
                    <a:pt x="521" y="818"/>
                    <a:pt x="584" y="945"/>
                    <a:pt x="638" y="1073"/>
                  </a:cubicBezTo>
                  <a:cubicBezTo>
                    <a:pt x="659" y="1126"/>
                    <a:pt x="680" y="1189"/>
                    <a:pt x="691" y="1242"/>
                  </a:cubicBezTo>
                  <a:lnTo>
                    <a:pt x="712" y="1306"/>
                  </a:lnTo>
                  <a:cubicBezTo>
                    <a:pt x="744" y="1317"/>
                    <a:pt x="778" y="1322"/>
                    <a:pt x="813" y="1322"/>
                  </a:cubicBezTo>
                  <a:cubicBezTo>
                    <a:pt x="847" y="1322"/>
                    <a:pt x="882" y="1317"/>
                    <a:pt x="913" y="1306"/>
                  </a:cubicBezTo>
                  <a:cubicBezTo>
                    <a:pt x="913" y="1306"/>
                    <a:pt x="913" y="1274"/>
                    <a:pt x="924" y="1232"/>
                  </a:cubicBezTo>
                  <a:cubicBezTo>
                    <a:pt x="935" y="1157"/>
                    <a:pt x="935" y="1083"/>
                    <a:pt x="924" y="1019"/>
                  </a:cubicBezTo>
                  <a:cubicBezTo>
                    <a:pt x="913" y="828"/>
                    <a:pt x="860" y="648"/>
                    <a:pt x="765" y="489"/>
                  </a:cubicBezTo>
                  <a:cubicBezTo>
                    <a:pt x="659" y="330"/>
                    <a:pt x="510" y="213"/>
                    <a:pt x="351" y="118"/>
                  </a:cubicBezTo>
                  <a:cubicBezTo>
                    <a:pt x="298" y="86"/>
                    <a:pt x="234" y="54"/>
                    <a:pt x="160" y="33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8254635" y="3089382"/>
              <a:ext cx="35441" cy="35441"/>
            </a:xfrm>
            <a:custGeom>
              <a:avLst/>
              <a:gdLst/>
              <a:ahLst/>
              <a:cxnLst/>
              <a:rect l="l" t="t" r="r" b="b"/>
              <a:pathLst>
                <a:path w="892" h="892" extrusionOk="0">
                  <a:moveTo>
                    <a:pt x="53" y="0"/>
                  </a:moveTo>
                  <a:cubicBezTo>
                    <a:pt x="32" y="53"/>
                    <a:pt x="11" y="117"/>
                    <a:pt x="0" y="191"/>
                  </a:cubicBezTo>
                  <a:cubicBezTo>
                    <a:pt x="53" y="223"/>
                    <a:pt x="106" y="255"/>
                    <a:pt x="159" y="297"/>
                  </a:cubicBezTo>
                  <a:cubicBezTo>
                    <a:pt x="234" y="361"/>
                    <a:pt x="308" y="425"/>
                    <a:pt x="372" y="510"/>
                  </a:cubicBezTo>
                  <a:cubicBezTo>
                    <a:pt x="456" y="584"/>
                    <a:pt x="520" y="658"/>
                    <a:pt x="594" y="743"/>
                  </a:cubicBezTo>
                  <a:cubicBezTo>
                    <a:pt x="637" y="786"/>
                    <a:pt x="669" y="839"/>
                    <a:pt x="700" y="892"/>
                  </a:cubicBezTo>
                  <a:cubicBezTo>
                    <a:pt x="775" y="881"/>
                    <a:pt x="838" y="860"/>
                    <a:pt x="891" y="828"/>
                  </a:cubicBezTo>
                  <a:cubicBezTo>
                    <a:pt x="891" y="828"/>
                    <a:pt x="891" y="807"/>
                    <a:pt x="891" y="764"/>
                  </a:cubicBezTo>
                  <a:cubicBezTo>
                    <a:pt x="881" y="711"/>
                    <a:pt x="870" y="658"/>
                    <a:pt x="849" y="616"/>
                  </a:cubicBezTo>
                  <a:cubicBezTo>
                    <a:pt x="817" y="478"/>
                    <a:pt x="754" y="351"/>
                    <a:pt x="658" y="244"/>
                  </a:cubicBezTo>
                  <a:cubicBezTo>
                    <a:pt x="552" y="138"/>
                    <a:pt x="425" y="64"/>
                    <a:pt x="276" y="32"/>
                  </a:cubicBezTo>
                  <a:cubicBezTo>
                    <a:pt x="223" y="11"/>
                    <a:pt x="170" y="0"/>
                    <a:pt x="1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816214" y="3445226"/>
              <a:ext cx="32064" cy="31667"/>
            </a:xfrm>
            <a:custGeom>
              <a:avLst/>
              <a:gdLst/>
              <a:ahLst/>
              <a:cxnLst/>
              <a:rect l="l" t="t" r="r" b="b"/>
              <a:pathLst>
                <a:path w="807" h="797" extrusionOk="0">
                  <a:moveTo>
                    <a:pt x="658" y="0"/>
                  </a:moveTo>
                  <a:cubicBezTo>
                    <a:pt x="361" y="117"/>
                    <a:pt x="117" y="361"/>
                    <a:pt x="0" y="658"/>
                  </a:cubicBezTo>
                  <a:cubicBezTo>
                    <a:pt x="43" y="711"/>
                    <a:pt x="85" y="754"/>
                    <a:pt x="138" y="796"/>
                  </a:cubicBezTo>
                  <a:cubicBezTo>
                    <a:pt x="287" y="722"/>
                    <a:pt x="414" y="637"/>
                    <a:pt x="541" y="531"/>
                  </a:cubicBezTo>
                  <a:cubicBezTo>
                    <a:pt x="648" y="414"/>
                    <a:pt x="732" y="276"/>
                    <a:pt x="807" y="138"/>
                  </a:cubicBezTo>
                  <a:cubicBezTo>
                    <a:pt x="764" y="85"/>
                    <a:pt x="711" y="32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803142" y="3400924"/>
              <a:ext cx="49348" cy="44739"/>
            </a:xfrm>
            <a:custGeom>
              <a:avLst/>
              <a:gdLst/>
              <a:ahLst/>
              <a:cxnLst/>
              <a:rect l="l" t="t" r="r" b="b"/>
              <a:pathLst>
                <a:path w="1242" h="1126" extrusionOk="0">
                  <a:moveTo>
                    <a:pt x="1096" y="0"/>
                  </a:moveTo>
                  <a:cubicBezTo>
                    <a:pt x="1095" y="0"/>
                    <a:pt x="1094" y="1"/>
                    <a:pt x="1093" y="1"/>
                  </a:cubicBezTo>
                  <a:cubicBezTo>
                    <a:pt x="881" y="118"/>
                    <a:pt x="679" y="266"/>
                    <a:pt x="488" y="415"/>
                  </a:cubicBezTo>
                  <a:cubicBezTo>
                    <a:pt x="308" y="595"/>
                    <a:pt x="149" y="786"/>
                    <a:pt x="0" y="988"/>
                  </a:cubicBezTo>
                  <a:cubicBezTo>
                    <a:pt x="32" y="1041"/>
                    <a:pt x="85" y="1094"/>
                    <a:pt x="138" y="1126"/>
                  </a:cubicBezTo>
                  <a:cubicBezTo>
                    <a:pt x="351" y="1009"/>
                    <a:pt x="552" y="861"/>
                    <a:pt x="743" y="712"/>
                  </a:cubicBezTo>
                  <a:cubicBezTo>
                    <a:pt x="924" y="532"/>
                    <a:pt x="1093" y="341"/>
                    <a:pt x="1242" y="139"/>
                  </a:cubicBezTo>
                  <a:cubicBezTo>
                    <a:pt x="1242" y="129"/>
                    <a:pt x="1124" y="0"/>
                    <a:pt x="1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800202" y="3370171"/>
              <a:ext cx="35004" cy="32501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722" y="0"/>
                  </a:moveTo>
                  <a:cubicBezTo>
                    <a:pt x="722" y="0"/>
                    <a:pt x="467" y="202"/>
                    <a:pt x="340" y="319"/>
                  </a:cubicBezTo>
                  <a:cubicBezTo>
                    <a:pt x="276" y="361"/>
                    <a:pt x="202" y="457"/>
                    <a:pt x="127" y="520"/>
                  </a:cubicBezTo>
                  <a:lnTo>
                    <a:pt x="0" y="626"/>
                  </a:lnTo>
                  <a:cubicBezTo>
                    <a:pt x="11" y="690"/>
                    <a:pt x="32" y="754"/>
                    <a:pt x="64" y="817"/>
                  </a:cubicBezTo>
                  <a:cubicBezTo>
                    <a:pt x="64" y="817"/>
                    <a:pt x="149" y="807"/>
                    <a:pt x="265" y="775"/>
                  </a:cubicBezTo>
                  <a:cubicBezTo>
                    <a:pt x="382" y="743"/>
                    <a:pt x="499" y="680"/>
                    <a:pt x="605" y="605"/>
                  </a:cubicBezTo>
                  <a:cubicBezTo>
                    <a:pt x="722" y="457"/>
                    <a:pt x="817" y="298"/>
                    <a:pt x="881" y="117"/>
                  </a:cubicBezTo>
                  <a:cubicBezTo>
                    <a:pt x="828" y="75"/>
                    <a:pt x="775" y="32"/>
                    <a:pt x="7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5" name="Google Shape;1005;p40"/>
          <p:cNvSpPr/>
          <p:nvPr/>
        </p:nvSpPr>
        <p:spPr>
          <a:xfrm>
            <a:off x="7396900" y="2393800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0"/>
          <p:cNvSpPr/>
          <p:nvPr/>
        </p:nvSpPr>
        <p:spPr>
          <a:xfrm>
            <a:off x="588750" y="1056950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0"/>
          <p:cNvSpPr/>
          <p:nvPr/>
        </p:nvSpPr>
        <p:spPr>
          <a:xfrm>
            <a:off x="4776650" y="433075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0"/>
          <p:cNvSpPr/>
          <p:nvPr/>
        </p:nvSpPr>
        <p:spPr>
          <a:xfrm>
            <a:off x="6819700" y="918625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0"/>
          <p:cNvSpPr/>
          <p:nvPr/>
        </p:nvSpPr>
        <p:spPr>
          <a:xfrm>
            <a:off x="7553725" y="4828538"/>
            <a:ext cx="952900" cy="138325"/>
          </a:xfrm>
          <a:custGeom>
            <a:avLst/>
            <a:gdLst/>
            <a:ahLst/>
            <a:cxnLst/>
            <a:rect l="l" t="t" r="r" b="b"/>
            <a:pathLst>
              <a:path w="38116" h="5533" extrusionOk="0">
                <a:moveTo>
                  <a:pt x="17743" y="1"/>
                </a:moveTo>
                <a:cubicBezTo>
                  <a:pt x="17419" y="1"/>
                  <a:pt x="17060" y="219"/>
                  <a:pt x="16957" y="530"/>
                </a:cubicBezTo>
                <a:cubicBezTo>
                  <a:pt x="16373" y="2106"/>
                  <a:pt x="15060" y="3361"/>
                  <a:pt x="13454" y="3887"/>
                </a:cubicBezTo>
                <a:cubicBezTo>
                  <a:pt x="12930" y="4049"/>
                  <a:pt x="12392" y="4128"/>
                  <a:pt x="11858" y="4128"/>
                </a:cubicBezTo>
                <a:cubicBezTo>
                  <a:pt x="10665" y="4128"/>
                  <a:pt x="9489" y="3736"/>
                  <a:pt x="8522" y="3011"/>
                </a:cubicBezTo>
                <a:cubicBezTo>
                  <a:pt x="7734" y="2398"/>
                  <a:pt x="7092" y="1610"/>
                  <a:pt x="6683" y="705"/>
                </a:cubicBezTo>
                <a:cubicBezTo>
                  <a:pt x="6597" y="507"/>
                  <a:pt x="6416" y="420"/>
                  <a:pt x="6225" y="420"/>
                </a:cubicBezTo>
                <a:cubicBezTo>
                  <a:pt x="5966" y="420"/>
                  <a:pt x="5688" y="582"/>
                  <a:pt x="5604" y="851"/>
                </a:cubicBezTo>
                <a:cubicBezTo>
                  <a:pt x="4903" y="3128"/>
                  <a:pt x="2656" y="4820"/>
                  <a:pt x="292" y="5025"/>
                </a:cubicBezTo>
                <a:cubicBezTo>
                  <a:pt x="0" y="5054"/>
                  <a:pt x="0" y="5463"/>
                  <a:pt x="292" y="5521"/>
                </a:cubicBezTo>
                <a:cubicBezTo>
                  <a:pt x="414" y="5528"/>
                  <a:pt x="537" y="5532"/>
                  <a:pt x="658" y="5532"/>
                </a:cubicBezTo>
                <a:cubicBezTo>
                  <a:pt x="2933" y="5532"/>
                  <a:pt x="5019" y="4237"/>
                  <a:pt x="6178" y="2338"/>
                </a:cubicBezTo>
                <a:lnTo>
                  <a:pt x="6178" y="2338"/>
                </a:lnTo>
                <a:cubicBezTo>
                  <a:pt x="7476" y="4456"/>
                  <a:pt x="9705" y="5508"/>
                  <a:pt x="11932" y="5508"/>
                </a:cubicBezTo>
                <a:cubicBezTo>
                  <a:pt x="14172" y="5508"/>
                  <a:pt x="16412" y="4442"/>
                  <a:pt x="17700" y="2325"/>
                </a:cubicBezTo>
                <a:lnTo>
                  <a:pt x="17700" y="2325"/>
                </a:lnTo>
                <a:cubicBezTo>
                  <a:pt x="18915" y="4040"/>
                  <a:pt x="20851" y="4922"/>
                  <a:pt x="22791" y="4922"/>
                </a:cubicBezTo>
                <a:cubicBezTo>
                  <a:pt x="24452" y="4922"/>
                  <a:pt x="26115" y="4276"/>
                  <a:pt x="27331" y="2954"/>
                </a:cubicBezTo>
                <a:lnTo>
                  <a:pt x="27331" y="2954"/>
                </a:lnTo>
                <a:cubicBezTo>
                  <a:pt x="27588" y="3253"/>
                  <a:pt x="27912" y="3501"/>
                  <a:pt x="28251" y="3682"/>
                </a:cubicBezTo>
                <a:cubicBezTo>
                  <a:pt x="29214" y="4149"/>
                  <a:pt x="30236" y="4412"/>
                  <a:pt x="31286" y="4499"/>
                </a:cubicBezTo>
                <a:cubicBezTo>
                  <a:pt x="31674" y="4531"/>
                  <a:pt x="32065" y="4547"/>
                  <a:pt x="32458" y="4547"/>
                </a:cubicBezTo>
                <a:cubicBezTo>
                  <a:pt x="33159" y="4547"/>
                  <a:pt x="33863" y="4495"/>
                  <a:pt x="34555" y="4383"/>
                </a:cubicBezTo>
                <a:cubicBezTo>
                  <a:pt x="35635" y="4208"/>
                  <a:pt x="36832" y="3916"/>
                  <a:pt x="37707" y="3274"/>
                </a:cubicBezTo>
                <a:cubicBezTo>
                  <a:pt x="37999" y="3128"/>
                  <a:pt x="38116" y="2777"/>
                  <a:pt x="37999" y="2456"/>
                </a:cubicBezTo>
                <a:cubicBezTo>
                  <a:pt x="37903" y="2191"/>
                  <a:pt x="37666" y="2025"/>
                  <a:pt x="37406" y="2025"/>
                </a:cubicBezTo>
                <a:cubicBezTo>
                  <a:pt x="37352" y="2025"/>
                  <a:pt x="37296" y="2033"/>
                  <a:pt x="37240" y="2048"/>
                </a:cubicBezTo>
                <a:cubicBezTo>
                  <a:pt x="36335" y="2311"/>
                  <a:pt x="35489" y="2690"/>
                  <a:pt x="34555" y="2865"/>
                </a:cubicBezTo>
                <a:cubicBezTo>
                  <a:pt x="33877" y="2996"/>
                  <a:pt x="33198" y="3062"/>
                  <a:pt x="32520" y="3062"/>
                </a:cubicBezTo>
                <a:cubicBezTo>
                  <a:pt x="32293" y="3062"/>
                  <a:pt x="32067" y="3055"/>
                  <a:pt x="31841" y="3040"/>
                </a:cubicBezTo>
                <a:cubicBezTo>
                  <a:pt x="30965" y="3011"/>
                  <a:pt x="30090" y="2836"/>
                  <a:pt x="29273" y="2544"/>
                </a:cubicBezTo>
                <a:cubicBezTo>
                  <a:pt x="29010" y="2427"/>
                  <a:pt x="28777" y="2281"/>
                  <a:pt x="28543" y="2077"/>
                </a:cubicBezTo>
                <a:cubicBezTo>
                  <a:pt x="28339" y="1931"/>
                  <a:pt x="28222" y="1668"/>
                  <a:pt x="28280" y="1435"/>
                </a:cubicBezTo>
                <a:cubicBezTo>
                  <a:pt x="28317" y="980"/>
                  <a:pt x="27911" y="707"/>
                  <a:pt x="27515" y="707"/>
                </a:cubicBezTo>
                <a:cubicBezTo>
                  <a:pt x="27276" y="707"/>
                  <a:pt x="27041" y="807"/>
                  <a:pt x="26909" y="1026"/>
                </a:cubicBezTo>
                <a:cubicBezTo>
                  <a:pt x="25989" y="2662"/>
                  <a:pt x="24375" y="3453"/>
                  <a:pt x="22764" y="3453"/>
                </a:cubicBezTo>
                <a:cubicBezTo>
                  <a:pt x="20898" y="3453"/>
                  <a:pt x="19038" y="2392"/>
                  <a:pt x="18270" y="355"/>
                </a:cubicBezTo>
                <a:cubicBezTo>
                  <a:pt x="18175" y="105"/>
                  <a:pt x="17967" y="1"/>
                  <a:pt x="17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0"/>
          <p:cNvSpPr txBox="1">
            <a:spLocks noGrp="1"/>
          </p:cNvSpPr>
          <p:nvPr>
            <p:ph type="subTitle" idx="1"/>
          </p:nvPr>
        </p:nvSpPr>
        <p:spPr>
          <a:xfrm>
            <a:off x="3356250" y="1997432"/>
            <a:ext cx="24315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2"/>
          </p:nvPr>
        </p:nvSpPr>
        <p:spPr>
          <a:xfrm>
            <a:off x="5389200" y="3407739"/>
            <a:ext cx="2633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012" name="Google Shape;1012;p40"/>
          <p:cNvSpPr txBox="1">
            <a:spLocks noGrp="1"/>
          </p:cNvSpPr>
          <p:nvPr>
            <p:ph type="title" hasCustomPrompt="1"/>
          </p:nvPr>
        </p:nvSpPr>
        <p:spPr>
          <a:xfrm>
            <a:off x="1829000" y="1163889"/>
            <a:ext cx="54861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65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3" name="Google Shape;1013;p40"/>
          <p:cNvSpPr txBox="1">
            <a:spLocks noGrp="1"/>
          </p:cNvSpPr>
          <p:nvPr>
            <p:ph type="title" idx="3" hasCustomPrompt="1"/>
          </p:nvPr>
        </p:nvSpPr>
        <p:spPr>
          <a:xfrm>
            <a:off x="4980750" y="2854539"/>
            <a:ext cx="34500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accent3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4" name="Google Shape;1014;p40"/>
          <p:cNvSpPr txBox="1">
            <a:spLocks noGrp="1"/>
          </p:cNvSpPr>
          <p:nvPr>
            <p:ph type="subTitle" idx="4"/>
          </p:nvPr>
        </p:nvSpPr>
        <p:spPr>
          <a:xfrm>
            <a:off x="973800" y="3480639"/>
            <a:ext cx="29292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015" name="Google Shape;1015;p40"/>
          <p:cNvSpPr txBox="1">
            <a:spLocks noGrp="1"/>
          </p:cNvSpPr>
          <p:nvPr>
            <p:ph type="title" idx="5" hasCustomPrompt="1"/>
          </p:nvPr>
        </p:nvSpPr>
        <p:spPr>
          <a:xfrm>
            <a:off x="713400" y="2854539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5_1_1">
    <p:bg>
      <p:bgPr>
        <a:solidFill>
          <a:schemeClr val="lt2"/>
        </a:solidFill>
        <a:effectLst/>
      </p:bgPr>
    </p:bg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41"/>
          <p:cNvGrpSpPr/>
          <p:nvPr/>
        </p:nvGrpSpPr>
        <p:grpSpPr>
          <a:xfrm>
            <a:off x="-463827" y="289325"/>
            <a:ext cx="10003115" cy="4854174"/>
            <a:chOff x="-463827" y="289325"/>
            <a:chExt cx="10003115" cy="4854174"/>
          </a:xfrm>
        </p:grpSpPr>
        <p:grpSp>
          <p:nvGrpSpPr>
            <p:cNvPr id="1018" name="Google Shape;1018;p41"/>
            <p:cNvGrpSpPr/>
            <p:nvPr/>
          </p:nvGrpSpPr>
          <p:grpSpPr>
            <a:xfrm flipH="1">
              <a:off x="7838375" y="427655"/>
              <a:ext cx="1700914" cy="563757"/>
              <a:chOff x="223350" y="3354150"/>
              <a:chExt cx="1111200" cy="368300"/>
            </a:xfrm>
          </p:grpSpPr>
          <p:sp>
            <p:nvSpPr>
              <p:cNvPr id="1019" name="Google Shape;1019;p41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41"/>
            <p:cNvGrpSpPr/>
            <p:nvPr/>
          </p:nvGrpSpPr>
          <p:grpSpPr>
            <a:xfrm flipH="1">
              <a:off x="-463827" y="3872261"/>
              <a:ext cx="1924125" cy="857884"/>
              <a:chOff x="7624716" y="2969549"/>
              <a:chExt cx="1288247" cy="574373"/>
            </a:xfrm>
          </p:grpSpPr>
          <p:sp>
            <p:nvSpPr>
              <p:cNvPr id="1025" name="Google Shape;1025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178153" y="289337"/>
              <a:ext cx="1319551" cy="588388"/>
              <a:chOff x="7624716" y="2969549"/>
              <a:chExt cx="1288247" cy="574373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41"/>
            <p:cNvGrpSpPr/>
            <p:nvPr/>
          </p:nvGrpSpPr>
          <p:grpSpPr>
            <a:xfrm>
              <a:off x="7561603" y="4555112"/>
              <a:ext cx="1319551" cy="588388"/>
              <a:chOff x="7624716" y="2969549"/>
              <a:chExt cx="1288247" cy="574373"/>
            </a:xfrm>
          </p:grpSpPr>
          <p:sp>
            <p:nvSpPr>
              <p:cNvPr id="1039" name="Google Shape;1039;p41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5" name="Google Shape;1045;p41"/>
            <p:cNvSpPr/>
            <p:nvPr/>
          </p:nvSpPr>
          <p:spPr>
            <a:xfrm flipH="1">
              <a:off x="6374462" y="2483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 flipH="1">
              <a:off x="690912" y="4815313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 flipH="1">
              <a:off x="1225137" y="2893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 flipH="1">
              <a:off x="3337837" y="37339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 flipH="1">
              <a:off x="3386187" y="34884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 flipH="1">
              <a:off x="4132462" y="40483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 flipH="1">
              <a:off x="1497712" y="48327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1"/>
          <p:cNvSpPr/>
          <p:nvPr/>
        </p:nvSpPr>
        <p:spPr>
          <a:xfrm flipH="1">
            <a:off x="6080412" y="2272575"/>
            <a:ext cx="294050" cy="67975"/>
          </a:xfrm>
          <a:custGeom>
            <a:avLst/>
            <a:gdLst/>
            <a:ahLst/>
            <a:cxnLst/>
            <a:rect l="l" t="t" r="r" b="b"/>
            <a:pathLst>
              <a:path w="11762" h="2719" extrusionOk="0">
                <a:moveTo>
                  <a:pt x="5662" y="1"/>
                </a:moveTo>
                <a:lnTo>
                  <a:pt x="5283" y="409"/>
                </a:lnTo>
                <a:lnTo>
                  <a:pt x="4728" y="935"/>
                </a:lnTo>
                <a:cubicBezTo>
                  <a:pt x="4524" y="1081"/>
                  <a:pt x="4349" y="1256"/>
                  <a:pt x="4145" y="1372"/>
                </a:cubicBezTo>
                <a:cubicBezTo>
                  <a:pt x="3736" y="1635"/>
                  <a:pt x="3298" y="1810"/>
                  <a:pt x="2831" y="1869"/>
                </a:cubicBezTo>
                <a:cubicBezTo>
                  <a:pt x="2736" y="1880"/>
                  <a:pt x="2641" y="1886"/>
                  <a:pt x="2545" y="1886"/>
                </a:cubicBezTo>
                <a:cubicBezTo>
                  <a:pt x="1669" y="1886"/>
                  <a:pt x="763" y="1420"/>
                  <a:pt x="0" y="789"/>
                </a:cubicBezTo>
                <a:lnTo>
                  <a:pt x="0" y="789"/>
                </a:lnTo>
                <a:cubicBezTo>
                  <a:pt x="263" y="1314"/>
                  <a:pt x="642" y="1752"/>
                  <a:pt x="1139" y="2102"/>
                </a:cubicBezTo>
                <a:cubicBezTo>
                  <a:pt x="1635" y="2481"/>
                  <a:pt x="2218" y="2686"/>
                  <a:pt x="2860" y="2715"/>
                </a:cubicBezTo>
                <a:cubicBezTo>
                  <a:pt x="2905" y="2717"/>
                  <a:pt x="2950" y="2718"/>
                  <a:pt x="2994" y="2718"/>
                </a:cubicBezTo>
                <a:cubicBezTo>
                  <a:pt x="3566" y="2718"/>
                  <a:pt x="4156" y="2548"/>
                  <a:pt x="4670" y="2277"/>
                </a:cubicBezTo>
                <a:cubicBezTo>
                  <a:pt x="4933" y="2131"/>
                  <a:pt x="5195" y="1956"/>
                  <a:pt x="5458" y="1781"/>
                </a:cubicBezTo>
                <a:cubicBezTo>
                  <a:pt x="5540" y="1699"/>
                  <a:pt x="5627" y="1616"/>
                  <a:pt x="5716" y="1534"/>
                </a:cubicBezTo>
                <a:lnTo>
                  <a:pt x="5716" y="1534"/>
                </a:lnTo>
                <a:cubicBezTo>
                  <a:pt x="6060" y="1817"/>
                  <a:pt x="6445" y="2062"/>
                  <a:pt x="6859" y="2248"/>
                </a:cubicBezTo>
                <a:cubicBezTo>
                  <a:pt x="7443" y="2540"/>
                  <a:pt x="8085" y="2715"/>
                  <a:pt x="8756" y="2715"/>
                </a:cubicBezTo>
                <a:cubicBezTo>
                  <a:pt x="8902" y="2715"/>
                  <a:pt x="9077" y="2715"/>
                  <a:pt x="9223" y="2686"/>
                </a:cubicBezTo>
                <a:cubicBezTo>
                  <a:pt x="9398" y="2657"/>
                  <a:pt x="9573" y="2627"/>
                  <a:pt x="9719" y="2598"/>
                </a:cubicBezTo>
                <a:cubicBezTo>
                  <a:pt x="10011" y="2481"/>
                  <a:pt x="10303" y="2336"/>
                  <a:pt x="10595" y="2160"/>
                </a:cubicBezTo>
                <a:cubicBezTo>
                  <a:pt x="11091" y="1810"/>
                  <a:pt x="11470" y="1314"/>
                  <a:pt x="11762" y="789"/>
                </a:cubicBezTo>
                <a:lnTo>
                  <a:pt x="11762" y="789"/>
                </a:lnTo>
                <a:cubicBezTo>
                  <a:pt x="11324" y="1139"/>
                  <a:pt x="10828" y="1460"/>
                  <a:pt x="10303" y="1664"/>
                </a:cubicBezTo>
                <a:cubicBezTo>
                  <a:pt x="9976" y="1807"/>
                  <a:pt x="9620" y="1879"/>
                  <a:pt x="9266" y="1879"/>
                </a:cubicBezTo>
                <a:cubicBezTo>
                  <a:pt x="9115" y="1879"/>
                  <a:pt x="8963" y="1866"/>
                  <a:pt x="8814" y="1839"/>
                </a:cubicBezTo>
                <a:cubicBezTo>
                  <a:pt x="8289" y="1752"/>
                  <a:pt x="7793" y="1548"/>
                  <a:pt x="7355" y="1285"/>
                </a:cubicBezTo>
                <a:cubicBezTo>
                  <a:pt x="6888" y="1051"/>
                  <a:pt x="6450" y="730"/>
                  <a:pt x="6071" y="380"/>
                </a:cubicBezTo>
                <a:lnTo>
                  <a:pt x="56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1"/>
          <p:cNvSpPr txBox="1">
            <a:spLocks noGrp="1"/>
          </p:cNvSpPr>
          <p:nvPr>
            <p:ph type="subTitle" idx="1"/>
          </p:nvPr>
        </p:nvSpPr>
        <p:spPr>
          <a:xfrm>
            <a:off x="5492525" y="342292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054" name="Google Shape;1054;p41"/>
          <p:cNvSpPr txBox="1">
            <a:spLocks noGrp="1"/>
          </p:cNvSpPr>
          <p:nvPr>
            <p:ph type="title" hasCustomPrompt="1"/>
          </p:nvPr>
        </p:nvSpPr>
        <p:spPr>
          <a:xfrm>
            <a:off x="4980675" y="279682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4000" b="0">
                <a:solidFill>
                  <a:schemeClr val="accent6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41"/>
          <p:cNvSpPr txBox="1">
            <a:spLocks noGrp="1"/>
          </p:cNvSpPr>
          <p:nvPr>
            <p:ph type="subTitle" idx="2"/>
          </p:nvPr>
        </p:nvSpPr>
        <p:spPr>
          <a:xfrm>
            <a:off x="1225150" y="342292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056" name="Google Shape;1056;p41"/>
          <p:cNvSpPr txBox="1">
            <a:spLocks noGrp="1"/>
          </p:cNvSpPr>
          <p:nvPr>
            <p:ph type="title" idx="3" hasCustomPrompt="1"/>
          </p:nvPr>
        </p:nvSpPr>
        <p:spPr>
          <a:xfrm>
            <a:off x="713325" y="279682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7" name="Google Shape;1057;p41"/>
          <p:cNvSpPr txBox="1">
            <a:spLocks noGrp="1"/>
          </p:cNvSpPr>
          <p:nvPr>
            <p:ph type="subTitle" idx="4"/>
          </p:nvPr>
        </p:nvSpPr>
        <p:spPr>
          <a:xfrm>
            <a:off x="5492525" y="168907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058" name="Google Shape;1058;p41"/>
          <p:cNvSpPr txBox="1">
            <a:spLocks noGrp="1"/>
          </p:cNvSpPr>
          <p:nvPr>
            <p:ph type="title" idx="5" hasCustomPrompt="1"/>
          </p:nvPr>
        </p:nvSpPr>
        <p:spPr>
          <a:xfrm>
            <a:off x="4980675" y="106297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 b="0">
                <a:solidFill>
                  <a:schemeClr val="accent3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9" name="Google Shape;1059;p41"/>
          <p:cNvSpPr txBox="1">
            <a:spLocks noGrp="1"/>
          </p:cNvSpPr>
          <p:nvPr>
            <p:ph type="subTitle" idx="6"/>
          </p:nvPr>
        </p:nvSpPr>
        <p:spPr>
          <a:xfrm>
            <a:off x="1225100" y="1689075"/>
            <a:ext cx="24264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060" name="Google Shape;1060;p41"/>
          <p:cNvSpPr txBox="1">
            <a:spLocks noGrp="1"/>
          </p:cNvSpPr>
          <p:nvPr>
            <p:ph type="title" idx="7" hasCustomPrompt="1"/>
          </p:nvPr>
        </p:nvSpPr>
        <p:spPr>
          <a:xfrm>
            <a:off x="713325" y="1062975"/>
            <a:ext cx="34500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_1_1_1">
    <p:bg>
      <p:bgPr>
        <a:solidFill>
          <a:schemeClr val="lt2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42"/>
          <p:cNvGrpSpPr/>
          <p:nvPr/>
        </p:nvGrpSpPr>
        <p:grpSpPr>
          <a:xfrm>
            <a:off x="297675" y="217575"/>
            <a:ext cx="8574266" cy="4755923"/>
            <a:chOff x="297675" y="217575"/>
            <a:chExt cx="8574266" cy="4755923"/>
          </a:xfrm>
        </p:grpSpPr>
        <p:grpSp>
          <p:nvGrpSpPr>
            <p:cNvPr id="1063" name="Google Shape;1063;p42"/>
            <p:cNvGrpSpPr/>
            <p:nvPr/>
          </p:nvGrpSpPr>
          <p:grpSpPr>
            <a:xfrm>
              <a:off x="7919547" y="4548861"/>
              <a:ext cx="952392" cy="424637"/>
              <a:chOff x="5619575" y="1256925"/>
              <a:chExt cx="665450" cy="296700"/>
            </a:xfrm>
          </p:grpSpPr>
          <p:sp>
            <p:nvSpPr>
              <p:cNvPr id="1064" name="Google Shape;1064;p42"/>
              <p:cNvSpPr/>
              <p:nvPr/>
            </p:nvSpPr>
            <p:spPr>
              <a:xfrm>
                <a:off x="5619575" y="1256925"/>
                <a:ext cx="6654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1868" extrusionOk="0">
                    <a:moveTo>
                      <a:pt x="15743" y="1"/>
                    </a:moveTo>
                    <a:cubicBezTo>
                      <a:pt x="12859" y="1"/>
                      <a:pt x="9959" y="2236"/>
                      <a:pt x="10270" y="7129"/>
                    </a:cubicBezTo>
                    <a:cubicBezTo>
                      <a:pt x="9130" y="5472"/>
                      <a:pt x="7629" y="4774"/>
                      <a:pt x="6163" y="4774"/>
                    </a:cubicBezTo>
                    <a:cubicBezTo>
                      <a:pt x="3002" y="4774"/>
                      <a:pt x="0" y="8013"/>
                      <a:pt x="1114" y="11867"/>
                    </a:cubicBezTo>
                    <a:lnTo>
                      <a:pt x="26617" y="11867"/>
                    </a:lnTo>
                    <a:cubicBezTo>
                      <a:pt x="26617" y="9645"/>
                      <a:pt x="24937" y="7102"/>
                      <a:pt x="22671" y="7102"/>
                    </a:cubicBezTo>
                    <a:cubicBezTo>
                      <a:pt x="22108" y="7102"/>
                      <a:pt x="21509" y="7259"/>
                      <a:pt x="20891" y="7617"/>
                    </a:cubicBezTo>
                    <a:cubicBezTo>
                      <a:pt x="22097" y="2729"/>
                      <a:pt x="18930" y="1"/>
                      <a:pt x="1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176950" y="1368325"/>
                <a:ext cx="25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9" extrusionOk="0">
                    <a:moveTo>
                      <a:pt x="299" y="1"/>
                    </a:moveTo>
                    <a:cubicBezTo>
                      <a:pt x="267" y="1"/>
                      <a:pt x="235" y="2"/>
                      <a:pt x="203" y="6"/>
                    </a:cubicBezTo>
                    <a:cubicBezTo>
                      <a:pt x="84" y="18"/>
                      <a:pt x="1" y="29"/>
                      <a:pt x="1" y="29"/>
                    </a:cubicBezTo>
                    <a:cubicBezTo>
                      <a:pt x="1" y="77"/>
                      <a:pt x="1" y="137"/>
                      <a:pt x="1" y="196"/>
                    </a:cubicBezTo>
                    <a:lnTo>
                      <a:pt x="179" y="244"/>
                    </a:lnTo>
                    <a:cubicBezTo>
                      <a:pt x="274" y="268"/>
                      <a:pt x="382" y="315"/>
                      <a:pt x="477" y="339"/>
                    </a:cubicBezTo>
                    <a:cubicBezTo>
                      <a:pt x="655" y="387"/>
                      <a:pt x="965" y="458"/>
                      <a:pt x="965" y="458"/>
                    </a:cubicBezTo>
                    <a:cubicBezTo>
                      <a:pt x="1001" y="410"/>
                      <a:pt x="1024" y="363"/>
                      <a:pt x="1036" y="303"/>
                    </a:cubicBezTo>
                    <a:cubicBezTo>
                      <a:pt x="893" y="196"/>
                      <a:pt x="739" y="101"/>
                      <a:pt x="560" y="29"/>
                    </a:cubicBezTo>
                    <a:cubicBezTo>
                      <a:pt x="473" y="12"/>
                      <a:pt x="386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6179025" y="1355125"/>
                <a:ext cx="327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17" extrusionOk="0">
                    <a:moveTo>
                      <a:pt x="185" y="1"/>
                    </a:moveTo>
                    <a:cubicBezTo>
                      <a:pt x="156" y="1"/>
                      <a:pt x="126" y="4"/>
                      <a:pt x="96" y="10"/>
                    </a:cubicBezTo>
                    <a:lnTo>
                      <a:pt x="13" y="10"/>
                    </a:lnTo>
                    <a:cubicBezTo>
                      <a:pt x="1" y="57"/>
                      <a:pt x="1" y="117"/>
                      <a:pt x="13" y="176"/>
                    </a:cubicBezTo>
                    <a:cubicBezTo>
                      <a:pt x="84" y="188"/>
                      <a:pt x="156" y="212"/>
                      <a:pt x="227" y="236"/>
                    </a:cubicBezTo>
                    <a:cubicBezTo>
                      <a:pt x="346" y="272"/>
                      <a:pt x="489" y="355"/>
                      <a:pt x="596" y="403"/>
                    </a:cubicBezTo>
                    <a:cubicBezTo>
                      <a:pt x="739" y="462"/>
                      <a:pt x="870" y="510"/>
                      <a:pt x="1013" y="557"/>
                    </a:cubicBezTo>
                    <a:cubicBezTo>
                      <a:pt x="1144" y="593"/>
                      <a:pt x="1251" y="617"/>
                      <a:pt x="1251" y="617"/>
                    </a:cubicBezTo>
                    <a:cubicBezTo>
                      <a:pt x="1275" y="581"/>
                      <a:pt x="1299" y="522"/>
                      <a:pt x="1311" y="474"/>
                    </a:cubicBezTo>
                    <a:lnTo>
                      <a:pt x="1108" y="343"/>
                    </a:lnTo>
                    <a:cubicBezTo>
                      <a:pt x="989" y="260"/>
                      <a:pt x="858" y="188"/>
                      <a:pt x="727" y="117"/>
                    </a:cubicBezTo>
                    <a:cubicBezTo>
                      <a:pt x="584" y="57"/>
                      <a:pt x="429" y="22"/>
                      <a:pt x="275" y="10"/>
                    </a:cubicBezTo>
                    <a:cubicBezTo>
                      <a:pt x="245" y="4"/>
                      <a:pt x="215" y="1"/>
                      <a:pt x="1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6192425" y="1344025"/>
                <a:ext cx="21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0" extrusionOk="0">
                    <a:moveTo>
                      <a:pt x="98" y="0"/>
                    </a:moveTo>
                    <a:cubicBezTo>
                      <a:pt x="81" y="0"/>
                      <a:pt x="65" y="1"/>
                      <a:pt x="48" y="1"/>
                    </a:cubicBezTo>
                    <a:cubicBezTo>
                      <a:pt x="24" y="49"/>
                      <a:pt x="13" y="97"/>
                      <a:pt x="1" y="156"/>
                    </a:cubicBezTo>
                    <a:cubicBezTo>
                      <a:pt x="120" y="239"/>
                      <a:pt x="251" y="311"/>
                      <a:pt x="382" y="358"/>
                    </a:cubicBezTo>
                    <a:cubicBezTo>
                      <a:pt x="525" y="394"/>
                      <a:pt x="667" y="418"/>
                      <a:pt x="810" y="430"/>
                    </a:cubicBezTo>
                    <a:cubicBezTo>
                      <a:pt x="834" y="382"/>
                      <a:pt x="858" y="323"/>
                      <a:pt x="870" y="275"/>
                    </a:cubicBezTo>
                    <a:cubicBezTo>
                      <a:pt x="645" y="95"/>
                      <a:pt x="378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5922750" y="1312200"/>
                <a:ext cx="187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69" extrusionOk="0">
                    <a:moveTo>
                      <a:pt x="679" y="0"/>
                    </a:moveTo>
                    <a:lnTo>
                      <a:pt x="620" y="24"/>
                    </a:lnTo>
                    <a:cubicBezTo>
                      <a:pt x="572" y="36"/>
                      <a:pt x="513" y="60"/>
                      <a:pt x="477" y="96"/>
                    </a:cubicBezTo>
                    <a:cubicBezTo>
                      <a:pt x="334" y="167"/>
                      <a:pt x="227" y="262"/>
                      <a:pt x="143" y="393"/>
                    </a:cubicBezTo>
                    <a:cubicBezTo>
                      <a:pt x="60" y="524"/>
                      <a:pt x="12" y="667"/>
                      <a:pt x="1" y="822"/>
                    </a:cubicBezTo>
                    <a:cubicBezTo>
                      <a:pt x="1" y="881"/>
                      <a:pt x="1" y="941"/>
                      <a:pt x="1" y="989"/>
                    </a:cubicBezTo>
                    <a:lnTo>
                      <a:pt x="1" y="1060"/>
                    </a:lnTo>
                    <a:cubicBezTo>
                      <a:pt x="30" y="1066"/>
                      <a:pt x="57" y="1069"/>
                      <a:pt x="84" y="1069"/>
                    </a:cubicBezTo>
                    <a:cubicBezTo>
                      <a:pt x="111" y="1069"/>
                      <a:pt x="137" y="1066"/>
                      <a:pt x="167" y="1060"/>
                    </a:cubicBezTo>
                    <a:lnTo>
                      <a:pt x="179" y="1000"/>
                    </a:lnTo>
                    <a:cubicBezTo>
                      <a:pt x="191" y="953"/>
                      <a:pt x="203" y="917"/>
                      <a:pt x="227" y="869"/>
                    </a:cubicBezTo>
                    <a:cubicBezTo>
                      <a:pt x="274" y="762"/>
                      <a:pt x="334" y="655"/>
                      <a:pt x="393" y="560"/>
                    </a:cubicBezTo>
                    <a:cubicBezTo>
                      <a:pt x="453" y="465"/>
                      <a:pt x="524" y="369"/>
                      <a:pt x="608" y="286"/>
                    </a:cubicBezTo>
                    <a:cubicBezTo>
                      <a:pt x="655" y="227"/>
                      <a:pt x="703" y="179"/>
                      <a:pt x="751" y="143"/>
                    </a:cubicBezTo>
                    <a:cubicBezTo>
                      <a:pt x="739" y="84"/>
                      <a:pt x="715" y="36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5941500" y="1318750"/>
                <a:ext cx="1817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39" extrusionOk="0">
                    <a:moveTo>
                      <a:pt x="632" y="0"/>
                    </a:moveTo>
                    <a:cubicBezTo>
                      <a:pt x="584" y="0"/>
                      <a:pt x="536" y="12"/>
                      <a:pt x="501" y="24"/>
                    </a:cubicBezTo>
                    <a:cubicBezTo>
                      <a:pt x="382" y="60"/>
                      <a:pt x="275" y="119"/>
                      <a:pt x="191" y="203"/>
                    </a:cubicBezTo>
                    <a:cubicBezTo>
                      <a:pt x="108" y="286"/>
                      <a:pt x="60" y="393"/>
                      <a:pt x="24" y="500"/>
                    </a:cubicBezTo>
                    <a:cubicBezTo>
                      <a:pt x="13" y="548"/>
                      <a:pt x="1" y="584"/>
                      <a:pt x="1" y="631"/>
                    </a:cubicBezTo>
                    <a:lnTo>
                      <a:pt x="1" y="679"/>
                    </a:lnTo>
                    <a:cubicBezTo>
                      <a:pt x="48" y="715"/>
                      <a:pt x="96" y="727"/>
                      <a:pt x="144" y="738"/>
                    </a:cubicBezTo>
                    <a:cubicBezTo>
                      <a:pt x="179" y="691"/>
                      <a:pt x="203" y="655"/>
                      <a:pt x="239" y="607"/>
                    </a:cubicBezTo>
                    <a:cubicBezTo>
                      <a:pt x="298" y="548"/>
                      <a:pt x="358" y="477"/>
                      <a:pt x="417" y="417"/>
                    </a:cubicBezTo>
                    <a:cubicBezTo>
                      <a:pt x="477" y="357"/>
                      <a:pt x="536" y="298"/>
                      <a:pt x="596" y="238"/>
                    </a:cubicBezTo>
                    <a:cubicBezTo>
                      <a:pt x="644" y="215"/>
                      <a:pt x="679" y="179"/>
                      <a:pt x="727" y="155"/>
                    </a:cubicBezTo>
                    <a:cubicBezTo>
                      <a:pt x="715" y="107"/>
                      <a:pt x="703" y="48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5653075" y="15027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20" y="0"/>
                    </a:moveTo>
                    <a:cubicBezTo>
                      <a:pt x="72" y="24"/>
                      <a:pt x="36" y="72"/>
                      <a:pt x="1" y="107"/>
                    </a:cubicBezTo>
                    <a:cubicBezTo>
                      <a:pt x="60" y="227"/>
                      <a:pt x="131" y="334"/>
                      <a:pt x="215" y="441"/>
                    </a:cubicBezTo>
                    <a:cubicBezTo>
                      <a:pt x="322" y="524"/>
                      <a:pt x="429" y="596"/>
                      <a:pt x="548" y="655"/>
                    </a:cubicBezTo>
                    <a:cubicBezTo>
                      <a:pt x="584" y="619"/>
                      <a:pt x="632" y="584"/>
                      <a:pt x="655" y="536"/>
                    </a:cubicBezTo>
                    <a:cubicBezTo>
                      <a:pt x="596" y="417"/>
                      <a:pt x="524" y="310"/>
                      <a:pt x="441" y="215"/>
                    </a:cubicBezTo>
                    <a:cubicBezTo>
                      <a:pt x="346" y="131"/>
                      <a:pt x="239" y="60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5651000" y="1479750"/>
                <a:ext cx="253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31" extrusionOk="0">
                    <a:moveTo>
                      <a:pt x="115" y="1"/>
                    </a:moveTo>
                    <a:cubicBezTo>
                      <a:pt x="87" y="1"/>
                      <a:pt x="0" y="109"/>
                      <a:pt x="0" y="121"/>
                    </a:cubicBezTo>
                    <a:cubicBezTo>
                      <a:pt x="119" y="287"/>
                      <a:pt x="250" y="442"/>
                      <a:pt x="405" y="585"/>
                    </a:cubicBezTo>
                    <a:cubicBezTo>
                      <a:pt x="560" y="716"/>
                      <a:pt x="726" y="823"/>
                      <a:pt x="905" y="930"/>
                    </a:cubicBezTo>
                    <a:cubicBezTo>
                      <a:pt x="941" y="895"/>
                      <a:pt x="988" y="859"/>
                      <a:pt x="1012" y="811"/>
                    </a:cubicBezTo>
                    <a:cubicBezTo>
                      <a:pt x="893" y="644"/>
                      <a:pt x="762" y="490"/>
                      <a:pt x="607" y="347"/>
                    </a:cubicBezTo>
                    <a:cubicBezTo>
                      <a:pt x="453" y="216"/>
                      <a:pt x="286" y="97"/>
                      <a:pt x="119" y="2"/>
                    </a:cubicBezTo>
                    <a:cubicBezTo>
                      <a:pt x="118" y="1"/>
                      <a:pt x="117" y="1"/>
                      <a:pt x="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5659625" y="1464000"/>
                <a:ext cx="18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68" extrusionOk="0">
                    <a:moveTo>
                      <a:pt x="143" y="1"/>
                    </a:moveTo>
                    <a:cubicBezTo>
                      <a:pt x="96" y="12"/>
                      <a:pt x="48" y="48"/>
                      <a:pt x="0" y="84"/>
                    </a:cubicBezTo>
                    <a:cubicBezTo>
                      <a:pt x="60" y="227"/>
                      <a:pt x="131" y="370"/>
                      <a:pt x="239" y="489"/>
                    </a:cubicBezTo>
                    <a:cubicBezTo>
                      <a:pt x="322" y="548"/>
                      <a:pt x="417" y="608"/>
                      <a:pt x="512" y="632"/>
                    </a:cubicBezTo>
                    <a:cubicBezTo>
                      <a:pt x="608" y="655"/>
                      <a:pt x="679" y="667"/>
                      <a:pt x="679" y="667"/>
                    </a:cubicBezTo>
                    <a:cubicBezTo>
                      <a:pt x="703" y="620"/>
                      <a:pt x="727" y="560"/>
                      <a:pt x="727" y="501"/>
                    </a:cubicBezTo>
                    <a:lnTo>
                      <a:pt x="620" y="417"/>
                    </a:lnTo>
                    <a:cubicBezTo>
                      <a:pt x="560" y="370"/>
                      <a:pt x="512" y="286"/>
                      <a:pt x="453" y="251"/>
                    </a:cubicBezTo>
                    <a:cubicBezTo>
                      <a:pt x="346" y="155"/>
                      <a:pt x="143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42"/>
            <p:cNvGrpSpPr/>
            <p:nvPr/>
          </p:nvGrpSpPr>
          <p:grpSpPr>
            <a:xfrm>
              <a:off x="880890" y="787051"/>
              <a:ext cx="952442" cy="427645"/>
              <a:chOff x="3672600" y="1165825"/>
              <a:chExt cx="557375" cy="250275"/>
            </a:xfrm>
          </p:grpSpPr>
          <p:sp>
            <p:nvSpPr>
              <p:cNvPr id="1074" name="Google Shape;1074;p42"/>
              <p:cNvSpPr/>
              <p:nvPr/>
            </p:nvSpPr>
            <p:spPr>
              <a:xfrm>
                <a:off x="3672600" y="1165825"/>
                <a:ext cx="557375" cy="250275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0011" extrusionOk="0">
                    <a:moveTo>
                      <a:pt x="12039" y="1"/>
                    </a:moveTo>
                    <a:cubicBezTo>
                      <a:pt x="9081" y="1"/>
                      <a:pt x="6352" y="1896"/>
                      <a:pt x="6996" y="5939"/>
                    </a:cubicBezTo>
                    <a:cubicBezTo>
                      <a:pt x="6214" y="4867"/>
                      <a:pt x="5312" y="4428"/>
                      <a:pt x="4435" y="4428"/>
                    </a:cubicBezTo>
                    <a:cubicBezTo>
                      <a:pt x="2134" y="4428"/>
                      <a:pt x="0" y="7450"/>
                      <a:pt x="638" y="10011"/>
                    </a:cubicBezTo>
                    <a:lnTo>
                      <a:pt x="22022" y="10011"/>
                    </a:lnTo>
                    <a:cubicBezTo>
                      <a:pt x="22295" y="8334"/>
                      <a:pt x="21138" y="7313"/>
                      <a:pt x="19593" y="7313"/>
                    </a:cubicBezTo>
                    <a:cubicBezTo>
                      <a:pt x="19185" y="7313"/>
                      <a:pt x="18750" y="7385"/>
                      <a:pt x="18307" y="7534"/>
                    </a:cubicBezTo>
                    <a:cubicBezTo>
                      <a:pt x="19359" y="2651"/>
                      <a:pt x="15538" y="1"/>
                      <a:pt x="12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2"/>
              <p:cNvSpPr/>
              <p:nvPr/>
            </p:nvSpPr>
            <p:spPr>
              <a:xfrm>
                <a:off x="4015975" y="1195825"/>
                <a:ext cx="83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40" extrusionOk="0">
                    <a:moveTo>
                      <a:pt x="36" y="0"/>
                    </a:moveTo>
                    <a:cubicBezTo>
                      <a:pt x="24" y="48"/>
                      <a:pt x="12" y="83"/>
                      <a:pt x="12" y="131"/>
                    </a:cubicBezTo>
                    <a:cubicBezTo>
                      <a:pt x="0" y="202"/>
                      <a:pt x="0" y="274"/>
                      <a:pt x="12" y="345"/>
                    </a:cubicBezTo>
                    <a:cubicBezTo>
                      <a:pt x="24" y="417"/>
                      <a:pt x="48" y="476"/>
                      <a:pt x="72" y="536"/>
                    </a:cubicBezTo>
                    <a:lnTo>
                      <a:pt x="119" y="631"/>
                    </a:lnTo>
                    <a:cubicBezTo>
                      <a:pt x="149" y="637"/>
                      <a:pt x="179" y="640"/>
                      <a:pt x="208" y="640"/>
                    </a:cubicBezTo>
                    <a:cubicBezTo>
                      <a:pt x="238" y="640"/>
                      <a:pt x="268" y="637"/>
                      <a:pt x="298" y="631"/>
                    </a:cubicBezTo>
                    <a:cubicBezTo>
                      <a:pt x="298" y="631"/>
                      <a:pt x="310" y="583"/>
                      <a:pt x="322" y="512"/>
                    </a:cubicBezTo>
                    <a:cubicBezTo>
                      <a:pt x="334" y="441"/>
                      <a:pt x="334" y="357"/>
                      <a:pt x="322" y="286"/>
                    </a:cubicBezTo>
                    <a:cubicBezTo>
                      <a:pt x="310" y="226"/>
                      <a:pt x="286" y="155"/>
                      <a:pt x="250" y="95"/>
                    </a:cubicBez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4032925" y="1191050"/>
                <a:ext cx="107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299" extrusionOk="0">
                    <a:moveTo>
                      <a:pt x="156" y="1"/>
                    </a:moveTo>
                    <a:cubicBezTo>
                      <a:pt x="108" y="1"/>
                      <a:pt x="48" y="12"/>
                      <a:pt x="1" y="36"/>
                    </a:cubicBezTo>
                    <a:cubicBezTo>
                      <a:pt x="1" y="251"/>
                      <a:pt x="25" y="465"/>
                      <a:pt x="60" y="679"/>
                    </a:cubicBezTo>
                    <a:cubicBezTo>
                      <a:pt x="108" y="893"/>
                      <a:pt x="179" y="1096"/>
                      <a:pt x="275" y="1298"/>
                    </a:cubicBezTo>
                    <a:cubicBezTo>
                      <a:pt x="322" y="1298"/>
                      <a:pt x="382" y="1286"/>
                      <a:pt x="429" y="1263"/>
                    </a:cubicBezTo>
                    <a:cubicBezTo>
                      <a:pt x="429" y="1048"/>
                      <a:pt x="406" y="834"/>
                      <a:pt x="370" y="620"/>
                    </a:cubicBezTo>
                    <a:cubicBezTo>
                      <a:pt x="310" y="405"/>
                      <a:pt x="239" y="203"/>
                      <a:pt x="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4051375" y="1202725"/>
                <a:ext cx="8075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007" extrusionOk="0">
                    <a:moveTo>
                      <a:pt x="163" y="1"/>
                    </a:moveTo>
                    <a:cubicBezTo>
                      <a:pt x="135" y="1"/>
                      <a:pt x="108" y="4"/>
                      <a:pt x="84" y="10"/>
                    </a:cubicBezTo>
                    <a:cubicBezTo>
                      <a:pt x="37" y="165"/>
                      <a:pt x="13" y="331"/>
                      <a:pt x="1" y="498"/>
                    </a:cubicBezTo>
                    <a:cubicBezTo>
                      <a:pt x="13" y="665"/>
                      <a:pt x="37" y="831"/>
                      <a:pt x="84" y="998"/>
                    </a:cubicBezTo>
                    <a:cubicBezTo>
                      <a:pt x="108" y="1004"/>
                      <a:pt x="135" y="1007"/>
                      <a:pt x="163" y="1007"/>
                    </a:cubicBezTo>
                    <a:cubicBezTo>
                      <a:pt x="191" y="1007"/>
                      <a:pt x="221" y="1004"/>
                      <a:pt x="251" y="998"/>
                    </a:cubicBezTo>
                    <a:cubicBezTo>
                      <a:pt x="287" y="831"/>
                      <a:pt x="311" y="665"/>
                      <a:pt x="322" y="498"/>
                    </a:cubicBezTo>
                    <a:cubicBezTo>
                      <a:pt x="311" y="331"/>
                      <a:pt x="287" y="165"/>
                      <a:pt x="251" y="10"/>
                    </a:cubicBezTo>
                    <a:cubicBezTo>
                      <a:pt x="221" y="4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3788250" y="1389000"/>
                <a:ext cx="18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79" extrusionOk="0">
                    <a:moveTo>
                      <a:pt x="120" y="0"/>
                    </a:moveTo>
                    <a:cubicBezTo>
                      <a:pt x="72" y="36"/>
                      <a:pt x="37" y="83"/>
                      <a:pt x="1" y="119"/>
                    </a:cubicBezTo>
                    <a:cubicBezTo>
                      <a:pt x="72" y="250"/>
                      <a:pt x="156" y="369"/>
                      <a:pt x="263" y="464"/>
                    </a:cubicBezTo>
                    <a:cubicBezTo>
                      <a:pt x="382" y="548"/>
                      <a:pt x="513" y="619"/>
                      <a:pt x="644" y="679"/>
                    </a:cubicBezTo>
                    <a:cubicBezTo>
                      <a:pt x="691" y="631"/>
                      <a:pt x="715" y="584"/>
                      <a:pt x="739" y="536"/>
                    </a:cubicBezTo>
                    <a:cubicBezTo>
                      <a:pt x="656" y="429"/>
                      <a:pt x="572" y="322"/>
                      <a:pt x="465" y="226"/>
                    </a:cubicBezTo>
                    <a:cubicBezTo>
                      <a:pt x="358" y="143"/>
                      <a:pt x="239" y="72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3801650" y="1378250"/>
                <a:ext cx="283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81" extrusionOk="0">
                    <a:moveTo>
                      <a:pt x="149" y="0"/>
                    </a:moveTo>
                    <a:cubicBezTo>
                      <a:pt x="115" y="0"/>
                      <a:pt x="1" y="74"/>
                      <a:pt x="1" y="85"/>
                    </a:cubicBezTo>
                    <a:lnTo>
                      <a:pt x="132" y="323"/>
                    </a:lnTo>
                    <a:cubicBezTo>
                      <a:pt x="215" y="466"/>
                      <a:pt x="310" y="609"/>
                      <a:pt x="429" y="728"/>
                    </a:cubicBezTo>
                    <a:cubicBezTo>
                      <a:pt x="608" y="894"/>
                      <a:pt x="810" y="1037"/>
                      <a:pt x="1013" y="1180"/>
                    </a:cubicBezTo>
                    <a:cubicBezTo>
                      <a:pt x="1060" y="1156"/>
                      <a:pt x="1108" y="1121"/>
                      <a:pt x="1132" y="1061"/>
                    </a:cubicBezTo>
                    <a:cubicBezTo>
                      <a:pt x="989" y="871"/>
                      <a:pt x="822" y="680"/>
                      <a:pt x="655" y="502"/>
                    </a:cubicBezTo>
                    <a:cubicBezTo>
                      <a:pt x="572" y="394"/>
                      <a:pt x="417" y="287"/>
                      <a:pt x="322" y="180"/>
                    </a:cubicBezTo>
                    <a:lnTo>
                      <a:pt x="155" y="2"/>
                    </a:lnTo>
                    <a:cubicBezTo>
                      <a:pt x="154" y="1"/>
                      <a:pt x="152" y="0"/>
                      <a:pt x="1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2"/>
              <p:cNvSpPr/>
              <p:nvPr/>
            </p:nvSpPr>
            <p:spPr>
              <a:xfrm>
                <a:off x="3829625" y="13869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08" y="1"/>
                    </a:moveTo>
                    <a:cubicBezTo>
                      <a:pt x="72" y="37"/>
                      <a:pt x="37" y="72"/>
                      <a:pt x="1" y="120"/>
                    </a:cubicBezTo>
                    <a:cubicBezTo>
                      <a:pt x="60" y="227"/>
                      <a:pt x="132" y="346"/>
                      <a:pt x="215" y="441"/>
                    </a:cubicBezTo>
                    <a:cubicBezTo>
                      <a:pt x="310" y="525"/>
                      <a:pt x="418" y="596"/>
                      <a:pt x="537" y="656"/>
                    </a:cubicBezTo>
                    <a:cubicBezTo>
                      <a:pt x="584" y="620"/>
                      <a:pt x="620" y="584"/>
                      <a:pt x="656" y="537"/>
                    </a:cubicBezTo>
                    <a:cubicBezTo>
                      <a:pt x="596" y="418"/>
                      <a:pt x="525" y="310"/>
                      <a:pt x="441" y="215"/>
                    </a:cubicBezTo>
                    <a:cubicBezTo>
                      <a:pt x="334" y="132"/>
                      <a:pt x="227" y="60"/>
                      <a:pt x="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1" name="Google Shape;1081;p42"/>
            <p:cNvSpPr/>
            <p:nvPr/>
          </p:nvSpPr>
          <p:spPr>
            <a:xfrm>
              <a:off x="7192500" y="1077500"/>
              <a:ext cx="552475" cy="137200"/>
            </a:xfrm>
            <a:custGeom>
              <a:avLst/>
              <a:gdLst/>
              <a:ahLst/>
              <a:cxnLst/>
              <a:rect l="l" t="t" r="r" b="b"/>
              <a:pathLst>
                <a:path w="22099" h="5488" extrusionOk="0">
                  <a:moveTo>
                    <a:pt x="6388" y="1"/>
                  </a:moveTo>
                  <a:cubicBezTo>
                    <a:pt x="4389" y="1"/>
                    <a:pt x="2081" y="814"/>
                    <a:pt x="0" y="1820"/>
                  </a:cubicBezTo>
                  <a:cubicBezTo>
                    <a:pt x="816" y="1647"/>
                    <a:pt x="1653" y="1563"/>
                    <a:pt x="2495" y="1563"/>
                  </a:cubicBezTo>
                  <a:cubicBezTo>
                    <a:pt x="5313" y="1563"/>
                    <a:pt x="8180" y="2502"/>
                    <a:pt x="10454" y="4189"/>
                  </a:cubicBezTo>
                  <a:cubicBezTo>
                    <a:pt x="10416" y="4822"/>
                    <a:pt x="10750" y="5488"/>
                    <a:pt x="11091" y="5488"/>
                  </a:cubicBezTo>
                  <a:cubicBezTo>
                    <a:pt x="11289" y="5488"/>
                    <a:pt x="11489" y="5263"/>
                    <a:pt x="11621" y="4677"/>
                  </a:cubicBezTo>
                  <a:cubicBezTo>
                    <a:pt x="11656" y="4522"/>
                    <a:pt x="11656" y="4356"/>
                    <a:pt x="11621" y="4201"/>
                  </a:cubicBezTo>
                  <a:cubicBezTo>
                    <a:pt x="13907" y="2502"/>
                    <a:pt x="16788" y="1568"/>
                    <a:pt x="19614" y="1568"/>
                  </a:cubicBezTo>
                  <a:cubicBezTo>
                    <a:pt x="20452" y="1568"/>
                    <a:pt x="21286" y="1651"/>
                    <a:pt x="22098" y="1820"/>
                  </a:cubicBezTo>
                  <a:cubicBezTo>
                    <a:pt x="20017" y="814"/>
                    <a:pt x="17712" y="1"/>
                    <a:pt x="15714" y="1"/>
                  </a:cubicBezTo>
                  <a:cubicBezTo>
                    <a:pt x="13666" y="1"/>
                    <a:pt x="11940" y="856"/>
                    <a:pt x="11109" y="3236"/>
                  </a:cubicBezTo>
                  <a:cubicBezTo>
                    <a:pt x="11085" y="3225"/>
                    <a:pt x="11073" y="3213"/>
                    <a:pt x="11061" y="3201"/>
                  </a:cubicBezTo>
                  <a:cubicBezTo>
                    <a:pt x="11058" y="3199"/>
                    <a:pt x="11054" y="3198"/>
                    <a:pt x="11051" y="3198"/>
                  </a:cubicBezTo>
                  <a:cubicBezTo>
                    <a:pt x="11031" y="3198"/>
                    <a:pt x="11010" y="3226"/>
                    <a:pt x="10990" y="3236"/>
                  </a:cubicBezTo>
                  <a:cubicBezTo>
                    <a:pt x="10164" y="856"/>
                    <a:pt x="8438" y="1"/>
                    <a:pt x="6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461875" y="858750"/>
              <a:ext cx="483425" cy="120050"/>
            </a:xfrm>
            <a:custGeom>
              <a:avLst/>
              <a:gdLst/>
              <a:ahLst/>
              <a:cxnLst/>
              <a:rect l="l" t="t" r="r" b="b"/>
              <a:pathLst>
                <a:path w="19337" h="4802" extrusionOk="0">
                  <a:moveTo>
                    <a:pt x="13737" y="1"/>
                  </a:moveTo>
                  <a:cubicBezTo>
                    <a:pt x="11946" y="1"/>
                    <a:pt x="10438" y="747"/>
                    <a:pt x="9716" y="2830"/>
                  </a:cubicBezTo>
                  <a:cubicBezTo>
                    <a:pt x="9704" y="2818"/>
                    <a:pt x="9680" y="2806"/>
                    <a:pt x="9668" y="2794"/>
                  </a:cubicBezTo>
                  <a:cubicBezTo>
                    <a:pt x="9644" y="2806"/>
                    <a:pt x="9632" y="2818"/>
                    <a:pt x="9609" y="2830"/>
                  </a:cubicBezTo>
                  <a:cubicBezTo>
                    <a:pt x="8886" y="751"/>
                    <a:pt x="7376" y="5"/>
                    <a:pt x="5584" y="5"/>
                  </a:cubicBezTo>
                  <a:cubicBezTo>
                    <a:pt x="3835" y="5"/>
                    <a:pt x="1817" y="716"/>
                    <a:pt x="0" y="1592"/>
                  </a:cubicBezTo>
                  <a:cubicBezTo>
                    <a:pt x="712" y="1441"/>
                    <a:pt x="1444" y="1368"/>
                    <a:pt x="2180" y="1368"/>
                  </a:cubicBezTo>
                  <a:cubicBezTo>
                    <a:pt x="4643" y="1368"/>
                    <a:pt x="7155" y="2188"/>
                    <a:pt x="9144" y="3664"/>
                  </a:cubicBezTo>
                  <a:cubicBezTo>
                    <a:pt x="9114" y="4221"/>
                    <a:pt x="9408" y="4801"/>
                    <a:pt x="9706" y="4801"/>
                  </a:cubicBezTo>
                  <a:cubicBezTo>
                    <a:pt x="9879" y="4801"/>
                    <a:pt x="10054" y="4605"/>
                    <a:pt x="10168" y="4092"/>
                  </a:cubicBezTo>
                  <a:cubicBezTo>
                    <a:pt x="10192" y="3949"/>
                    <a:pt x="10192" y="3806"/>
                    <a:pt x="10168" y="3675"/>
                  </a:cubicBezTo>
                  <a:cubicBezTo>
                    <a:pt x="12158" y="2190"/>
                    <a:pt x="14678" y="1368"/>
                    <a:pt x="17151" y="1368"/>
                  </a:cubicBezTo>
                  <a:cubicBezTo>
                    <a:pt x="17888" y="1368"/>
                    <a:pt x="18622" y="1441"/>
                    <a:pt x="19336" y="1592"/>
                  </a:cubicBezTo>
                  <a:cubicBezTo>
                    <a:pt x="17511" y="715"/>
                    <a:pt x="15488" y="1"/>
                    <a:pt x="13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42"/>
            <p:cNvGrpSpPr/>
            <p:nvPr/>
          </p:nvGrpSpPr>
          <p:grpSpPr>
            <a:xfrm>
              <a:off x="410550" y="4501238"/>
              <a:ext cx="234275" cy="205725"/>
              <a:chOff x="620900" y="1673525"/>
              <a:chExt cx="234275" cy="205725"/>
            </a:xfrm>
          </p:grpSpPr>
          <p:sp>
            <p:nvSpPr>
              <p:cNvPr id="1084" name="Google Shape;1084;p42"/>
              <p:cNvSpPr/>
              <p:nvPr/>
            </p:nvSpPr>
            <p:spPr>
              <a:xfrm>
                <a:off x="701600" y="1789900"/>
                <a:ext cx="153575" cy="89350"/>
              </a:xfrm>
              <a:custGeom>
                <a:avLst/>
                <a:gdLst/>
                <a:ahLst/>
                <a:cxnLst/>
                <a:rect l="l" t="t" r="r" b="b"/>
                <a:pathLst>
                  <a:path w="6143" h="3574" extrusionOk="0">
                    <a:moveTo>
                      <a:pt x="5869" y="1"/>
                    </a:moveTo>
                    <a:cubicBezTo>
                      <a:pt x="5869" y="1"/>
                      <a:pt x="3964" y="679"/>
                      <a:pt x="2785" y="1275"/>
                    </a:cubicBezTo>
                    <a:cubicBezTo>
                      <a:pt x="1666" y="1882"/>
                      <a:pt x="47" y="3072"/>
                      <a:pt x="47" y="3072"/>
                    </a:cubicBezTo>
                    <a:cubicBezTo>
                      <a:pt x="0" y="3119"/>
                      <a:pt x="214" y="3573"/>
                      <a:pt x="291" y="3573"/>
                    </a:cubicBezTo>
                    <a:cubicBezTo>
                      <a:pt x="293" y="3573"/>
                      <a:pt x="295" y="3573"/>
                      <a:pt x="297" y="3572"/>
                    </a:cubicBezTo>
                    <a:cubicBezTo>
                      <a:pt x="297" y="3572"/>
                      <a:pt x="2166" y="2822"/>
                      <a:pt x="3309" y="2215"/>
                    </a:cubicBezTo>
                    <a:cubicBezTo>
                      <a:pt x="4440" y="1644"/>
                      <a:pt x="6095" y="513"/>
                      <a:pt x="6095" y="513"/>
                    </a:cubicBezTo>
                    <a:cubicBezTo>
                      <a:pt x="6143" y="453"/>
                      <a:pt x="5952" y="24"/>
                      <a:pt x="5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2"/>
              <p:cNvSpPr/>
              <p:nvPr/>
            </p:nvSpPr>
            <p:spPr>
              <a:xfrm>
                <a:off x="662275" y="1743475"/>
                <a:ext cx="131300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2620" extrusionOk="0">
                    <a:moveTo>
                      <a:pt x="4942" y="0"/>
                    </a:moveTo>
                    <a:lnTo>
                      <a:pt x="4060" y="298"/>
                    </a:lnTo>
                    <a:cubicBezTo>
                      <a:pt x="3584" y="476"/>
                      <a:pt x="2917" y="607"/>
                      <a:pt x="2441" y="810"/>
                    </a:cubicBezTo>
                    <a:cubicBezTo>
                      <a:pt x="1953" y="1012"/>
                      <a:pt x="1334" y="1262"/>
                      <a:pt x="858" y="1596"/>
                    </a:cubicBezTo>
                    <a:lnTo>
                      <a:pt x="36" y="2143"/>
                    </a:lnTo>
                    <a:cubicBezTo>
                      <a:pt x="1" y="2179"/>
                      <a:pt x="256" y="2620"/>
                      <a:pt x="319" y="2620"/>
                    </a:cubicBezTo>
                    <a:cubicBezTo>
                      <a:pt x="320" y="2620"/>
                      <a:pt x="321" y="2620"/>
                      <a:pt x="322" y="2620"/>
                    </a:cubicBezTo>
                    <a:lnTo>
                      <a:pt x="1203" y="2334"/>
                    </a:lnTo>
                    <a:cubicBezTo>
                      <a:pt x="1667" y="2143"/>
                      <a:pt x="2346" y="2012"/>
                      <a:pt x="2810" y="1822"/>
                    </a:cubicBezTo>
                    <a:cubicBezTo>
                      <a:pt x="3310" y="1608"/>
                      <a:pt x="3941" y="1346"/>
                      <a:pt x="4406" y="1036"/>
                    </a:cubicBezTo>
                    <a:cubicBezTo>
                      <a:pt x="4870" y="726"/>
                      <a:pt x="5227" y="488"/>
                      <a:pt x="5227" y="488"/>
                    </a:cubicBezTo>
                    <a:cubicBezTo>
                      <a:pt x="5251" y="429"/>
                      <a:pt x="5013" y="24"/>
                      <a:pt x="49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2"/>
              <p:cNvSpPr/>
              <p:nvPr/>
            </p:nvSpPr>
            <p:spPr>
              <a:xfrm>
                <a:off x="620900" y="1673525"/>
                <a:ext cx="102425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982" extrusionOk="0">
                    <a:moveTo>
                      <a:pt x="3822" y="0"/>
                    </a:moveTo>
                    <a:lnTo>
                      <a:pt x="3144" y="143"/>
                    </a:lnTo>
                    <a:cubicBezTo>
                      <a:pt x="2715" y="226"/>
                      <a:pt x="2298" y="346"/>
                      <a:pt x="1882" y="488"/>
                    </a:cubicBezTo>
                    <a:cubicBezTo>
                      <a:pt x="1477" y="655"/>
                      <a:pt x="1084" y="857"/>
                      <a:pt x="715" y="1084"/>
                    </a:cubicBezTo>
                    <a:cubicBezTo>
                      <a:pt x="465" y="1227"/>
                      <a:pt x="239" y="1381"/>
                      <a:pt x="24" y="1572"/>
                    </a:cubicBezTo>
                    <a:cubicBezTo>
                      <a:pt x="0" y="1608"/>
                      <a:pt x="143" y="1691"/>
                      <a:pt x="239" y="1774"/>
                    </a:cubicBezTo>
                    <a:cubicBezTo>
                      <a:pt x="334" y="1858"/>
                      <a:pt x="417" y="1953"/>
                      <a:pt x="429" y="1953"/>
                    </a:cubicBezTo>
                    <a:cubicBezTo>
                      <a:pt x="397" y="1973"/>
                      <a:pt x="394" y="1981"/>
                      <a:pt x="411" y="1981"/>
                    </a:cubicBezTo>
                    <a:cubicBezTo>
                      <a:pt x="467" y="1981"/>
                      <a:pt x="736" y="1900"/>
                      <a:pt x="1024" y="1846"/>
                    </a:cubicBezTo>
                    <a:cubicBezTo>
                      <a:pt x="1453" y="1750"/>
                      <a:pt x="1870" y="1631"/>
                      <a:pt x="2275" y="1489"/>
                    </a:cubicBezTo>
                    <a:cubicBezTo>
                      <a:pt x="2679" y="1322"/>
                      <a:pt x="3072" y="1119"/>
                      <a:pt x="3441" y="893"/>
                    </a:cubicBezTo>
                    <a:cubicBezTo>
                      <a:pt x="3799" y="691"/>
                      <a:pt x="4060" y="488"/>
                      <a:pt x="4060" y="488"/>
                    </a:cubicBezTo>
                    <a:cubicBezTo>
                      <a:pt x="4096" y="441"/>
                      <a:pt x="3882" y="24"/>
                      <a:pt x="38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7" name="Google Shape;1087;p42"/>
            <p:cNvSpPr/>
            <p:nvPr/>
          </p:nvSpPr>
          <p:spPr>
            <a:xfrm>
              <a:off x="6767225" y="1088125"/>
              <a:ext cx="263757" cy="65499"/>
            </a:xfrm>
            <a:custGeom>
              <a:avLst/>
              <a:gdLst/>
              <a:ahLst/>
              <a:cxnLst/>
              <a:rect l="l" t="t" r="r" b="b"/>
              <a:pathLst>
                <a:path w="19337" h="4802" extrusionOk="0">
                  <a:moveTo>
                    <a:pt x="13737" y="1"/>
                  </a:moveTo>
                  <a:cubicBezTo>
                    <a:pt x="11946" y="1"/>
                    <a:pt x="10438" y="747"/>
                    <a:pt x="9716" y="2830"/>
                  </a:cubicBezTo>
                  <a:cubicBezTo>
                    <a:pt x="9704" y="2818"/>
                    <a:pt x="9680" y="2806"/>
                    <a:pt x="9668" y="2794"/>
                  </a:cubicBezTo>
                  <a:cubicBezTo>
                    <a:pt x="9644" y="2806"/>
                    <a:pt x="9632" y="2818"/>
                    <a:pt x="9609" y="2830"/>
                  </a:cubicBezTo>
                  <a:cubicBezTo>
                    <a:pt x="8886" y="751"/>
                    <a:pt x="7376" y="5"/>
                    <a:pt x="5584" y="5"/>
                  </a:cubicBezTo>
                  <a:cubicBezTo>
                    <a:pt x="3835" y="5"/>
                    <a:pt x="1817" y="716"/>
                    <a:pt x="0" y="1592"/>
                  </a:cubicBezTo>
                  <a:cubicBezTo>
                    <a:pt x="712" y="1441"/>
                    <a:pt x="1444" y="1368"/>
                    <a:pt x="2180" y="1368"/>
                  </a:cubicBezTo>
                  <a:cubicBezTo>
                    <a:pt x="4643" y="1368"/>
                    <a:pt x="7155" y="2188"/>
                    <a:pt x="9144" y="3664"/>
                  </a:cubicBezTo>
                  <a:cubicBezTo>
                    <a:pt x="9114" y="4221"/>
                    <a:pt x="9408" y="4801"/>
                    <a:pt x="9706" y="4801"/>
                  </a:cubicBezTo>
                  <a:cubicBezTo>
                    <a:pt x="9879" y="4801"/>
                    <a:pt x="10054" y="4605"/>
                    <a:pt x="10168" y="4092"/>
                  </a:cubicBezTo>
                  <a:cubicBezTo>
                    <a:pt x="10192" y="3949"/>
                    <a:pt x="10192" y="3806"/>
                    <a:pt x="10168" y="3675"/>
                  </a:cubicBezTo>
                  <a:cubicBezTo>
                    <a:pt x="12158" y="2190"/>
                    <a:pt x="14678" y="1368"/>
                    <a:pt x="17151" y="1368"/>
                  </a:cubicBezTo>
                  <a:cubicBezTo>
                    <a:pt x="17888" y="1368"/>
                    <a:pt x="18622" y="1441"/>
                    <a:pt x="19336" y="1592"/>
                  </a:cubicBezTo>
                  <a:cubicBezTo>
                    <a:pt x="17511" y="715"/>
                    <a:pt x="15488" y="1"/>
                    <a:pt x="13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8" name="Google Shape;1088;p42"/>
            <p:cNvGrpSpPr/>
            <p:nvPr/>
          </p:nvGrpSpPr>
          <p:grpSpPr>
            <a:xfrm>
              <a:off x="297675" y="217575"/>
              <a:ext cx="238525" cy="195026"/>
              <a:chOff x="3873700" y="3752875"/>
              <a:chExt cx="238525" cy="195026"/>
            </a:xfrm>
          </p:grpSpPr>
          <p:sp>
            <p:nvSpPr>
              <p:cNvPr id="1089" name="Google Shape;1089;p42"/>
              <p:cNvSpPr/>
              <p:nvPr/>
            </p:nvSpPr>
            <p:spPr>
              <a:xfrm>
                <a:off x="3873700" y="3878263"/>
                <a:ext cx="58019" cy="69638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716" extrusionOk="0">
                    <a:moveTo>
                      <a:pt x="487" y="1"/>
                    </a:moveTo>
                    <a:cubicBezTo>
                      <a:pt x="441" y="1"/>
                      <a:pt x="1" y="430"/>
                      <a:pt x="24" y="477"/>
                    </a:cubicBezTo>
                    <a:cubicBezTo>
                      <a:pt x="24" y="477"/>
                      <a:pt x="596" y="1620"/>
                      <a:pt x="1108" y="2216"/>
                    </a:cubicBezTo>
                    <a:cubicBezTo>
                      <a:pt x="1572" y="2859"/>
                      <a:pt x="2536" y="3716"/>
                      <a:pt x="2536" y="3716"/>
                    </a:cubicBezTo>
                    <a:cubicBezTo>
                      <a:pt x="2751" y="3633"/>
                      <a:pt x="2929" y="3502"/>
                      <a:pt x="3096" y="3347"/>
                    </a:cubicBezTo>
                    <a:cubicBezTo>
                      <a:pt x="3096" y="3347"/>
                      <a:pt x="2620" y="2121"/>
                      <a:pt x="2131" y="1430"/>
                    </a:cubicBezTo>
                    <a:cubicBezTo>
                      <a:pt x="1572" y="787"/>
                      <a:pt x="488" y="1"/>
                      <a:pt x="488" y="1"/>
                    </a:cubicBezTo>
                    <a:cubicBezTo>
                      <a:pt x="488" y="1"/>
                      <a:pt x="487" y="1"/>
                      <a:pt x="4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2"/>
              <p:cNvSpPr/>
              <p:nvPr/>
            </p:nvSpPr>
            <p:spPr>
              <a:xfrm>
                <a:off x="3879791" y="3782578"/>
                <a:ext cx="113508" cy="145066"/>
              </a:xfrm>
              <a:custGeom>
                <a:avLst/>
                <a:gdLst/>
                <a:ahLst/>
                <a:cxnLst/>
                <a:rect l="l" t="t" r="r" b="b"/>
                <a:pathLst>
                  <a:path w="6057" h="7741" extrusionOk="0">
                    <a:moveTo>
                      <a:pt x="572" y="1"/>
                    </a:moveTo>
                    <a:cubicBezTo>
                      <a:pt x="439" y="1"/>
                      <a:pt x="0" y="259"/>
                      <a:pt x="32" y="345"/>
                    </a:cubicBezTo>
                    <a:lnTo>
                      <a:pt x="747" y="1821"/>
                    </a:lnTo>
                    <a:cubicBezTo>
                      <a:pt x="1211" y="2714"/>
                      <a:pt x="1735" y="3571"/>
                      <a:pt x="2307" y="4405"/>
                    </a:cubicBezTo>
                    <a:cubicBezTo>
                      <a:pt x="2890" y="5107"/>
                      <a:pt x="3628" y="6012"/>
                      <a:pt x="4342" y="6631"/>
                    </a:cubicBezTo>
                    <a:lnTo>
                      <a:pt x="5569" y="7738"/>
                    </a:lnTo>
                    <a:cubicBezTo>
                      <a:pt x="5573" y="7740"/>
                      <a:pt x="5578" y="7741"/>
                      <a:pt x="5583" y="7741"/>
                    </a:cubicBezTo>
                    <a:cubicBezTo>
                      <a:pt x="5697" y="7741"/>
                      <a:pt x="6056" y="7376"/>
                      <a:pt x="6045" y="7262"/>
                    </a:cubicBezTo>
                    <a:cubicBezTo>
                      <a:pt x="6045" y="7262"/>
                      <a:pt x="5628" y="6703"/>
                      <a:pt x="5069" y="5976"/>
                    </a:cubicBezTo>
                    <a:cubicBezTo>
                      <a:pt x="4485" y="5286"/>
                      <a:pt x="3902" y="4298"/>
                      <a:pt x="3342" y="3631"/>
                    </a:cubicBezTo>
                    <a:lnTo>
                      <a:pt x="604" y="11"/>
                    </a:lnTo>
                    <a:cubicBezTo>
                      <a:pt x="598" y="4"/>
                      <a:pt x="587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2"/>
              <p:cNvSpPr/>
              <p:nvPr/>
            </p:nvSpPr>
            <p:spPr>
              <a:xfrm>
                <a:off x="3990620" y="3818427"/>
                <a:ext cx="57569" cy="6879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671" extrusionOk="0">
                    <a:moveTo>
                      <a:pt x="628" y="1"/>
                    </a:moveTo>
                    <a:cubicBezTo>
                      <a:pt x="529" y="1"/>
                      <a:pt x="0" y="126"/>
                      <a:pt x="0" y="170"/>
                    </a:cubicBezTo>
                    <a:lnTo>
                      <a:pt x="24" y="408"/>
                    </a:lnTo>
                    <a:cubicBezTo>
                      <a:pt x="36" y="611"/>
                      <a:pt x="72" y="813"/>
                      <a:pt x="131" y="1003"/>
                    </a:cubicBezTo>
                    <a:cubicBezTo>
                      <a:pt x="262" y="1504"/>
                      <a:pt x="488" y="1980"/>
                      <a:pt x="798" y="2385"/>
                    </a:cubicBezTo>
                    <a:cubicBezTo>
                      <a:pt x="1131" y="2766"/>
                      <a:pt x="1536" y="3075"/>
                      <a:pt x="1977" y="3313"/>
                    </a:cubicBezTo>
                    <a:cubicBezTo>
                      <a:pt x="2203" y="3456"/>
                      <a:pt x="2453" y="3575"/>
                      <a:pt x="2703" y="3670"/>
                    </a:cubicBezTo>
                    <a:cubicBezTo>
                      <a:pt x="2762" y="3659"/>
                      <a:pt x="3072" y="3194"/>
                      <a:pt x="3072" y="3111"/>
                    </a:cubicBezTo>
                    <a:cubicBezTo>
                      <a:pt x="3072" y="3111"/>
                      <a:pt x="2870" y="2861"/>
                      <a:pt x="2596" y="2551"/>
                    </a:cubicBezTo>
                    <a:cubicBezTo>
                      <a:pt x="2322" y="2254"/>
                      <a:pt x="2036" y="1849"/>
                      <a:pt x="1798" y="1563"/>
                    </a:cubicBezTo>
                    <a:cubicBezTo>
                      <a:pt x="1572" y="1265"/>
                      <a:pt x="1226" y="932"/>
                      <a:pt x="1024" y="599"/>
                    </a:cubicBezTo>
                    <a:cubicBezTo>
                      <a:pt x="917" y="468"/>
                      <a:pt x="834" y="325"/>
                      <a:pt x="750" y="182"/>
                    </a:cubicBezTo>
                    <a:lnTo>
                      <a:pt x="643" y="3"/>
                    </a:lnTo>
                    <a:cubicBezTo>
                      <a:pt x="641" y="2"/>
                      <a:pt x="636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4062020" y="3752875"/>
                <a:ext cx="50204" cy="5691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037" extrusionOk="0">
                    <a:moveTo>
                      <a:pt x="476" y="1"/>
                    </a:moveTo>
                    <a:cubicBezTo>
                      <a:pt x="298" y="132"/>
                      <a:pt x="131" y="299"/>
                      <a:pt x="0" y="477"/>
                    </a:cubicBezTo>
                    <a:cubicBezTo>
                      <a:pt x="0" y="477"/>
                      <a:pt x="429" y="1442"/>
                      <a:pt x="834" y="1930"/>
                    </a:cubicBezTo>
                    <a:cubicBezTo>
                      <a:pt x="1286" y="2454"/>
                      <a:pt x="2191" y="3037"/>
                      <a:pt x="2191" y="3037"/>
                    </a:cubicBezTo>
                    <a:cubicBezTo>
                      <a:pt x="2381" y="2906"/>
                      <a:pt x="2536" y="2751"/>
                      <a:pt x="2679" y="2573"/>
                    </a:cubicBezTo>
                    <a:cubicBezTo>
                      <a:pt x="2679" y="2573"/>
                      <a:pt x="2250" y="1596"/>
                      <a:pt x="1846" y="1120"/>
                    </a:cubicBezTo>
                    <a:cubicBezTo>
                      <a:pt x="1393" y="596"/>
                      <a:pt x="476" y="1"/>
                      <a:pt x="4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3" name="Google Shape;1093;p42"/>
            <p:cNvGrpSpPr/>
            <p:nvPr/>
          </p:nvGrpSpPr>
          <p:grpSpPr>
            <a:xfrm>
              <a:off x="8633417" y="700288"/>
              <a:ext cx="238524" cy="158470"/>
              <a:chOff x="2315750" y="1194525"/>
              <a:chExt cx="170875" cy="113525"/>
            </a:xfrm>
          </p:grpSpPr>
          <p:sp>
            <p:nvSpPr>
              <p:cNvPr id="1094" name="Google Shape;1094;p42"/>
              <p:cNvSpPr/>
              <p:nvPr/>
            </p:nvSpPr>
            <p:spPr>
              <a:xfrm>
                <a:off x="2315750" y="1282050"/>
                <a:ext cx="15005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040" extrusionOk="0">
                    <a:moveTo>
                      <a:pt x="4549" y="1"/>
                    </a:moveTo>
                    <a:cubicBezTo>
                      <a:pt x="4019" y="1"/>
                      <a:pt x="3440" y="22"/>
                      <a:pt x="2989" y="51"/>
                    </a:cubicBezTo>
                    <a:cubicBezTo>
                      <a:pt x="2485" y="73"/>
                      <a:pt x="1865" y="162"/>
                      <a:pt x="1346" y="162"/>
                    </a:cubicBezTo>
                    <a:cubicBezTo>
                      <a:pt x="1289" y="162"/>
                      <a:pt x="1234" y="161"/>
                      <a:pt x="1179" y="159"/>
                    </a:cubicBezTo>
                    <a:cubicBezTo>
                      <a:pt x="941" y="159"/>
                      <a:pt x="703" y="147"/>
                      <a:pt x="477" y="111"/>
                    </a:cubicBezTo>
                    <a:lnTo>
                      <a:pt x="191" y="87"/>
                    </a:lnTo>
                    <a:cubicBezTo>
                      <a:pt x="132" y="99"/>
                      <a:pt x="1" y="551"/>
                      <a:pt x="60" y="575"/>
                    </a:cubicBezTo>
                    <a:lnTo>
                      <a:pt x="358" y="682"/>
                    </a:lnTo>
                    <a:cubicBezTo>
                      <a:pt x="596" y="766"/>
                      <a:pt x="846" y="837"/>
                      <a:pt x="1096" y="885"/>
                    </a:cubicBezTo>
                    <a:cubicBezTo>
                      <a:pt x="1601" y="988"/>
                      <a:pt x="2121" y="1039"/>
                      <a:pt x="2638" y="1039"/>
                    </a:cubicBezTo>
                    <a:cubicBezTo>
                      <a:pt x="2779" y="1039"/>
                      <a:pt x="2920" y="1035"/>
                      <a:pt x="3061" y="1028"/>
                    </a:cubicBezTo>
                    <a:cubicBezTo>
                      <a:pt x="3644" y="980"/>
                      <a:pt x="4358" y="849"/>
                      <a:pt x="4930" y="742"/>
                    </a:cubicBezTo>
                    <a:cubicBezTo>
                      <a:pt x="5501" y="635"/>
                      <a:pt x="5942" y="575"/>
                      <a:pt x="5942" y="575"/>
                    </a:cubicBezTo>
                    <a:cubicBezTo>
                      <a:pt x="6001" y="551"/>
                      <a:pt x="6001" y="123"/>
                      <a:pt x="5930" y="75"/>
                    </a:cubicBezTo>
                    <a:cubicBezTo>
                      <a:pt x="5930" y="75"/>
                      <a:pt x="5478" y="16"/>
                      <a:pt x="4882" y="4"/>
                    </a:cubicBezTo>
                    <a:cubicBezTo>
                      <a:pt x="4775" y="2"/>
                      <a:pt x="4663" y="1"/>
                      <a:pt x="4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2359800" y="1242850"/>
                <a:ext cx="634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980" extrusionOk="0">
                    <a:moveTo>
                      <a:pt x="1275" y="0"/>
                    </a:moveTo>
                    <a:cubicBezTo>
                      <a:pt x="846" y="36"/>
                      <a:pt x="429" y="107"/>
                      <a:pt x="25" y="238"/>
                    </a:cubicBezTo>
                    <a:cubicBezTo>
                      <a:pt x="1" y="405"/>
                      <a:pt x="1" y="572"/>
                      <a:pt x="25" y="738"/>
                    </a:cubicBezTo>
                    <a:cubicBezTo>
                      <a:pt x="423" y="899"/>
                      <a:pt x="846" y="979"/>
                      <a:pt x="1269" y="979"/>
                    </a:cubicBezTo>
                    <a:cubicBezTo>
                      <a:pt x="1691" y="979"/>
                      <a:pt x="2114" y="899"/>
                      <a:pt x="2513" y="738"/>
                    </a:cubicBezTo>
                    <a:cubicBezTo>
                      <a:pt x="2537" y="572"/>
                      <a:pt x="2537" y="405"/>
                      <a:pt x="2513" y="238"/>
                    </a:cubicBezTo>
                    <a:cubicBezTo>
                      <a:pt x="2108" y="107"/>
                      <a:pt x="1691" y="36"/>
                      <a:pt x="12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2"/>
              <p:cNvSpPr/>
              <p:nvPr/>
            </p:nvSpPr>
            <p:spPr>
              <a:xfrm>
                <a:off x="2414875" y="1194525"/>
                <a:ext cx="717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980" extrusionOk="0">
                    <a:moveTo>
                      <a:pt x="1541" y="1"/>
                    </a:moveTo>
                    <a:cubicBezTo>
                      <a:pt x="1498" y="1"/>
                      <a:pt x="1457" y="2"/>
                      <a:pt x="1417" y="4"/>
                    </a:cubicBezTo>
                    <a:cubicBezTo>
                      <a:pt x="1084" y="40"/>
                      <a:pt x="774" y="123"/>
                      <a:pt x="477" y="254"/>
                    </a:cubicBezTo>
                    <a:cubicBezTo>
                      <a:pt x="191" y="385"/>
                      <a:pt x="0" y="493"/>
                      <a:pt x="0" y="493"/>
                    </a:cubicBezTo>
                    <a:cubicBezTo>
                      <a:pt x="24" y="659"/>
                      <a:pt x="72" y="814"/>
                      <a:pt x="155" y="969"/>
                    </a:cubicBezTo>
                    <a:lnTo>
                      <a:pt x="631" y="969"/>
                    </a:lnTo>
                    <a:cubicBezTo>
                      <a:pt x="806" y="969"/>
                      <a:pt x="1012" y="979"/>
                      <a:pt x="1208" y="979"/>
                    </a:cubicBezTo>
                    <a:cubicBezTo>
                      <a:pt x="1306" y="979"/>
                      <a:pt x="1401" y="977"/>
                      <a:pt x="1489" y="969"/>
                    </a:cubicBezTo>
                    <a:cubicBezTo>
                      <a:pt x="1941" y="909"/>
                      <a:pt x="2394" y="826"/>
                      <a:pt x="2846" y="707"/>
                    </a:cubicBezTo>
                    <a:cubicBezTo>
                      <a:pt x="2870" y="540"/>
                      <a:pt x="2870" y="373"/>
                      <a:pt x="2846" y="207"/>
                    </a:cubicBezTo>
                    <a:cubicBezTo>
                      <a:pt x="2846" y="207"/>
                      <a:pt x="2104" y="1"/>
                      <a:pt x="1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7" name="Google Shape;1097;p42"/>
          <p:cNvSpPr txBox="1">
            <a:spLocks noGrp="1"/>
          </p:cNvSpPr>
          <p:nvPr>
            <p:ph type="subTitle" idx="1"/>
          </p:nvPr>
        </p:nvSpPr>
        <p:spPr>
          <a:xfrm>
            <a:off x="5527225" y="2415451"/>
            <a:ext cx="16023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098" name="Google Shape;1098;p42"/>
          <p:cNvSpPr txBox="1">
            <a:spLocks noGrp="1"/>
          </p:cNvSpPr>
          <p:nvPr>
            <p:ph type="subTitle" idx="2"/>
          </p:nvPr>
        </p:nvSpPr>
        <p:spPr>
          <a:xfrm>
            <a:off x="2014425" y="2415451"/>
            <a:ext cx="16023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sz="1200">
                <a:solidFill>
                  <a:schemeClr val="accent3"/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099" name="Google Shape;1099;p42"/>
          <p:cNvSpPr txBox="1">
            <a:spLocks noGrp="1"/>
          </p:cNvSpPr>
          <p:nvPr>
            <p:ph type="title" hasCustomPrompt="1"/>
          </p:nvPr>
        </p:nvSpPr>
        <p:spPr>
          <a:xfrm>
            <a:off x="1270475" y="1035179"/>
            <a:ext cx="6588000" cy="10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000" b="0"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solidFill>
          <a:schemeClr val="lt2"/>
        </a:solidFill>
        <a:effectLst/>
      </p:bgPr>
    </p:bg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44"/>
          <p:cNvGrpSpPr/>
          <p:nvPr/>
        </p:nvGrpSpPr>
        <p:grpSpPr>
          <a:xfrm>
            <a:off x="-693987" y="316775"/>
            <a:ext cx="10710260" cy="4634988"/>
            <a:chOff x="-693987" y="316775"/>
            <a:chExt cx="10710260" cy="4634988"/>
          </a:xfrm>
        </p:grpSpPr>
        <p:grpSp>
          <p:nvGrpSpPr>
            <p:cNvPr id="1129" name="Google Shape;1129;p44"/>
            <p:cNvGrpSpPr/>
            <p:nvPr/>
          </p:nvGrpSpPr>
          <p:grpSpPr>
            <a:xfrm>
              <a:off x="-469994" y="455104"/>
              <a:ext cx="1483317" cy="577807"/>
              <a:chOff x="651200" y="238075"/>
              <a:chExt cx="880725" cy="343075"/>
            </a:xfrm>
          </p:grpSpPr>
          <p:sp>
            <p:nvSpPr>
              <p:cNvPr id="1130" name="Google Shape;1130;p44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4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4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4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5" name="Google Shape;1135;p44"/>
            <p:cNvSpPr/>
            <p:nvPr/>
          </p:nvSpPr>
          <p:spPr>
            <a:xfrm>
              <a:off x="-232900" y="439728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719988" y="46777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-693987" y="48134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8022125" y="31677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9" name="Google Shape;1139;p44"/>
            <p:cNvGrpSpPr/>
            <p:nvPr/>
          </p:nvGrpSpPr>
          <p:grpSpPr>
            <a:xfrm>
              <a:off x="8532956" y="4345666"/>
              <a:ext cx="1483317" cy="577807"/>
              <a:chOff x="651200" y="238075"/>
              <a:chExt cx="880725" cy="343075"/>
            </a:xfrm>
          </p:grpSpPr>
          <p:sp>
            <p:nvSpPr>
              <p:cNvPr id="1140" name="Google Shape;1140;p44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4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5" name="Google Shape;1145;p44"/>
            <p:cNvSpPr/>
            <p:nvPr/>
          </p:nvSpPr>
          <p:spPr>
            <a:xfrm>
              <a:off x="8681688" y="6656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8239625" y="8730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solidFill>
          <a:schemeClr val="lt2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45"/>
          <p:cNvGrpSpPr/>
          <p:nvPr/>
        </p:nvGrpSpPr>
        <p:grpSpPr>
          <a:xfrm>
            <a:off x="-381976" y="366601"/>
            <a:ext cx="10051534" cy="4877373"/>
            <a:chOff x="-381976" y="366601"/>
            <a:chExt cx="10051534" cy="4877373"/>
          </a:xfrm>
        </p:grpSpPr>
        <p:grpSp>
          <p:nvGrpSpPr>
            <p:cNvPr id="1149" name="Google Shape;1149;p45"/>
            <p:cNvGrpSpPr/>
            <p:nvPr/>
          </p:nvGrpSpPr>
          <p:grpSpPr>
            <a:xfrm>
              <a:off x="-381976" y="366601"/>
              <a:ext cx="1191651" cy="394928"/>
              <a:chOff x="223350" y="3354150"/>
              <a:chExt cx="1111200" cy="368300"/>
            </a:xfrm>
          </p:grpSpPr>
          <p:sp>
            <p:nvSpPr>
              <p:cNvPr id="1150" name="Google Shape;1150;p45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1" name="Google Shape;1151;p45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2" name="Google Shape;1152;p45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3" name="Google Shape;1153;p45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4" name="Google Shape;1154;p45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55" name="Google Shape;1155;p45"/>
            <p:cNvGrpSpPr/>
            <p:nvPr/>
          </p:nvGrpSpPr>
          <p:grpSpPr>
            <a:xfrm flipH="1">
              <a:off x="1017082" y="4655587"/>
              <a:ext cx="1319551" cy="588388"/>
              <a:chOff x="7624716" y="2969549"/>
              <a:chExt cx="1288247" cy="574373"/>
            </a:xfrm>
          </p:grpSpPr>
          <p:sp>
            <p:nvSpPr>
              <p:cNvPr id="1156" name="Google Shape;1156;p45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7" name="Google Shape;1157;p45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8" name="Google Shape;1158;p45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59" name="Google Shape;1159;p45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0" name="Google Shape;1160;p45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1" name="Google Shape;1161;p45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162" name="Google Shape;1162;p45"/>
            <p:cNvGrpSpPr/>
            <p:nvPr/>
          </p:nvGrpSpPr>
          <p:grpSpPr>
            <a:xfrm flipH="1">
              <a:off x="8350007" y="4067187"/>
              <a:ext cx="1319551" cy="588388"/>
              <a:chOff x="7624716" y="2969549"/>
              <a:chExt cx="1288247" cy="574373"/>
            </a:xfrm>
          </p:grpSpPr>
          <p:sp>
            <p:nvSpPr>
              <p:cNvPr id="1163" name="Google Shape;1163;p45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4" name="Google Shape;1164;p45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5" name="Google Shape;1165;p45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6" name="Google Shape;1166;p45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7" name="Google Shape;1167;p45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168" name="Google Shape;1168;p45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169" name="Google Shape;1169;p45"/>
            <p:cNvSpPr/>
            <p:nvPr/>
          </p:nvSpPr>
          <p:spPr>
            <a:xfrm>
              <a:off x="8167525" y="4977200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7136800" y="46824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8385075" y="7615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939175" y="3999200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1233225" y="4162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-307225" y="3039032"/>
              <a:ext cx="764416" cy="110964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562751" y="590782"/>
            <a:ext cx="8344152" cy="3259163"/>
            <a:chOff x="562751" y="590782"/>
            <a:chExt cx="8344152" cy="3259163"/>
          </a:xfrm>
        </p:grpSpPr>
        <p:sp>
          <p:nvSpPr>
            <p:cNvPr id="146" name="Google Shape;146;p9"/>
            <p:cNvSpPr/>
            <p:nvPr/>
          </p:nvSpPr>
          <p:spPr>
            <a:xfrm>
              <a:off x="2084075" y="590782"/>
              <a:ext cx="4976175" cy="1649134"/>
            </a:xfrm>
            <a:custGeom>
              <a:avLst/>
              <a:gdLst/>
              <a:ahLst/>
              <a:cxnLst/>
              <a:rect l="l" t="t" r="r" b="b"/>
              <a:pathLst>
                <a:path w="44447" h="14730" extrusionOk="0">
                  <a:moveTo>
                    <a:pt x="25038" y="1"/>
                  </a:moveTo>
                  <a:cubicBezTo>
                    <a:pt x="21628" y="1"/>
                    <a:pt x="18638" y="2548"/>
                    <a:pt x="19090" y="8469"/>
                  </a:cubicBezTo>
                  <a:cubicBezTo>
                    <a:pt x="18015" y="6715"/>
                    <a:pt x="16532" y="5980"/>
                    <a:pt x="15049" y="5980"/>
                  </a:cubicBezTo>
                  <a:cubicBezTo>
                    <a:pt x="12314" y="5980"/>
                    <a:pt x="9581" y="8482"/>
                    <a:pt x="9423" y="11716"/>
                  </a:cubicBezTo>
                  <a:cubicBezTo>
                    <a:pt x="7681" y="10724"/>
                    <a:pt x="6243" y="10341"/>
                    <a:pt x="5062" y="10341"/>
                  </a:cubicBezTo>
                  <a:cubicBezTo>
                    <a:pt x="1063" y="10341"/>
                    <a:pt x="0" y="14729"/>
                    <a:pt x="0" y="14729"/>
                  </a:cubicBezTo>
                  <a:lnTo>
                    <a:pt x="43772" y="14729"/>
                  </a:lnTo>
                  <a:cubicBezTo>
                    <a:pt x="44447" y="11087"/>
                    <a:pt x="41100" y="8101"/>
                    <a:pt x="37951" y="8101"/>
                  </a:cubicBezTo>
                  <a:cubicBezTo>
                    <a:pt x="36347" y="8101"/>
                    <a:pt x="34795" y="8875"/>
                    <a:pt x="33850" y="10729"/>
                  </a:cubicBezTo>
                  <a:cubicBezTo>
                    <a:pt x="34421" y="4149"/>
                    <a:pt x="29389" y="1"/>
                    <a:pt x="25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9"/>
            <p:cNvGrpSpPr/>
            <p:nvPr/>
          </p:nvGrpSpPr>
          <p:grpSpPr>
            <a:xfrm>
              <a:off x="562751" y="3507546"/>
              <a:ext cx="1033171" cy="342399"/>
              <a:chOff x="456975" y="1603100"/>
              <a:chExt cx="1111175" cy="368250"/>
            </a:xfrm>
          </p:grpSpPr>
          <p:sp>
            <p:nvSpPr>
              <p:cNvPr id="148" name="Google Shape;148;p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9"/>
            <p:cNvSpPr/>
            <p:nvPr/>
          </p:nvSpPr>
          <p:spPr>
            <a:xfrm>
              <a:off x="5922623" y="80172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967063" y="13089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77025" y="15909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7060241" y="2498677"/>
              <a:ext cx="1846662" cy="611995"/>
              <a:chOff x="456975" y="1603100"/>
              <a:chExt cx="1111175" cy="36825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2166600" y="1590950"/>
            <a:ext cx="4810800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ubTitle" idx="1"/>
          </p:nvPr>
        </p:nvSpPr>
        <p:spPr>
          <a:xfrm>
            <a:off x="2917925" y="2298550"/>
            <a:ext cx="33081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0"/>
          <p:cNvGrpSpPr/>
          <p:nvPr/>
        </p:nvGrpSpPr>
        <p:grpSpPr>
          <a:xfrm>
            <a:off x="7174331" y="3329741"/>
            <a:ext cx="1483317" cy="577807"/>
            <a:chOff x="651200" y="238075"/>
            <a:chExt cx="880725" cy="343075"/>
          </a:xfrm>
        </p:grpSpPr>
        <p:sp>
          <p:nvSpPr>
            <p:cNvPr id="166" name="Google Shape;166;p10"/>
            <p:cNvSpPr/>
            <p:nvPr/>
          </p:nvSpPr>
          <p:spPr>
            <a:xfrm>
              <a:off x="651200" y="238075"/>
              <a:ext cx="880725" cy="343075"/>
            </a:xfrm>
            <a:custGeom>
              <a:avLst/>
              <a:gdLst/>
              <a:ahLst/>
              <a:cxnLst/>
              <a:rect l="l" t="t" r="r" b="b"/>
              <a:pathLst>
                <a:path w="35229" h="13723" extrusionOk="0">
                  <a:moveTo>
                    <a:pt x="20065" y="1"/>
                  </a:moveTo>
                  <a:cubicBezTo>
                    <a:pt x="16539" y="1"/>
                    <a:pt x="13074" y="2061"/>
                    <a:pt x="14483" y="5935"/>
                  </a:cubicBezTo>
                  <a:cubicBezTo>
                    <a:pt x="13434" y="5038"/>
                    <a:pt x="12109" y="4625"/>
                    <a:pt x="10792" y="4625"/>
                  </a:cubicBezTo>
                  <a:cubicBezTo>
                    <a:pt x="8616" y="4625"/>
                    <a:pt x="6461" y="5751"/>
                    <a:pt x="5603" y="7679"/>
                  </a:cubicBezTo>
                  <a:cubicBezTo>
                    <a:pt x="5272" y="8432"/>
                    <a:pt x="5144" y="9259"/>
                    <a:pt x="5235" y="10076"/>
                  </a:cubicBezTo>
                  <a:cubicBezTo>
                    <a:pt x="4648" y="9764"/>
                    <a:pt x="3986" y="9590"/>
                    <a:pt x="3316" y="9580"/>
                  </a:cubicBezTo>
                  <a:cubicBezTo>
                    <a:pt x="1351" y="9580"/>
                    <a:pt x="1" y="11298"/>
                    <a:pt x="377" y="13722"/>
                  </a:cubicBezTo>
                  <a:lnTo>
                    <a:pt x="33952" y="13722"/>
                  </a:lnTo>
                  <a:cubicBezTo>
                    <a:pt x="35229" y="11390"/>
                    <a:pt x="34623" y="9305"/>
                    <a:pt x="33126" y="7982"/>
                  </a:cubicBezTo>
                  <a:cubicBezTo>
                    <a:pt x="32081" y="7073"/>
                    <a:pt x="30608" y="6529"/>
                    <a:pt x="29036" y="6529"/>
                  </a:cubicBezTo>
                  <a:cubicBezTo>
                    <a:pt x="27927" y="6529"/>
                    <a:pt x="26768" y="6800"/>
                    <a:pt x="25678" y="7404"/>
                  </a:cubicBezTo>
                  <a:cubicBezTo>
                    <a:pt x="27692" y="2368"/>
                    <a:pt x="23844" y="1"/>
                    <a:pt x="20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162500" y="272700"/>
              <a:ext cx="47550" cy="32700"/>
            </a:xfrm>
            <a:custGeom>
              <a:avLst/>
              <a:gdLst/>
              <a:ahLst/>
              <a:cxnLst/>
              <a:rect l="l" t="t" r="r" b="b"/>
              <a:pathLst>
                <a:path w="1902" h="1308" extrusionOk="0">
                  <a:moveTo>
                    <a:pt x="534" y="1"/>
                  </a:moveTo>
                  <a:cubicBezTo>
                    <a:pt x="503" y="1"/>
                    <a:pt x="472" y="2"/>
                    <a:pt x="441" y="4"/>
                  </a:cubicBezTo>
                  <a:cubicBezTo>
                    <a:pt x="294" y="4"/>
                    <a:pt x="157" y="31"/>
                    <a:pt x="10" y="68"/>
                  </a:cubicBezTo>
                  <a:cubicBezTo>
                    <a:pt x="0" y="151"/>
                    <a:pt x="19" y="242"/>
                    <a:pt x="46" y="316"/>
                  </a:cubicBezTo>
                  <a:cubicBezTo>
                    <a:pt x="175" y="316"/>
                    <a:pt x="294" y="334"/>
                    <a:pt x="414" y="353"/>
                  </a:cubicBezTo>
                  <a:cubicBezTo>
                    <a:pt x="616" y="399"/>
                    <a:pt x="818" y="472"/>
                    <a:pt x="992" y="582"/>
                  </a:cubicBezTo>
                  <a:cubicBezTo>
                    <a:pt x="1167" y="692"/>
                    <a:pt x="1323" y="830"/>
                    <a:pt x="1461" y="996"/>
                  </a:cubicBezTo>
                  <a:cubicBezTo>
                    <a:pt x="1534" y="1097"/>
                    <a:pt x="1598" y="1198"/>
                    <a:pt x="1663" y="1308"/>
                  </a:cubicBezTo>
                  <a:cubicBezTo>
                    <a:pt x="1745" y="1299"/>
                    <a:pt x="1828" y="1271"/>
                    <a:pt x="1901" y="1225"/>
                  </a:cubicBezTo>
                  <a:lnTo>
                    <a:pt x="1865" y="1115"/>
                  </a:lnTo>
                  <a:cubicBezTo>
                    <a:pt x="1846" y="1014"/>
                    <a:pt x="1810" y="913"/>
                    <a:pt x="1764" y="821"/>
                  </a:cubicBezTo>
                  <a:cubicBezTo>
                    <a:pt x="1653" y="564"/>
                    <a:pt x="1479" y="344"/>
                    <a:pt x="1240" y="187"/>
                  </a:cubicBezTo>
                  <a:cubicBezTo>
                    <a:pt x="1028" y="65"/>
                    <a:pt x="78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159050" y="301950"/>
              <a:ext cx="36525" cy="28700"/>
            </a:xfrm>
            <a:custGeom>
              <a:avLst/>
              <a:gdLst/>
              <a:ahLst/>
              <a:cxnLst/>
              <a:rect l="l" t="t" r="r" b="b"/>
              <a:pathLst>
                <a:path w="1461" h="1148" extrusionOk="0">
                  <a:moveTo>
                    <a:pt x="56" y="0"/>
                  </a:moveTo>
                  <a:cubicBezTo>
                    <a:pt x="19" y="73"/>
                    <a:pt x="1" y="156"/>
                    <a:pt x="1" y="239"/>
                  </a:cubicBezTo>
                  <a:lnTo>
                    <a:pt x="230" y="386"/>
                  </a:lnTo>
                  <a:cubicBezTo>
                    <a:pt x="304" y="422"/>
                    <a:pt x="368" y="478"/>
                    <a:pt x="423" y="533"/>
                  </a:cubicBezTo>
                  <a:cubicBezTo>
                    <a:pt x="487" y="588"/>
                    <a:pt x="552" y="643"/>
                    <a:pt x="616" y="689"/>
                  </a:cubicBezTo>
                  <a:cubicBezTo>
                    <a:pt x="846" y="872"/>
                    <a:pt x="1286" y="1148"/>
                    <a:pt x="1286" y="1148"/>
                  </a:cubicBezTo>
                  <a:cubicBezTo>
                    <a:pt x="1351" y="1102"/>
                    <a:pt x="1415" y="1038"/>
                    <a:pt x="1461" y="973"/>
                  </a:cubicBezTo>
                  <a:cubicBezTo>
                    <a:pt x="1305" y="726"/>
                    <a:pt x="1121" y="505"/>
                    <a:pt x="910" y="312"/>
                  </a:cubicBezTo>
                  <a:cubicBezTo>
                    <a:pt x="745" y="193"/>
                    <a:pt x="570" y="110"/>
                    <a:pt x="377" y="55"/>
                  </a:cubicBezTo>
                  <a:cubicBezTo>
                    <a:pt x="194" y="18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319525" y="547600"/>
              <a:ext cx="54900" cy="11950"/>
            </a:xfrm>
            <a:custGeom>
              <a:avLst/>
              <a:gdLst/>
              <a:ahLst/>
              <a:cxnLst/>
              <a:rect l="l" t="t" r="r" b="b"/>
              <a:pathLst>
                <a:path w="2196" h="478" extrusionOk="0">
                  <a:moveTo>
                    <a:pt x="1103" y="0"/>
                  </a:moveTo>
                  <a:cubicBezTo>
                    <a:pt x="736" y="19"/>
                    <a:pt x="377" y="56"/>
                    <a:pt x="28" y="120"/>
                  </a:cubicBezTo>
                  <a:cubicBezTo>
                    <a:pt x="1" y="202"/>
                    <a:pt x="1" y="285"/>
                    <a:pt x="28" y="368"/>
                  </a:cubicBezTo>
                  <a:cubicBezTo>
                    <a:pt x="377" y="423"/>
                    <a:pt x="736" y="460"/>
                    <a:pt x="1103" y="478"/>
                  </a:cubicBezTo>
                  <a:cubicBezTo>
                    <a:pt x="1461" y="460"/>
                    <a:pt x="1819" y="423"/>
                    <a:pt x="2177" y="368"/>
                  </a:cubicBezTo>
                  <a:cubicBezTo>
                    <a:pt x="2196" y="285"/>
                    <a:pt x="2196" y="202"/>
                    <a:pt x="2177" y="120"/>
                  </a:cubicBezTo>
                  <a:cubicBezTo>
                    <a:pt x="1819" y="56"/>
                    <a:pt x="1461" y="19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333300" y="520500"/>
              <a:ext cx="27350" cy="11750"/>
            </a:xfrm>
            <a:custGeom>
              <a:avLst/>
              <a:gdLst/>
              <a:ahLst/>
              <a:cxnLst/>
              <a:rect l="l" t="t" r="r" b="b"/>
              <a:pathLst>
                <a:path w="1094" h="470" extrusionOk="0">
                  <a:moveTo>
                    <a:pt x="552" y="1"/>
                  </a:moveTo>
                  <a:cubicBezTo>
                    <a:pt x="368" y="10"/>
                    <a:pt x="185" y="56"/>
                    <a:pt x="10" y="111"/>
                  </a:cubicBezTo>
                  <a:cubicBezTo>
                    <a:pt x="1" y="194"/>
                    <a:pt x="1" y="276"/>
                    <a:pt x="10" y="359"/>
                  </a:cubicBezTo>
                  <a:cubicBezTo>
                    <a:pt x="185" y="414"/>
                    <a:pt x="368" y="460"/>
                    <a:pt x="552" y="469"/>
                  </a:cubicBezTo>
                  <a:cubicBezTo>
                    <a:pt x="736" y="460"/>
                    <a:pt x="910" y="414"/>
                    <a:pt x="1085" y="359"/>
                  </a:cubicBezTo>
                  <a:cubicBezTo>
                    <a:pt x="1094" y="276"/>
                    <a:pt x="1094" y="194"/>
                    <a:pt x="1085" y="111"/>
                  </a:cubicBezTo>
                  <a:cubicBezTo>
                    <a:pt x="910" y="56"/>
                    <a:pt x="736" y="10"/>
                    <a:pt x="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225008" y="4004863"/>
            <a:ext cx="2553001" cy="1138623"/>
            <a:chOff x="8042384" y="2038616"/>
            <a:chExt cx="1720815" cy="767473"/>
          </a:xfrm>
        </p:grpSpPr>
        <p:sp>
          <p:nvSpPr>
            <p:cNvPr id="172" name="Google Shape;172;p10"/>
            <p:cNvSpPr/>
            <p:nvPr/>
          </p:nvSpPr>
          <p:spPr>
            <a:xfrm>
              <a:off x="8042384" y="2038616"/>
              <a:ext cx="1720815" cy="767473"/>
            </a:xfrm>
            <a:custGeom>
              <a:avLst/>
              <a:gdLst/>
              <a:ahLst/>
              <a:cxnLst/>
              <a:rect l="l" t="t" r="r" b="b"/>
              <a:pathLst>
                <a:path w="43310" h="19316" extrusionOk="0">
                  <a:moveTo>
                    <a:pt x="25615" y="0"/>
                  </a:moveTo>
                  <a:cubicBezTo>
                    <a:pt x="20922" y="0"/>
                    <a:pt x="16203" y="3639"/>
                    <a:pt x="16707" y="11601"/>
                  </a:cubicBezTo>
                  <a:cubicBezTo>
                    <a:pt x="14853" y="8904"/>
                    <a:pt x="12411" y="7768"/>
                    <a:pt x="10025" y="7768"/>
                  </a:cubicBezTo>
                  <a:cubicBezTo>
                    <a:pt x="4883" y="7768"/>
                    <a:pt x="0" y="13039"/>
                    <a:pt x="1819" y="19316"/>
                  </a:cubicBezTo>
                  <a:lnTo>
                    <a:pt x="43309" y="19316"/>
                  </a:lnTo>
                  <a:cubicBezTo>
                    <a:pt x="43309" y="15688"/>
                    <a:pt x="40582" y="11557"/>
                    <a:pt x="36902" y="11557"/>
                  </a:cubicBezTo>
                  <a:cubicBezTo>
                    <a:pt x="35985" y="11557"/>
                    <a:pt x="35010" y="11813"/>
                    <a:pt x="34003" y="12397"/>
                  </a:cubicBezTo>
                  <a:cubicBezTo>
                    <a:pt x="35952" y="4439"/>
                    <a:pt x="30799" y="0"/>
                    <a:pt x="25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825909" y="2181653"/>
              <a:ext cx="49348" cy="69413"/>
            </a:xfrm>
            <a:custGeom>
              <a:avLst/>
              <a:gdLst/>
              <a:ahLst/>
              <a:cxnLst/>
              <a:rect l="l" t="t" r="r" b="b"/>
              <a:pathLst>
                <a:path w="1242" h="1747" extrusionOk="0">
                  <a:moveTo>
                    <a:pt x="1136" y="0"/>
                  </a:moveTo>
                  <a:lnTo>
                    <a:pt x="1030" y="32"/>
                  </a:lnTo>
                  <a:cubicBezTo>
                    <a:pt x="934" y="64"/>
                    <a:pt x="849" y="107"/>
                    <a:pt x="775" y="149"/>
                  </a:cubicBezTo>
                  <a:cubicBezTo>
                    <a:pt x="552" y="266"/>
                    <a:pt x="372" y="436"/>
                    <a:pt x="234" y="637"/>
                  </a:cubicBezTo>
                  <a:cubicBezTo>
                    <a:pt x="106" y="849"/>
                    <a:pt x="22" y="1093"/>
                    <a:pt x="11" y="1337"/>
                  </a:cubicBezTo>
                  <a:cubicBezTo>
                    <a:pt x="0" y="1433"/>
                    <a:pt x="0" y="1529"/>
                    <a:pt x="11" y="1624"/>
                  </a:cubicBezTo>
                  <a:lnTo>
                    <a:pt x="22" y="1730"/>
                  </a:lnTo>
                  <a:cubicBezTo>
                    <a:pt x="64" y="1741"/>
                    <a:pt x="109" y="1746"/>
                    <a:pt x="154" y="1746"/>
                  </a:cubicBezTo>
                  <a:cubicBezTo>
                    <a:pt x="199" y="1746"/>
                    <a:pt x="244" y="1741"/>
                    <a:pt x="287" y="1730"/>
                  </a:cubicBezTo>
                  <a:cubicBezTo>
                    <a:pt x="287" y="1730"/>
                    <a:pt x="297" y="1698"/>
                    <a:pt x="319" y="1635"/>
                  </a:cubicBezTo>
                  <a:cubicBezTo>
                    <a:pt x="329" y="1560"/>
                    <a:pt x="351" y="1486"/>
                    <a:pt x="382" y="1422"/>
                  </a:cubicBezTo>
                  <a:cubicBezTo>
                    <a:pt x="457" y="1242"/>
                    <a:pt x="542" y="1072"/>
                    <a:pt x="648" y="913"/>
                  </a:cubicBezTo>
                  <a:cubicBezTo>
                    <a:pt x="754" y="754"/>
                    <a:pt x="870" y="605"/>
                    <a:pt x="998" y="457"/>
                  </a:cubicBezTo>
                  <a:cubicBezTo>
                    <a:pt x="1115" y="319"/>
                    <a:pt x="1242" y="234"/>
                    <a:pt x="1242" y="234"/>
                  </a:cubicBezTo>
                  <a:cubicBezTo>
                    <a:pt x="1221" y="149"/>
                    <a:pt x="1178" y="64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874383" y="2198500"/>
              <a:ext cx="47282" cy="47679"/>
            </a:xfrm>
            <a:custGeom>
              <a:avLst/>
              <a:gdLst/>
              <a:ahLst/>
              <a:cxnLst/>
              <a:rect l="l" t="t" r="r" b="b"/>
              <a:pathLst>
                <a:path w="1190" h="1200" extrusionOk="0">
                  <a:moveTo>
                    <a:pt x="1125" y="1"/>
                  </a:moveTo>
                  <a:lnTo>
                    <a:pt x="1041" y="12"/>
                  </a:lnTo>
                  <a:cubicBezTo>
                    <a:pt x="966" y="12"/>
                    <a:pt x="892" y="22"/>
                    <a:pt x="818" y="43"/>
                  </a:cubicBezTo>
                  <a:cubicBezTo>
                    <a:pt x="637" y="96"/>
                    <a:pt x="457" y="192"/>
                    <a:pt x="319" y="330"/>
                  </a:cubicBezTo>
                  <a:cubicBezTo>
                    <a:pt x="192" y="468"/>
                    <a:pt x="107" y="638"/>
                    <a:pt x="54" y="829"/>
                  </a:cubicBezTo>
                  <a:cubicBezTo>
                    <a:pt x="32" y="892"/>
                    <a:pt x="22" y="967"/>
                    <a:pt x="11" y="1030"/>
                  </a:cubicBezTo>
                  <a:lnTo>
                    <a:pt x="1" y="1115"/>
                  </a:lnTo>
                  <a:cubicBezTo>
                    <a:pt x="75" y="1158"/>
                    <a:pt x="160" y="1189"/>
                    <a:pt x="255" y="1200"/>
                  </a:cubicBezTo>
                  <a:cubicBezTo>
                    <a:pt x="298" y="1136"/>
                    <a:pt x="351" y="1062"/>
                    <a:pt x="404" y="998"/>
                  </a:cubicBezTo>
                  <a:cubicBezTo>
                    <a:pt x="499" y="892"/>
                    <a:pt x="595" y="786"/>
                    <a:pt x="690" y="691"/>
                  </a:cubicBezTo>
                  <a:cubicBezTo>
                    <a:pt x="786" y="585"/>
                    <a:pt x="881" y="489"/>
                    <a:pt x="987" y="404"/>
                  </a:cubicBezTo>
                  <a:cubicBezTo>
                    <a:pt x="1051" y="351"/>
                    <a:pt x="1115" y="309"/>
                    <a:pt x="1189" y="266"/>
                  </a:cubicBezTo>
                  <a:cubicBezTo>
                    <a:pt x="1178" y="171"/>
                    <a:pt x="1157" y="86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122644" y="2614658"/>
              <a:ext cx="66671" cy="60314"/>
            </a:xfrm>
            <a:custGeom>
              <a:avLst/>
              <a:gdLst/>
              <a:ahLst/>
              <a:cxnLst/>
              <a:rect l="l" t="t" r="r" b="b"/>
              <a:pathLst>
                <a:path w="1678" h="1518" extrusionOk="0">
                  <a:moveTo>
                    <a:pt x="202" y="0"/>
                  </a:moveTo>
                  <a:cubicBezTo>
                    <a:pt x="181" y="0"/>
                    <a:pt x="1" y="181"/>
                    <a:pt x="22" y="191"/>
                  </a:cubicBezTo>
                  <a:cubicBezTo>
                    <a:pt x="383" y="754"/>
                    <a:pt x="892" y="1210"/>
                    <a:pt x="1486" y="1518"/>
                  </a:cubicBezTo>
                  <a:cubicBezTo>
                    <a:pt x="1561" y="1475"/>
                    <a:pt x="1624" y="1411"/>
                    <a:pt x="1677" y="1327"/>
                  </a:cubicBezTo>
                  <a:cubicBezTo>
                    <a:pt x="1306" y="775"/>
                    <a:pt x="797" y="319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146284" y="2574170"/>
              <a:ext cx="46805" cy="43030"/>
            </a:xfrm>
            <a:custGeom>
              <a:avLst/>
              <a:gdLst/>
              <a:ahLst/>
              <a:cxnLst/>
              <a:rect l="l" t="t" r="r" b="b"/>
              <a:pathLst>
                <a:path w="1178" h="1083" extrusionOk="0">
                  <a:moveTo>
                    <a:pt x="223" y="1"/>
                  </a:moveTo>
                  <a:cubicBezTo>
                    <a:pt x="138" y="43"/>
                    <a:pt x="64" y="85"/>
                    <a:pt x="0" y="149"/>
                  </a:cubicBezTo>
                  <a:cubicBezTo>
                    <a:pt x="74" y="393"/>
                    <a:pt x="202" y="605"/>
                    <a:pt x="371" y="796"/>
                  </a:cubicBezTo>
                  <a:cubicBezTo>
                    <a:pt x="509" y="902"/>
                    <a:pt x="658" y="987"/>
                    <a:pt x="828" y="1030"/>
                  </a:cubicBezTo>
                  <a:cubicBezTo>
                    <a:pt x="976" y="1072"/>
                    <a:pt x="1093" y="1083"/>
                    <a:pt x="1093" y="1083"/>
                  </a:cubicBezTo>
                  <a:cubicBezTo>
                    <a:pt x="1135" y="1009"/>
                    <a:pt x="1167" y="913"/>
                    <a:pt x="1178" y="828"/>
                  </a:cubicBezTo>
                  <a:cubicBezTo>
                    <a:pt x="1178" y="828"/>
                    <a:pt x="1104" y="754"/>
                    <a:pt x="1008" y="680"/>
                  </a:cubicBezTo>
                  <a:cubicBezTo>
                    <a:pt x="902" y="616"/>
                    <a:pt x="817" y="489"/>
                    <a:pt x="722" y="414"/>
                  </a:cubicBezTo>
                  <a:cubicBezTo>
                    <a:pt x="552" y="266"/>
                    <a:pt x="223" y="1"/>
                    <a:pt x="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5362329" y="414825"/>
            <a:ext cx="32571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 rot="10800000">
            <a:off x="4623576" y="1"/>
            <a:ext cx="4590574" cy="2112749"/>
          </a:xfrm>
          <a:custGeom>
            <a:avLst/>
            <a:gdLst/>
            <a:ahLst/>
            <a:cxnLst/>
            <a:rect l="l" t="t" r="r" b="b"/>
            <a:pathLst>
              <a:path w="24615" h="11247" extrusionOk="0">
                <a:moveTo>
                  <a:pt x="12381" y="1"/>
                </a:moveTo>
                <a:cubicBezTo>
                  <a:pt x="8808" y="1"/>
                  <a:pt x="5279" y="1689"/>
                  <a:pt x="4940" y="4793"/>
                </a:cubicBezTo>
                <a:cubicBezTo>
                  <a:pt x="4669" y="4743"/>
                  <a:pt x="4411" y="4719"/>
                  <a:pt x="4166" y="4719"/>
                </a:cubicBezTo>
                <a:cubicBezTo>
                  <a:pt x="1025" y="4719"/>
                  <a:pt x="1" y="8618"/>
                  <a:pt x="1701" y="11246"/>
                </a:cubicBezTo>
                <a:lnTo>
                  <a:pt x="23085" y="11246"/>
                </a:lnTo>
                <a:cubicBezTo>
                  <a:pt x="24614" y="9839"/>
                  <a:pt x="23629" y="6695"/>
                  <a:pt x="21356" y="6695"/>
                </a:cubicBezTo>
                <a:cubicBezTo>
                  <a:pt x="20975" y="6695"/>
                  <a:pt x="20557" y="6783"/>
                  <a:pt x="20109" y="6984"/>
                </a:cubicBezTo>
                <a:cubicBezTo>
                  <a:pt x="20584" y="2195"/>
                  <a:pt x="16454" y="1"/>
                  <a:pt x="123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bg>
      <p:bgPr>
        <a:solidFill>
          <a:schemeClr val="l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3"/>
          <p:cNvGrpSpPr/>
          <p:nvPr/>
        </p:nvGrpSpPr>
        <p:grpSpPr>
          <a:xfrm>
            <a:off x="-508725" y="672738"/>
            <a:ext cx="9393859" cy="4547232"/>
            <a:chOff x="-508725" y="672738"/>
            <a:chExt cx="9393859" cy="4547232"/>
          </a:xfrm>
        </p:grpSpPr>
        <p:grpSp>
          <p:nvGrpSpPr>
            <p:cNvPr id="214" name="Google Shape;214;p13"/>
            <p:cNvGrpSpPr/>
            <p:nvPr/>
          </p:nvGrpSpPr>
          <p:grpSpPr>
            <a:xfrm>
              <a:off x="1138783" y="4656290"/>
              <a:ext cx="1700876" cy="563680"/>
              <a:chOff x="456975" y="1603100"/>
              <a:chExt cx="1111175" cy="368250"/>
            </a:xfrm>
          </p:grpSpPr>
          <p:sp>
            <p:nvSpPr>
              <p:cNvPr id="215" name="Google Shape;215;p1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3"/>
            <p:cNvGrpSpPr/>
            <p:nvPr/>
          </p:nvGrpSpPr>
          <p:grpSpPr>
            <a:xfrm>
              <a:off x="7184258" y="1109240"/>
              <a:ext cx="1700876" cy="563680"/>
              <a:chOff x="456975" y="1603100"/>
              <a:chExt cx="1111175" cy="368250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3"/>
            <p:cNvGrpSpPr/>
            <p:nvPr/>
          </p:nvGrpSpPr>
          <p:grpSpPr>
            <a:xfrm>
              <a:off x="-459730" y="1095093"/>
              <a:ext cx="1295601" cy="577830"/>
              <a:chOff x="8042384" y="2038616"/>
              <a:chExt cx="1720815" cy="767473"/>
            </a:xfrm>
          </p:grpSpPr>
          <p:sp>
            <p:nvSpPr>
              <p:cNvPr id="227" name="Google Shape;227;p13"/>
              <p:cNvSpPr/>
              <p:nvPr/>
            </p:nvSpPr>
            <p:spPr>
              <a:xfrm>
                <a:off x="8042384" y="2038616"/>
                <a:ext cx="1720815" cy="767473"/>
              </a:xfrm>
              <a:custGeom>
                <a:avLst/>
                <a:gdLst/>
                <a:ahLst/>
                <a:cxnLst/>
                <a:rect l="l" t="t" r="r" b="b"/>
                <a:pathLst>
                  <a:path w="43310" h="19316" extrusionOk="0">
                    <a:moveTo>
                      <a:pt x="25615" y="0"/>
                    </a:moveTo>
                    <a:cubicBezTo>
                      <a:pt x="20922" y="0"/>
                      <a:pt x="16203" y="3639"/>
                      <a:pt x="16707" y="11601"/>
                    </a:cubicBezTo>
                    <a:cubicBezTo>
                      <a:pt x="14853" y="8904"/>
                      <a:pt x="12411" y="7768"/>
                      <a:pt x="10025" y="7768"/>
                    </a:cubicBezTo>
                    <a:cubicBezTo>
                      <a:pt x="4883" y="7768"/>
                      <a:pt x="0" y="13039"/>
                      <a:pt x="1819" y="19316"/>
                    </a:cubicBezTo>
                    <a:lnTo>
                      <a:pt x="43309" y="19316"/>
                    </a:lnTo>
                    <a:cubicBezTo>
                      <a:pt x="43309" y="15688"/>
                      <a:pt x="40582" y="11557"/>
                      <a:pt x="36902" y="11557"/>
                    </a:cubicBezTo>
                    <a:cubicBezTo>
                      <a:pt x="35985" y="11557"/>
                      <a:pt x="35010" y="11813"/>
                      <a:pt x="34003" y="12397"/>
                    </a:cubicBezTo>
                    <a:cubicBezTo>
                      <a:pt x="35952" y="4439"/>
                      <a:pt x="30799" y="0"/>
                      <a:pt x="25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8825909" y="2181653"/>
                <a:ext cx="4934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7" extrusionOk="0">
                    <a:moveTo>
                      <a:pt x="1136" y="0"/>
                    </a:moveTo>
                    <a:lnTo>
                      <a:pt x="1030" y="32"/>
                    </a:lnTo>
                    <a:cubicBezTo>
                      <a:pt x="934" y="64"/>
                      <a:pt x="849" y="107"/>
                      <a:pt x="775" y="149"/>
                    </a:cubicBezTo>
                    <a:cubicBezTo>
                      <a:pt x="552" y="266"/>
                      <a:pt x="372" y="436"/>
                      <a:pt x="234" y="637"/>
                    </a:cubicBezTo>
                    <a:cubicBezTo>
                      <a:pt x="106" y="849"/>
                      <a:pt x="22" y="1093"/>
                      <a:pt x="11" y="1337"/>
                    </a:cubicBezTo>
                    <a:cubicBezTo>
                      <a:pt x="0" y="1433"/>
                      <a:pt x="0" y="1529"/>
                      <a:pt x="11" y="1624"/>
                    </a:cubicBezTo>
                    <a:lnTo>
                      <a:pt x="22" y="1730"/>
                    </a:lnTo>
                    <a:cubicBezTo>
                      <a:pt x="64" y="1741"/>
                      <a:pt x="109" y="1746"/>
                      <a:pt x="154" y="1746"/>
                    </a:cubicBezTo>
                    <a:cubicBezTo>
                      <a:pt x="199" y="1746"/>
                      <a:pt x="244" y="1741"/>
                      <a:pt x="287" y="1730"/>
                    </a:cubicBezTo>
                    <a:cubicBezTo>
                      <a:pt x="287" y="1730"/>
                      <a:pt x="297" y="1698"/>
                      <a:pt x="319" y="1635"/>
                    </a:cubicBezTo>
                    <a:cubicBezTo>
                      <a:pt x="329" y="1560"/>
                      <a:pt x="351" y="1486"/>
                      <a:pt x="382" y="1422"/>
                    </a:cubicBezTo>
                    <a:cubicBezTo>
                      <a:pt x="457" y="1242"/>
                      <a:pt x="542" y="1072"/>
                      <a:pt x="648" y="913"/>
                    </a:cubicBezTo>
                    <a:cubicBezTo>
                      <a:pt x="754" y="754"/>
                      <a:pt x="870" y="605"/>
                      <a:pt x="998" y="457"/>
                    </a:cubicBezTo>
                    <a:cubicBezTo>
                      <a:pt x="1115" y="319"/>
                      <a:pt x="1242" y="234"/>
                      <a:pt x="1242" y="234"/>
                    </a:cubicBezTo>
                    <a:cubicBezTo>
                      <a:pt x="1221" y="149"/>
                      <a:pt x="1178" y="64"/>
                      <a:pt x="1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8874383" y="2198500"/>
                <a:ext cx="47282" cy="47679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00" extrusionOk="0">
                    <a:moveTo>
                      <a:pt x="1125" y="1"/>
                    </a:moveTo>
                    <a:lnTo>
                      <a:pt x="1041" y="12"/>
                    </a:lnTo>
                    <a:cubicBezTo>
                      <a:pt x="966" y="12"/>
                      <a:pt x="892" y="22"/>
                      <a:pt x="818" y="43"/>
                    </a:cubicBezTo>
                    <a:cubicBezTo>
                      <a:pt x="637" y="96"/>
                      <a:pt x="457" y="192"/>
                      <a:pt x="319" y="330"/>
                    </a:cubicBezTo>
                    <a:cubicBezTo>
                      <a:pt x="192" y="468"/>
                      <a:pt x="107" y="638"/>
                      <a:pt x="54" y="829"/>
                    </a:cubicBezTo>
                    <a:cubicBezTo>
                      <a:pt x="32" y="892"/>
                      <a:pt x="22" y="967"/>
                      <a:pt x="11" y="1030"/>
                    </a:cubicBezTo>
                    <a:lnTo>
                      <a:pt x="1" y="1115"/>
                    </a:lnTo>
                    <a:cubicBezTo>
                      <a:pt x="75" y="1158"/>
                      <a:pt x="160" y="1189"/>
                      <a:pt x="255" y="1200"/>
                    </a:cubicBezTo>
                    <a:cubicBezTo>
                      <a:pt x="298" y="1136"/>
                      <a:pt x="351" y="1062"/>
                      <a:pt x="404" y="998"/>
                    </a:cubicBezTo>
                    <a:cubicBezTo>
                      <a:pt x="499" y="892"/>
                      <a:pt x="595" y="786"/>
                      <a:pt x="690" y="691"/>
                    </a:cubicBezTo>
                    <a:cubicBezTo>
                      <a:pt x="786" y="585"/>
                      <a:pt x="881" y="489"/>
                      <a:pt x="987" y="404"/>
                    </a:cubicBezTo>
                    <a:cubicBezTo>
                      <a:pt x="1051" y="351"/>
                      <a:pt x="1115" y="309"/>
                      <a:pt x="1189" y="266"/>
                    </a:cubicBezTo>
                    <a:cubicBezTo>
                      <a:pt x="1178" y="171"/>
                      <a:pt x="1157" y="86"/>
                      <a:pt x="1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8122644" y="2614658"/>
                <a:ext cx="66671" cy="6031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518" extrusionOk="0">
                    <a:moveTo>
                      <a:pt x="202" y="0"/>
                    </a:moveTo>
                    <a:cubicBezTo>
                      <a:pt x="181" y="0"/>
                      <a:pt x="1" y="181"/>
                      <a:pt x="22" y="191"/>
                    </a:cubicBezTo>
                    <a:cubicBezTo>
                      <a:pt x="383" y="754"/>
                      <a:pt x="892" y="1210"/>
                      <a:pt x="1486" y="1518"/>
                    </a:cubicBezTo>
                    <a:cubicBezTo>
                      <a:pt x="1561" y="1475"/>
                      <a:pt x="1624" y="1411"/>
                      <a:pt x="1677" y="1327"/>
                    </a:cubicBezTo>
                    <a:cubicBezTo>
                      <a:pt x="1306" y="775"/>
                      <a:pt x="797" y="319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146284" y="2574170"/>
                <a:ext cx="46805" cy="4303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083" extrusionOk="0">
                    <a:moveTo>
                      <a:pt x="223" y="1"/>
                    </a:moveTo>
                    <a:cubicBezTo>
                      <a:pt x="138" y="43"/>
                      <a:pt x="64" y="85"/>
                      <a:pt x="0" y="149"/>
                    </a:cubicBezTo>
                    <a:cubicBezTo>
                      <a:pt x="74" y="393"/>
                      <a:pt x="202" y="605"/>
                      <a:pt x="371" y="796"/>
                    </a:cubicBezTo>
                    <a:cubicBezTo>
                      <a:pt x="509" y="902"/>
                      <a:pt x="658" y="987"/>
                      <a:pt x="828" y="1030"/>
                    </a:cubicBezTo>
                    <a:cubicBezTo>
                      <a:pt x="976" y="1072"/>
                      <a:pt x="1093" y="1083"/>
                      <a:pt x="1093" y="1083"/>
                    </a:cubicBezTo>
                    <a:cubicBezTo>
                      <a:pt x="1135" y="1009"/>
                      <a:pt x="1167" y="913"/>
                      <a:pt x="1178" y="828"/>
                    </a:cubicBezTo>
                    <a:cubicBezTo>
                      <a:pt x="1178" y="828"/>
                      <a:pt x="1104" y="754"/>
                      <a:pt x="1008" y="680"/>
                    </a:cubicBezTo>
                    <a:cubicBezTo>
                      <a:pt x="902" y="616"/>
                      <a:pt x="817" y="489"/>
                      <a:pt x="722" y="414"/>
                    </a:cubicBezTo>
                    <a:cubicBezTo>
                      <a:pt x="552" y="266"/>
                      <a:pt x="223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13"/>
            <p:cNvSpPr/>
            <p:nvPr/>
          </p:nvSpPr>
          <p:spPr>
            <a:xfrm>
              <a:off x="8334488" y="38056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-190950" y="37704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8423988" y="8338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-508725" y="6727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327600" y="34581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3"/>
          <p:cNvSpPr txBox="1">
            <a:spLocks noGrp="1"/>
          </p:cNvSpPr>
          <p:nvPr>
            <p:ph type="ctrTitle"/>
          </p:nvPr>
        </p:nvSpPr>
        <p:spPr>
          <a:xfrm>
            <a:off x="6221924" y="2530588"/>
            <a:ext cx="221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ctrTitle" idx="2"/>
          </p:nvPr>
        </p:nvSpPr>
        <p:spPr>
          <a:xfrm>
            <a:off x="1655919" y="1236562"/>
            <a:ext cx="246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3" hasCustomPrompt="1"/>
          </p:nvPr>
        </p:nvSpPr>
        <p:spPr>
          <a:xfrm>
            <a:off x="3986625" y="1313287"/>
            <a:ext cx="1123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ctrTitle" idx="4"/>
          </p:nvPr>
        </p:nvSpPr>
        <p:spPr>
          <a:xfrm>
            <a:off x="663401" y="2369038"/>
            <a:ext cx="22170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5" hasCustomPrompt="1"/>
          </p:nvPr>
        </p:nvSpPr>
        <p:spPr>
          <a:xfrm>
            <a:off x="2783044" y="2248751"/>
            <a:ext cx="11232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6" hasCustomPrompt="1"/>
          </p:nvPr>
        </p:nvSpPr>
        <p:spPr>
          <a:xfrm>
            <a:off x="5238881" y="2248751"/>
            <a:ext cx="11232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ctrTitle" idx="7"/>
          </p:nvPr>
        </p:nvSpPr>
        <p:spPr>
          <a:xfrm>
            <a:off x="5010298" y="3682950"/>
            <a:ext cx="31716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8" hasCustomPrompt="1"/>
          </p:nvPr>
        </p:nvSpPr>
        <p:spPr>
          <a:xfrm>
            <a:off x="3986628" y="3682950"/>
            <a:ext cx="11232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9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">
    <p:bg>
      <p:bgPr>
        <a:solidFill>
          <a:schemeClr val="lt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4"/>
          <p:cNvGrpSpPr/>
          <p:nvPr/>
        </p:nvGrpSpPr>
        <p:grpSpPr>
          <a:xfrm>
            <a:off x="-240400" y="435902"/>
            <a:ext cx="9154879" cy="3702797"/>
            <a:chOff x="-240400" y="435902"/>
            <a:chExt cx="9154879" cy="3702797"/>
          </a:xfrm>
        </p:grpSpPr>
        <p:grpSp>
          <p:nvGrpSpPr>
            <p:cNvPr id="248" name="Google Shape;248;p14"/>
            <p:cNvGrpSpPr/>
            <p:nvPr/>
          </p:nvGrpSpPr>
          <p:grpSpPr>
            <a:xfrm>
              <a:off x="6870666" y="435902"/>
              <a:ext cx="1846662" cy="611995"/>
              <a:chOff x="456975" y="1603100"/>
              <a:chExt cx="1111175" cy="368250"/>
            </a:xfrm>
          </p:grpSpPr>
          <p:sp>
            <p:nvSpPr>
              <p:cNvPr id="249" name="Google Shape;249;p14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14"/>
            <p:cNvSpPr/>
            <p:nvPr/>
          </p:nvSpPr>
          <p:spPr>
            <a:xfrm>
              <a:off x="8075423" y="3944550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-190950" y="37704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458538" y="5727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-240400" y="9226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4"/>
          <p:cNvSpPr txBox="1">
            <a:spLocks noGrp="1"/>
          </p:cNvSpPr>
          <p:nvPr>
            <p:ph type="ctrTitle"/>
          </p:nvPr>
        </p:nvSpPr>
        <p:spPr>
          <a:xfrm>
            <a:off x="1605100" y="11665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2" hasCustomPrompt="1"/>
          </p:nvPr>
        </p:nvSpPr>
        <p:spPr>
          <a:xfrm>
            <a:off x="927879" y="11665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1"/>
          </p:nvPr>
        </p:nvSpPr>
        <p:spPr>
          <a:xfrm>
            <a:off x="1605100" y="16919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ctrTitle" idx="3"/>
          </p:nvPr>
        </p:nvSpPr>
        <p:spPr>
          <a:xfrm>
            <a:off x="1605100" y="23459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title" idx="4" hasCustomPrompt="1"/>
          </p:nvPr>
        </p:nvSpPr>
        <p:spPr>
          <a:xfrm>
            <a:off x="927879" y="23459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5"/>
          </p:nvPr>
        </p:nvSpPr>
        <p:spPr>
          <a:xfrm>
            <a:off x="1605100" y="28713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ctrTitle" idx="6"/>
          </p:nvPr>
        </p:nvSpPr>
        <p:spPr>
          <a:xfrm>
            <a:off x="5463025" y="11665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 idx="7" hasCustomPrompt="1"/>
          </p:nvPr>
        </p:nvSpPr>
        <p:spPr>
          <a:xfrm>
            <a:off x="4785926" y="11665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8"/>
          </p:nvPr>
        </p:nvSpPr>
        <p:spPr>
          <a:xfrm>
            <a:off x="5463025" y="16919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ctrTitle" idx="9"/>
          </p:nvPr>
        </p:nvSpPr>
        <p:spPr>
          <a:xfrm>
            <a:off x="5463025" y="2345932"/>
            <a:ext cx="275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title" idx="13" hasCustomPrompt="1"/>
          </p:nvPr>
        </p:nvSpPr>
        <p:spPr>
          <a:xfrm>
            <a:off x="4785926" y="2345932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4"/>
          <p:cNvSpPr txBox="1">
            <a:spLocks noGrp="1"/>
          </p:cNvSpPr>
          <p:nvPr>
            <p:ph type="subTitle" idx="14"/>
          </p:nvPr>
        </p:nvSpPr>
        <p:spPr>
          <a:xfrm>
            <a:off x="5463025" y="2871325"/>
            <a:ext cx="2445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 idx="15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 1">
  <p:cSld name="CUSTOM_1_1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5"/>
          <p:cNvGrpSpPr/>
          <p:nvPr/>
        </p:nvGrpSpPr>
        <p:grpSpPr>
          <a:xfrm>
            <a:off x="-143482" y="222825"/>
            <a:ext cx="8812020" cy="4932247"/>
            <a:chOff x="-143482" y="222825"/>
            <a:chExt cx="8812020" cy="4932247"/>
          </a:xfrm>
        </p:grpSpPr>
        <p:grpSp>
          <p:nvGrpSpPr>
            <p:cNvPr id="273" name="Google Shape;273;p15"/>
            <p:cNvGrpSpPr/>
            <p:nvPr/>
          </p:nvGrpSpPr>
          <p:grpSpPr>
            <a:xfrm>
              <a:off x="337641" y="4543077"/>
              <a:ext cx="1846662" cy="611995"/>
              <a:chOff x="456975" y="1603100"/>
              <a:chExt cx="1111175" cy="368250"/>
            </a:xfrm>
          </p:grpSpPr>
          <p:sp>
            <p:nvSpPr>
              <p:cNvPr id="274" name="Google Shape;274;p15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279;p15"/>
            <p:cNvSpPr/>
            <p:nvPr/>
          </p:nvSpPr>
          <p:spPr>
            <a:xfrm>
              <a:off x="6954023" y="222825"/>
              <a:ext cx="839056" cy="194150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7122525" y="48259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375213" y="7338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69900" y="16118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-143482" y="311792"/>
              <a:ext cx="1779658" cy="589789"/>
              <a:chOff x="456975" y="1603100"/>
              <a:chExt cx="1111175" cy="368250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ctrTitle" idx="2"/>
          </p:nvPr>
        </p:nvSpPr>
        <p:spPr>
          <a:xfrm>
            <a:off x="560099" y="11723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 idx="3" hasCustomPrompt="1"/>
          </p:nvPr>
        </p:nvSpPr>
        <p:spPr>
          <a:xfrm>
            <a:off x="3320692" y="11723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997575" y="16977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ctrTitle" idx="4"/>
          </p:nvPr>
        </p:nvSpPr>
        <p:spPr>
          <a:xfrm>
            <a:off x="560099" y="23517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 idx="5" hasCustomPrompt="1"/>
          </p:nvPr>
        </p:nvSpPr>
        <p:spPr>
          <a:xfrm>
            <a:off x="3320692" y="23517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15"/>
          <p:cNvSpPr txBox="1">
            <a:spLocks noGrp="1"/>
          </p:cNvSpPr>
          <p:nvPr>
            <p:ph type="subTitle" idx="6"/>
          </p:nvPr>
        </p:nvSpPr>
        <p:spPr>
          <a:xfrm>
            <a:off x="997575" y="28771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ctrTitle" idx="7"/>
          </p:nvPr>
        </p:nvSpPr>
        <p:spPr>
          <a:xfrm>
            <a:off x="5822700" y="11723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title" idx="8" hasCustomPrompt="1"/>
          </p:nvPr>
        </p:nvSpPr>
        <p:spPr>
          <a:xfrm>
            <a:off x="5145614" y="11723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15"/>
          <p:cNvSpPr txBox="1">
            <a:spLocks noGrp="1"/>
          </p:cNvSpPr>
          <p:nvPr>
            <p:ph type="subTitle" idx="9"/>
          </p:nvPr>
        </p:nvSpPr>
        <p:spPr>
          <a:xfrm>
            <a:off x="5822725" y="16977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ctrTitle" idx="13"/>
          </p:nvPr>
        </p:nvSpPr>
        <p:spPr>
          <a:xfrm>
            <a:off x="5822700" y="23517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title" idx="14" hasCustomPrompt="1"/>
          </p:nvPr>
        </p:nvSpPr>
        <p:spPr>
          <a:xfrm>
            <a:off x="5145614" y="23517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5"/>
          <p:cNvSpPr txBox="1">
            <a:spLocks noGrp="1"/>
          </p:cNvSpPr>
          <p:nvPr>
            <p:ph type="subTitle" idx="15"/>
          </p:nvPr>
        </p:nvSpPr>
        <p:spPr>
          <a:xfrm>
            <a:off x="5822725" y="28771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ctrTitle" idx="16"/>
          </p:nvPr>
        </p:nvSpPr>
        <p:spPr>
          <a:xfrm>
            <a:off x="560099" y="35311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title" idx="17" hasCustomPrompt="1"/>
          </p:nvPr>
        </p:nvSpPr>
        <p:spPr>
          <a:xfrm>
            <a:off x="3320692" y="35311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8"/>
          </p:nvPr>
        </p:nvSpPr>
        <p:spPr>
          <a:xfrm>
            <a:off x="997575" y="40565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19"/>
          </p:nvPr>
        </p:nvSpPr>
        <p:spPr>
          <a:xfrm>
            <a:off x="5822700" y="3531175"/>
            <a:ext cx="27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title" idx="20" hasCustomPrompt="1"/>
          </p:nvPr>
        </p:nvSpPr>
        <p:spPr>
          <a:xfrm>
            <a:off x="5145614" y="3531175"/>
            <a:ext cx="677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000" b="0">
                <a:solidFill>
                  <a:schemeClr val="accent1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4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21"/>
          </p:nvPr>
        </p:nvSpPr>
        <p:spPr>
          <a:xfrm>
            <a:off x="5822725" y="4056575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bg>
      <p:bgPr>
        <a:solidFill>
          <a:schemeClr val="l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6"/>
          <p:cNvGrpSpPr/>
          <p:nvPr/>
        </p:nvGrpSpPr>
        <p:grpSpPr>
          <a:xfrm>
            <a:off x="-212462" y="314930"/>
            <a:ext cx="8970325" cy="4431845"/>
            <a:chOff x="-212462" y="314930"/>
            <a:chExt cx="8970325" cy="4431845"/>
          </a:xfrm>
        </p:grpSpPr>
        <p:sp>
          <p:nvSpPr>
            <p:cNvPr id="310" name="Google Shape;310;p16"/>
            <p:cNvSpPr/>
            <p:nvPr/>
          </p:nvSpPr>
          <p:spPr>
            <a:xfrm>
              <a:off x="289600" y="438916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916763" y="4643688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-212462" y="46084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829375" y="3173525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6"/>
            <p:cNvGrpSpPr/>
            <p:nvPr/>
          </p:nvGrpSpPr>
          <p:grpSpPr>
            <a:xfrm>
              <a:off x="5830006" y="2765629"/>
              <a:ext cx="1483317" cy="577807"/>
              <a:chOff x="651200" y="238075"/>
              <a:chExt cx="880725" cy="343075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651200" y="238075"/>
                <a:ext cx="880725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35229" h="13723" extrusionOk="0">
                    <a:moveTo>
                      <a:pt x="20065" y="1"/>
                    </a:moveTo>
                    <a:cubicBezTo>
                      <a:pt x="16539" y="1"/>
                      <a:pt x="13074" y="2061"/>
                      <a:pt x="14483" y="5935"/>
                    </a:cubicBezTo>
                    <a:cubicBezTo>
                      <a:pt x="13434" y="5038"/>
                      <a:pt x="12109" y="4625"/>
                      <a:pt x="10792" y="4625"/>
                    </a:cubicBezTo>
                    <a:cubicBezTo>
                      <a:pt x="8616" y="4625"/>
                      <a:pt x="6461" y="5751"/>
                      <a:pt x="5603" y="7679"/>
                    </a:cubicBezTo>
                    <a:cubicBezTo>
                      <a:pt x="5272" y="8432"/>
                      <a:pt x="5144" y="9259"/>
                      <a:pt x="5235" y="10076"/>
                    </a:cubicBezTo>
                    <a:cubicBezTo>
                      <a:pt x="4648" y="9764"/>
                      <a:pt x="3986" y="9590"/>
                      <a:pt x="3316" y="9580"/>
                    </a:cubicBezTo>
                    <a:cubicBezTo>
                      <a:pt x="1351" y="9580"/>
                      <a:pt x="1" y="11298"/>
                      <a:pt x="377" y="13722"/>
                    </a:cubicBezTo>
                    <a:lnTo>
                      <a:pt x="33952" y="13722"/>
                    </a:lnTo>
                    <a:cubicBezTo>
                      <a:pt x="35229" y="11390"/>
                      <a:pt x="34623" y="9305"/>
                      <a:pt x="33126" y="7982"/>
                    </a:cubicBezTo>
                    <a:cubicBezTo>
                      <a:pt x="32081" y="7073"/>
                      <a:pt x="30608" y="6529"/>
                      <a:pt x="29036" y="6529"/>
                    </a:cubicBezTo>
                    <a:cubicBezTo>
                      <a:pt x="27927" y="6529"/>
                      <a:pt x="26768" y="6800"/>
                      <a:pt x="25678" y="7404"/>
                    </a:cubicBezTo>
                    <a:cubicBezTo>
                      <a:pt x="27692" y="2368"/>
                      <a:pt x="23844" y="1"/>
                      <a:pt x="200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1162500" y="272700"/>
                <a:ext cx="4755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308" extrusionOk="0">
                    <a:moveTo>
                      <a:pt x="534" y="1"/>
                    </a:moveTo>
                    <a:cubicBezTo>
                      <a:pt x="503" y="1"/>
                      <a:pt x="472" y="2"/>
                      <a:pt x="441" y="4"/>
                    </a:cubicBezTo>
                    <a:cubicBezTo>
                      <a:pt x="294" y="4"/>
                      <a:pt x="157" y="31"/>
                      <a:pt x="10" y="68"/>
                    </a:cubicBezTo>
                    <a:cubicBezTo>
                      <a:pt x="0" y="151"/>
                      <a:pt x="19" y="242"/>
                      <a:pt x="46" y="316"/>
                    </a:cubicBezTo>
                    <a:cubicBezTo>
                      <a:pt x="175" y="316"/>
                      <a:pt x="294" y="334"/>
                      <a:pt x="414" y="353"/>
                    </a:cubicBezTo>
                    <a:cubicBezTo>
                      <a:pt x="616" y="399"/>
                      <a:pt x="818" y="472"/>
                      <a:pt x="992" y="582"/>
                    </a:cubicBezTo>
                    <a:cubicBezTo>
                      <a:pt x="1167" y="692"/>
                      <a:pt x="1323" y="830"/>
                      <a:pt x="1461" y="996"/>
                    </a:cubicBezTo>
                    <a:cubicBezTo>
                      <a:pt x="1534" y="1097"/>
                      <a:pt x="1598" y="1198"/>
                      <a:pt x="1663" y="1308"/>
                    </a:cubicBezTo>
                    <a:cubicBezTo>
                      <a:pt x="1745" y="1299"/>
                      <a:pt x="1828" y="1271"/>
                      <a:pt x="1901" y="1225"/>
                    </a:cubicBezTo>
                    <a:lnTo>
                      <a:pt x="1865" y="1115"/>
                    </a:lnTo>
                    <a:cubicBezTo>
                      <a:pt x="1846" y="1014"/>
                      <a:pt x="1810" y="913"/>
                      <a:pt x="1764" y="821"/>
                    </a:cubicBezTo>
                    <a:cubicBezTo>
                      <a:pt x="1653" y="564"/>
                      <a:pt x="1479" y="344"/>
                      <a:pt x="1240" y="187"/>
                    </a:cubicBezTo>
                    <a:cubicBezTo>
                      <a:pt x="1028" y="65"/>
                      <a:pt x="780" y="1"/>
                      <a:pt x="5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159050" y="301950"/>
                <a:ext cx="36525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148" extrusionOk="0">
                    <a:moveTo>
                      <a:pt x="56" y="0"/>
                    </a:moveTo>
                    <a:cubicBezTo>
                      <a:pt x="19" y="73"/>
                      <a:pt x="1" y="156"/>
                      <a:pt x="1" y="239"/>
                    </a:cubicBezTo>
                    <a:lnTo>
                      <a:pt x="230" y="386"/>
                    </a:lnTo>
                    <a:cubicBezTo>
                      <a:pt x="304" y="422"/>
                      <a:pt x="368" y="478"/>
                      <a:pt x="423" y="533"/>
                    </a:cubicBezTo>
                    <a:cubicBezTo>
                      <a:pt x="487" y="588"/>
                      <a:pt x="552" y="643"/>
                      <a:pt x="616" y="689"/>
                    </a:cubicBezTo>
                    <a:cubicBezTo>
                      <a:pt x="846" y="872"/>
                      <a:pt x="1286" y="1148"/>
                      <a:pt x="1286" y="1148"/>
                    </a:cubicBezTo>
                    <a:cubicBezTo>
                      <a:pt x="1351" y="1102"/>
                      <a:pt x="1415" y="1038"/>
                      <a:pt x="1461" y="973"/>
                    </a:cubicBezTo>
                    <a:cubicBezTo>
                      <a:pt x="1305" y="726"/>
                      <a:pt x="1121" y="505"/>
                      <a:pt x="910" y="312"/>
                    </a:cubicBezTo>
                    <a:cubicBezTo>
                      <a:pt x="745" y="193"/>
                      <a:pt x="570" y="110"/>
                      <a:pt x="377" y="55"/>
                    </a:cubicBezTo>
                    <a:cubicBezTo>
                      <a:pt x="194" y="18"/>
                      <a:pt x="56" y="0"/>
                      <a:pt x="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1319525" y="547600"/>
                <a:ext cx="54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478" extrusionOk="0">
                    <a:moveTo>
                      <a:pt x="1103" y="0"/>
                    </a:moveTo>
                    <a:cubicBezTo>
                      <a:pt x="736" y="19"/>
                      <a:pt x="377" y="56"/>
                      <a:pt x="28" y="120"/>
                    </a:cubicBezTo>
                    <a:cubicBezTo>
                      <a:pt x="1" y="202"/>
                      <a:pt x="1" y="285"/>
                      <a:pt x="28" y="368"/>
                    </a:cubicBezTo>
                    <a:cubicBezTo>
                      <a:pt x="377" y="423"/>
                      <a:pt x="736" y="460"/>
                      <a:pt x="1103" y="478"/>
                    </a:cubicBezTo>
                    <a:cubicBezTo>
                      <a:pt x="1461" y="460"/>
                      <a:pt x="1819" y="423"/>
                      <a:pt x="2177" y="368"/>
                    </a:cubicBezTo>
                    <a:cubicBezTo>
                      <a:pt x="2196" y="285"/>
                      <a:pt x="2196" y="202"/>
                      <a:pt x="2177" y="120"/>
                    </a:cubicBezTo>
                    <a:cubicBezTo>
                      <a:pt x="1819" y="56"/>
                      <a:pt x="1461" y="19"/>
                      <a:pt x="1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1333300" y="520500"/>
                <a:ext cx="27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0" extrusionOk="0">
                    <a:moveTo>
                      <a:pt x="552" y="1"/>
                    </a:moveTo>
                    <a:cubicBezTo>
                      <a:pt x="368" y="10"/>
                      <a:pt x="185" y="56"/>
                      <a:pt x="10" y="111"/>
                    </a:cubicBezTo>
                    <a:cubicBezTo>
                      <a:pt x="1" y="194"/>
                      <a:pt x="1" y="276"/>
                      <a:pt x="10" y="359"/>
                    </a:cubicBezTo>
                    <a:cubicBezTo>
                      <a:pt x="185" y="414"/>
                      <a:pt x="368" y="460"/>
                      <a:pt x="552" y="469"/>
                    </a:cubicBezTo>
                    <a:cubicBezTo>
                      <a:pt x="736" y="460"/>
                      <a:pt x="910" y="414"/>
                      <a:pt x="1085" y="359"/>
                    </a:cubicBezTo>
                    <a:cubicBezTo>
                      <a:pt x="1094" y="276"/>
                      <a:pt x="1094" y="194"/>
                      <a:pt x="1085" y="111"/>
                    </a:cubicBezTo>
                    <a:cubicBezTo>
                      <a:pt x="910" y="56"/>
                      <a:pt x="736" y="10"/>
                      <a:pt x="5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16"/>
            <p:cNvSpPr/>
            <p:nvPr/>
          </p:nvSpPr>
          <p:spPr>
            <a:xfrm>
              <a:off x="8464538" y="42552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8214325" y="464367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16"/>
            <p:cNvGrpSpPr/>
            <p:nvPr/>
          </p:nvGrpSpPr>
          <p:grpSpPr>
            <a:xfrm>
              <a:off x="1052506" y="314930"/>
              <a:ext cx="1841433" cy="821058"/>
              <a:chOff x="5619575" y="1256925"/>
              <a:chExt cx="665450" cy="296700"/>
            </a:xfrm>
          </p:grpSpPr>
          <p:sp>
            <p:nvSpPr>
              <p:cNvPr id="323" name="Google Shape;323;p16"/>
              <p:cNvSpPr/>
              <p:nvPr/>
            </p:nvSpPr>
            <p:spPr>
              <a:xfrm>
                <a:off x="5619575" y="1256925"/>
                <a:ext cx="6654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1868" extrusionOk="0">
                    <a:moveTo>
                      <a:pt x="15743" y="1"/>
                    </a:moveTo>
                    <a:cubicBezTo>
                      <a:pt x="12859" y="1"/>
                      <a:pt x="9959" y="2236"/>
                      <a:pt x="10270" y="7129"/>
                    </a:cubicBezTo>
                    <a:cubicBezTo>
                      <a:pt x="9130" y="5472"/>
                      <a:pt x="7629" y="4774"/>
                      <a:pt x="6163" y="4774"/>
                    </a:cubicBezTo>
                    <a:cubicBezTo>
                      <a:pt x="3002" y="4774"/>
                      <a:pt x="0" y="8013"/>
                      <a:pt x="1114" y="11867"/>
                    </a:cubicBezTo>
                    <a:lnTo>
                      <a:pt x="26617" y="11867"/>
                    </a:lnTo>
                    <a:cubicBezTo>
                      <a:pt x="26617" y="9645"/>
                      <a:pt x="24937" y="7102"/>
                      <a:pt x="22671" y="7102"/>
                    </a:cubicBezTo>
                    <a:cubicBezTo>
                      <a:pt x="22108" y="7102"/>
                      <a:pt x="21509" y="7259"/>
                      <a:pt x="20891" y="7617"/>
                    </a:cubicBezTo>
                    <a:cubicBezTo>
                      <a:pt x="22097" y="2729"/>
                      <a:pt x="18930" y="1"/>
                      <a:pt x="1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6176950" y="1368325"/>
                <a:ext cx="259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9" extrusionOk="0">
                    <a:moveTo>
                      <a:pt x="299" y="1"/>
                    </a:moveTo>
                    <a:cubicBezTo>
                      <a:pt x="267" y="1"/>
                      <a:pt x="235" y="2"/>
                      <a:pt x="203" y="6"/>
                    </a:cubicBezTo>
                    <a:cubicBezTo>
                      <a:pt x="84" y="18"/>
                      <a:pt x="1" y="29"/>
                      <a:pt x="1" y="29"/>
                    </a:cubicBezTo>
                    <a:cubicBezTo>
                      <a:pt x="1" y="77"/>
                      <a:pt x="1" y="137"/>
                      <a:pt x="1" y="196"/>
                    </a:cubicBezTo>
                    <a:lnTo>
                      <a:pt x="179" y="244"/>
                    </a:lnTo>
                    <a:cubicBezTo>
                      <a:pt x="274" y="268"/>
                      <a:pt x="382" y="315"/>
                      <a:pt x="477" y="339"/>
                    </a:cubicBezTo>
                    <a:cubicBezTo>
                      <a:pt x="655" y="387"/>
                      <a:pt x="965" y="458"/>
                      <a:pt x="965" y="458"/>
                    </a:cubicBezTo>
                    <a:cubicBezTo>
                      <a:pt x="1001" y="410"/>
                      <a:pt x="1024" y="363"/>
                      <a:pt x="1036" y="303"/>
                    </a:cubicBezTo>
                    <a:cubicBezTo>
                      <a:pt x="893" y="196"/>
                      <a:pt x="739" y="101"/>
                      <a:pt x="560" y="29"/>
                    </a:cubicBezTo>
                    <a:cubicBezTo>
                      <a:pt x="473" y="12"/>
                      <a:pt x="386" y="1"/>
                      <a:pt x="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6179025" y="1355125"/>
                <a:ext cx="327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617" extrusionOk="0">
                    <a:moveTo>
                      <a:pt x="185" y="1"/>
                    </a:moveTo>
                    <a:cubicBezTo>
                      <a:pt x="156" y="1"/>
                      <a:pt x="126" y="4"/>
                      <a:pt x="96" y="10"/>
                    </a:cubicBezTo>
                    <a:lnTo>
                      <a:pt x="13" y="10"/>
                    </a:lnTo>
                    <a:cubicBezTo>
                      <a:pt x="1" y="57"/>
                      <a:pt x="1" y="117"/>
                      <a:pt x="13" y="176"/>
                    </a:cubicBezTo>
                    <a:cubicBezTo>
                      <a:pt x="84" y="188"/>
                      <a:pt x="156" y="212"/>
                      <a:pt x="227" y="236"/>
                    </a:cubicBezTo>
                    <a:cubicBezTo>
                      <a:pt x="346" y="272"/>
                      <a:pt x="489" y="355"/>
                      <a:pt x="596" y="403"/>
                    </a:cubicBezTo>
                    <a:cubicBezTo>
                      <a:pt x="739" y="462"/>
                      <a:pt x="870" y="510"/>
                      <a:pt x="1013" y="557"/>
                    </a:cubicBezTo>
                    <a:cubicBezTo>
                      <a:pt x="1144" y="593"/>
                      <a:pt x="1251" y="617"/>
                      <a:pt x="1251" y="617"/>
                    </a:cubicBezTo>
                    <a:cubicBezTo>
                      <a:pt x="1275" y="581"/>
                      <a:pt x="1299" y="522"/>
                      <a:pt x="1311" y="474"/>
                    </a:cubicBezTo>
                    <a:lnTo>
                      <a:pt x="1108" y="343"/>
                    </a:lnTo>
                    <a:cubicBezTo>
                      <a:pt x="989" y="260"/>
                      <a:pt x="858" y="188"/>
                      <a:pt x="727" y="117"/>
                    </a:cubicBezTo>
                    <a:cubicBezTo>
                      <a:pt x="584" y="57"/>
                      <a:pt x="429" y="22"/>
                      <a:pt x="275" y="10"/>
                    </a:cubicBezTo>
                    <a:cubicBezTo>
                      <a:pt x="245" y="4"/>
                      <a:pt x="215" y="1"/>
                      <a:pt x="1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6192425" y="1344025"/>
                <a:ext cx="21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30" extrusionOk="0">
                    <a:moveTo>
                      <a:pt x="98" y="0"/>
                    </a:moveTo>
                    <a:cubicBezTo>
                      <a:pt x="81" y="0"/>
                      <a:pt x="65" y="1"/>
                      <a:pt x="48" y="1"/>
                    </a:cubicBezTo>
                    <a:cubicBezTo>
                      <a:pt x="24" y="49"/>
                      <a:pt x="13" y="97"/>
                      <a:pt x="1" y="156"/>
                    </a:cubicBezTo>
                    <a:cubicBezTo>
                      <a:pt x="120" y="239"/>
                      <a:pt x="251" y="311"/>
                      <a:pt x="382" y="358"/>
                    </a:cubicBezTo>
                    <a:cubicBezTo>
                      <a:pt x="525" y="394"/>
                      <a:pt x="667" y="418"/>
                      <a:pt x="810" y="430"/>
                    </a:cubicBezTo>
                    <a:cubicBezTo>
                      <a:pt x="834" y="382"/>
                      <a:pt x="858" y="323"/>
                      <a:pt x="870" y="275"/>
                    </a:cubicBezTo>
                    <a:cubicBezTo>
                      <a:pt x="645" y="95"/>
                      <a:pt x="378" y="0"/>
                      <a:pt x="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922750" y="1312200"/>
                <a:ext cx="187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69" extrusionOk="0">
                    <a:moveTo>
                      <a:pt x="679" y="0"/>
                    </a:moveTo>
                    <a:lnTo>
                      <a:pt x="620" y="24"/>
                    </a:lnTo>
                    <a:cubicBezTo>
                      <a:pt x="572" y="36"/>
                      <a:pt x="513" y="60"/>
                      <a:pt x="477" y="96"/>
                    </a:cubicBezTo>
                    <a:cubicBezTo>
                      <a:pt x="334" y="167"/>
                      <a:pt x="227" y="262"/>
                      <a:pt x="143" y="393"/>
                    </a:cubicBezTo>
                    <a:cubicBezTo>
                      <a:pt x="60" y="524"/>
                      <a:pt x="12" y="667"/>
                      <a:pt x="1" y="822"/>
                    </a:cubicBezTo>
                    <a:cubicBezTo>
                      <a:pt x="1" y="881"/>
                      <a:pt x="1" y="941"/>
                      <a:pt x="1" y="989"/>
                    </a:cubicBezTo>
                    <a:lnTo>
                      <a:pt x="1" y="1060"/>
                    </a:lnTo>
                    <a:cubicBezTo>
                      <a:pt x="30" y="1066"/>
                      <a:pt x="57" y="1069"/>
                      <a:pt x="84" y="1069"/>
                    </a:cubicBezTo>
                    <a:cubicBezTo>
                      <a:pt x="111" y="1069"/>
                      <a:pt x="137" y="1066"/>
                      <a:pt x="167" y="1060"/>
                    </a:cubicBezTo>
                    <a:lnTo>
                      <a:pt x="179" y="1000"/>
                    </a:lnTo>
                    <a:cubicBezTo>
                      <a:pt x="191" y="953"/>
                      <a:pt x="203" y="917"/>
                      <a:pt x="227" y="869"/>
                    </a:cubicBezTo>
                    <a:cubicBezTo>
                      <a:pt x="274" y="762"/>
                      <a:pt x="334" y="655"/>
                      <a:pt x="393" y="560"/>
                    </a:cubicBezTo>
                    <a:cubicBezTo>
                      <a:pt x="453" y="465"/>
                      <a:pt x="524" y="369"/>
                      <a:pt x="608" y="286"/>
                    </a:cubicBezTo>
                    <a:cubicBezTo>
                      <a:pt x="655" y="227"/>
                      <a:pt x="703" y="179"/>
                      <a:pt x="751" y="143"/>
                    </a:cubicBezTo>
                    <a:cubicBezTo>
                      <a:pt x="739" y="84"/>
                      <a:pt x="715" y="36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941500" y="1318750"/>
                <a:ext cx="1817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39" extrusionOk="0">
                    <a:moveTo>
                      <a:pt x="632" y="0"/>
                    </a:moveTo>
                    <a:cubicBezTo>
                      <a:pt x="584" y="0"/>
                      <a:pt x="536" y="12"/>
                      <a:pt x="501" y="24"/>
                    </a:cubicBezTo>
                    <a:cubicBezTo>
                      <a:pt x="382" y="60"/>
                      <a:pt x="275" y="119"/>
                      <a:pt x="191" y="203"/>
                    </a:cubicBezTo>
                    <a:cubicBezTo>
                      <a:pt x="108" y="286"/>
                      <a:pt x="60" y="393"/>
                      <a:pt x="24" y="500"/>
                    </a:cubicBezTo>
                    <a:cubicBezTo>
                      <a:pt x="13" y="548"/>
                      <a:pt x="1" y="584"/>
                      <a:pt x="1" y="631"/>
                    </a:cubicBezTo>
                    <a:lnTo>
                      <a:pt x="1" y="679"/>
                    </a:lnTo>
                    <a:cubicBezTo>
                      <a:pt x="48" y="715"/>
                      <a:pt x="96" y="727"/>
                      <a:pt x="144" y="738"/>
                    </a:cubicBezTo>
                    <a:cubicBezTo>
                      <a:pt x="179" y="691"/>
                      <a:pt x="203" y="655"/>
                      <a:pt x="239" y="607"/>
                    </a:cubicBezTo>
                    <a:cubicBezTo>
                      <a:pt x="298" y="548"/>
                      <a:pt x="358" y="477"/>
                      <a:pt x="417" y="417"/>
                    </a:cubicBezTo>
                    <a:cubicBezTo>
                      <a:pt x="477" y="357"/>
                      <a:pt x="536" y="298"/>
                      <a:pt x="596" y="238"/>
                    </a:cubicBezTo>
                    <a:cubicBezTo>
                      <a:pt x="644" y="215"/>
                      <a:pt x="679" y="179"/>
                      <a:pt x="727" y="155"/>
                    </a:cubicBezTo>
                    <a:cubicBezTo>
                      <a:pt x="715" y="107"/>
                      <a:pt x="703" y="48"/>
                      <a:pt x="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653075" y="1502700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120" y="0"/>
                    </a:moveTo>
                    <a:cubicBezTo>
                      <a:pt x="72" y="24"/>
                      <a:pt x="36" y="72"/>
                      <a:pt x="1" y="107"/>
                    </a:cubicBezTo>
                    <a:cubicBezTo>
                      <a:pt x="60" y="227"/>
                      <a:pt x="131" y="334"/>
                      <a:pt x="215" y="441"/>
                    </a:cubicBezTo>
                    <a:cubicBezTo>
                      <a:pt x="322" y="524"/>
                      <a:pt x="429" y="596"/>
                      <a:pt x="548" y="655"/>
                    </a:cubicBezTo>
                    <a:cubicBezTo>
                      <a:pt x="584" y="619"/>
                      <a:pt x="632" y="584"/>
                      <a:pt x="655" y="536"/>
                    </a:cubicBezTo>
                    <a:cubicBezTo>
                      <a:pt x="596" y="417"/>
                      <a:pt x="524" y="310"/>
                      <a:pt x="441" y="215"/>
                    </a:cubicBezTo>
                    <a:cubicBezTo>
                      <a:pt x="346" y="131"/>
                      <a:pt x="239" y="60"/>
                      <a:pt x="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651000" y="1479750"/>
                <a:ext cx="25325" cy="232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31" extrusionOk="0">
                    <a:moveTo>
                      <a:pt x="115" y="1"/>
                    </a:moveTo>
                    <a:cubicBezTo>
                      <a:pt x="87" y="1"/>
                      <a:pt x="0" y="109"/>
                      <a:pt x="0" y="121"/>
                    </a:cubicBezTo>
                    <a:cubicBezTo>
                      <a:pt x="119" y="287"/>
                      <a:pt x="250" y="442"/>
                      <a:pt x="405" y="585"/>
                    </a:cubicBezTo>
                    <a:cubicBezTo>
                      <a:pt x="560" y="716"/>
                      <a:pt x="726" y="823"/>
                      <a:pt x="905" y="930"/>
                    </a:cubicBezTo>
                    <a:cubicBezTo>
                      <a:pt x="941" y="895"/>
                      <a:pt x="988" y="859"/>
                      <a:pt x="1012" y="811"/>
                    </a:cubicBezTo>
                    <a:cubicBezTo>
                      <a:pt x="893" y="644"/>
                      <a:pt x="762" y="490"/>
                      <a:pt x="607" y="347"/>
                    </a:cubicBezTo>
                    <a:cubicBezTo>
                      <a:pt x="453" y="216"/>
                      <a:pt x="286" y="97"/>
                      <a:pt x="119" y="2"/>
                    </a:cubicBezTo>
                    <a:cubicBezTo>
                      <a:pt x="118" y="1"/>
                      <a:pt x="117" y="1"/>
                      <a:pt x="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659625" y="1464000"/>
                <a:ext cx="18175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68" extrusionOk="0">
                    <a:moveTo>
                      <a:pt x="143" y="1"/>
                    </a:moveTo>
                    <a:cubicBezTo>
                      <a:pt x="96" y="12"/>
                      <a:pt x="48" y="48"/>
                      <a:pt x="0" y="84"/>
                    </a:cubicBezTo>
                    <a:cubicBezTo>
                      <a:pt x="60" y="227"/>
                      <a:pt x="131" y="370"/>
                      <a:pt x="239" y="489"/>
                    </a:cubicBezTo>
                    <a:cubicBezTo>
                      <a:pt x="322" y="548"/>
                      <a:pt x="417" y="608"/>
                      <a:pt x="512" y="632"/>
                    </a:cubicBezTo>
                    <a:cubicBezTo>
                      <a:pt x="608" y="655"/>
                      <a:pt x="679" y="667"/>
                      <a:pt x="679" y="667"/>
                    </a:cubicBezTo>
                    <a:cubicBezTo>
                      <a:pt x="703" y="620"/>
                      <a:pt x="727" y="560"/>
                      <a:pt x="727" y="501"/>
                    </a:cubicBezTo>
                    <a:lnTo>
                      <a:pt x="620" y="417"/>
                    </a:lnTo>
                    <a:cubicBezTo>
                      <a:pt x="560" y="370"/>
                      <a:pt x="512" y="286"/>
                      <a:pt x="453" y="251"/>
                    </a:cubicBezTo>
                    <a:cubicBezTo>
                      <a:pt x="346" y="155"/>
                      <a:pt x="143" y="1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2" name="Google Shape;332;p16"/>
          <p:cNvSpPr txBox="1">
            <a:spLocks noGrp="1"/>
          </p:cNvSpPr>
          <p:nvPr>
            <p:ph type="title"/>
          </p:nvPr>
        </p:nvSpPr>
        <p:spPr>
          <a:xfrm>
            <a:off x="4356601" y="693124"/>
            <a:ext cx="2581500" cy="17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subTitle" idx="1"/>
          </p:nvPr>
        </p:nvSpPr>
        <p:spPr>
          <a:xfrm>
            <a:off x="2359500" y="2370574"/>
            <a:ext cx="4425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title" idx="2" hasCustomPrompt="1"/>
          </p:nvPr>
        </p:nvSpPr>
        <p:spPr>
          <a:xfrm>
            <a:off x="2187101" y="693114"/>
            <a:ext cx="2093400" cy="18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 b="0">
                <a:solidFill>
                  <a:schemeClr val="dk2"/>
                </a:solidFill>
                <a:latin typeface="Life Savers ExtraBold"/>
                <a:ea typeface="Life Savers ExtraBold"/>
                <a:cs typeface="Life Savers ExtraBold"/>
                <a:sym typeface="Life Saver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CUSTOM_1_1_1">
    <p:bg>
      <p:bgPr>
        <a:solidFill>
          <a:schemeClr val="lt2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7"/>
          <p:cNvGrpSpPr/>
          <p:nvPr/>
        </p:nvGrpSpPr>
        <p:grpSpPr>
          <a:xfrm>
            <a:off x="-572967" y="358413"/>
            <a:ext cx="9290279" cy="4245095"/>
            <a:chOff x="-572967" y="358413"/>
            <a:chExt cx="9290279" cy="4245095"/>
          </a:xfrm>
        </p:grpSpPr>
        <p:grpSp>
          <p:nvGrpSpPr>
            <p:cNvPr id="337" name="Google Shape;337;p17"/>
            <p:cNvGrpSpPr/>
            <p:nvPr/>
          </p:nvGrpSpPr>
          <p:grpSpPr>
            <a:xfrm>
              <a:off x="-572967" y="4039827"/>
              <a:ext cx="1700876" cy="563680"/>
              <a:chOff x="456975" y="1603100"/>
              <a:chExt cx="1111175" cy="368250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17"/>
            <p:cNvSpPr/>
            <p:nvPr/>
          </p:nvSpPr>
          <p:spPr>
            <a:xfrm>
              <a:off x="8423988" y="910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949225" y="3911238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004638" y="3608363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11413" y="435205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17"/>
            <p:cNvGrpSpPr/>
            <p:nvPr/>
          </p:nvGrpSpPr>
          <p:grpSpPr>
            <a:xfrm>
              <a:off x="867541" y="580599"/>
              <a:ext cx="1288247" cy="574373"/>
              <a:chOff x="7624716" y="2969549"/>
              <a:chExt cx="1288247" cy="574373"/>
            </a:xfrm>
          </p:grpSpPr>
          <p:sp>
            <p:nvSpPr>
              <p:cNvPr id="348" name="Google Shape;348;p17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4" name="Google Shape;354;p17"/>
            <p:cNvSpPr/>
            <p:nvPr/>
          </p:nvSpPr>
          <p:spPr>
            <a:xfrm>
              <a:off x="2291625" y="3584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032838" y="662400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7"/>
          <p:cNvSpPr txBox="1">
            <a:spLocks noGrp="1"/>
          </p:cNvSpPr>
          <p:nvPr>
            <p:ph type="subTitle" idx="1"/>
          </p:nvPr>
        </p:nvSpPr>
        <p:spPr>
          <a:xfrm flipH="1">
            <a:off x="867250" y="2216300"/>
            <a:ext cx="3037500" cy="13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title"/>
          </p:nvPr>
        </p:nvSpPr>
        <p:spPr>
          <a:xfrm>
            <a:off x="867553" y="1563106"/>
            <a:ext cx="30372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fe Savers"/>
              <a:buNone/>
              <a:defRPr sz="3000" b="1">
                <a:solidFill>
                  <a:schemeClr val="accent1"/>
                </a:solidFill>
                <a:latin typeface="Life Savers"/>
                <a:ea typeface="Life Savers"/>
                <a:cs typeface="Life Savers"/>
                <a:sym typeface="Life Sav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900" y="1152475"/>
            <a:ext cx="7454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9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82" r:id="rId22"/>
    <p:sldLayoutId id="2147483686" r:id="rId23"/>
    <p:sldLayoutId id="2147483687" r:id="rId24"/>
    <p:sldLayoutId id="2147483688" r:id="rId25"/>
    <p:sldLayoutId id="2147483690" r:id="rId26"/>
    <p:sldLayoutId id="2147483691" r:id="rId27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50"/>
          <p:cNvGrpSpPr/>
          <p:nvPr/>
        </p:nvGrpSpPr>
        <p:grpSpPr>
          <a:xfrm>
            <a:off x="-794767" y="602641"/>
            <a:ext cx="10796090" cy="3829596"/>
            <a:chOff x="-794767" y="602641"/>
            <a:chExt cx="10796090" cy="3829596"/>
          </a:xfrm>
        </p:grpSpPr>
        <p:grpSp>
          <p:nvGrpSpPr>
            <p:cNvPr id="1188" name="Google Shape;1188;p50"/>
            <p:cNvGrpSpPr/>
            <p:nvPr/>
          </p:nvGrpSpPr>
          <p:grpSpPr>
            <a:xfrm>
              <a:off x="-95077" y="983680"/>
              <a:ext cx="1700914" cy="563757"/>
              <a:chOff x="223350" y="3354150"/>
              <a:chExt cx="1111200" cy="368300"/>
            </a:xfrm>
          </p:grpSpPr>
          <p:sp>
            <p:nvSpPr>
              <p:cNvPr id="1189" name="Google Shape;1189;p50"/>
              <p:cNvSpPr/>
              <p:nvPr/>
            </p:nvSpPr>
            <p:spPr>
              <a:xfrm>
                <a:off x="223350" y="3354150"/>
                <a:ext cx="1111200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44448" h="14732" extrusionOk="0">
                    <a:moveTo>
                      <a:pt x="19404" y="1"/>
                    </a:moveTo>
                    <a:cubicBezTo>
                      <a:pt x="15057" y="1"/>
                      <a:pt x="10037" y="4145"/>
                      <a:pt x="10608" y="10721"/>
                    </a:cubicBezTo>
                    <a:cubicBezTo>
                      <a:pt x="9663" y="8870"/>
                      <a:pt x="8110" y="8098"/>
                      <a:pt x="6505" y="8098"/>
                    </a:cubicBezTo>
                    <a:cubicBezTo>
                      <a:pt x="3352" y="8098"/>
                      <a:pt x="1" y="11079"/>
                      <a:pt x="676" y="14721"/>
                    </a:cubicBezTo>
                    <a:lnTo>
                      <a:pt x="676" y="14732"/>
                    </a:lnTo>
                    <a:lnTo>
                      <a:pt x="44447" y="14732"/>
                    </a:lnTo>
                    <a:cubicBezTo>
                      <a:pt x="44447" y="14732"/>
                      <a:pt x="43386" y="10348"/>
                      <a:pt x="39397" y="10348"/>
                    </a:cubicBezTo>
                    <a:cubicBezTo>
                      <a:pt x="38216" y="10348"/>
                      <a:pt x="36778" y="10732"/>
                      <a:pt x="35035" y="11729"/>
                    </a:cubicBezTo>
                    <a:cubicBezTo>
                      <a:pt x="34870" y="8489"/>
                      <a:pt x="32137" y="5986"/>
                      <a:pt x="29405" y="5986"/>
                    </a:cubicBezTo>
                    <a:cubicBezTo>
                      <a:pt x="27922" y="5986"/>
                      <a:pt x="26440" y="6723"/>
                      <a:pt x="25368" y="8482"/>
                    </a:cubicBezTo>
                    <a:cubicBezTo>
                      <a:pt x="25811" y="2552"/>
                      <a:pt x="22815" y="1"/>
                      <a:pt x="194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0"/>
              <p:cNvSpPr/>
              <p:nvPr/>
            </p:nvSpPr>
            <p:spPr>
              <a:xfrm>
                <a:off x="563350" y="3419225"/>
                <a:ext cx="374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643" extrusionOk="0">
                    <a:moveTo>
                      <a:pt x="1390" y="0"/>
                    </a:moveTo>
                    <a:lnTo>
                      <a:pt x="1284" y="21"/>
                    </a:lnTo>
                    <a:cubicBezTo>
                      <a:pt x="1189" y="53"/>
                      <a:pt x="1104" y="74"/>
                      <a:pt x="1019" y="117"/>
                    </a:cubicBezTo>
                    <a:cubicBezTo>
                      <a:pt x="786" y="212"/>
                      <a:pt x="573" y="350"/>
                      <a:pt x="393" y="531"/>
                    </a:cubicBezTo>
                    <a:cubicBezTo>
                      <a:pt x="128" y="828"/>
                      <a:pt x="0" y="1231"/>
                      <a:pt x="53" y="1634"/>
                    </a:cubicBezTo>
                    <a:cubicBezTo>
                      <a:pt x="96" y="1640"/>
                      <a:pt x="138" y="1642"/>
                      <a:pt x="181" y="1642"/>
                    </a:cubicBezTo>
                    <a:cubicBezTo>
                      <a:pt x="223" y="1642"/>
                      <a:pt x="266" y="1640"/>
                      <a:pt x="308" y="1634"/>
                    </a:cubicBezTo>
                    <a:cubicBezTo>
                      <a:pt x="329" y="1518"/>
                      <a:pt x="372" y="1422"/>
                      <a:pt x="414" y="1316"/>
                    </a:cubicBezTo>
                    <a:cubicBezTo>
                      <a:pt x="510" y="1146"/>
                      <a:pt x="626" y="987"/>
                      <a:pt x="764" y="849"/>
                    </a:cubicBezTo>
                    <a:cubicBezTo>
                      <a:pt x="902" y="701"/>
                      <a:pt x="1051" y="563"/>
                      <a:pt x="1210" y="435"/>
                    </a:cubicBezTo>
                    <a:cubicBezTo>
                      <a:pt x="1274" y="382"/>
                      <a:pt x="1337" y="329"/>
                      <a:pt x="1412" y="287"/>
                    </a:cubicBezTo>
                    <a:lnTo>
                      <a:pt x="1497" y="223"/>
                    </a:lnTo>
                    <a:cubicBezTo>
                      <a:pt x="1475" y="138"/>
                      <a:pt x="1444" y="64"/>
                      <a:pt x="13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>
                <a:off x="589075" y="3443625"/>
                <a:ext cx="2575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53" extrusionOk="0">
                    <a:moveTo>
                      <a:pt x="956" y="0"/>
                    </a:moveTo>
                    <a:cubicBezTo>
                      <a:pt x="871" y="0"/>
                      <a:pt x="786" y="11"/>
                      <a:pt x="701" y="32"/>
                    </a:cubicBezTo>
                    <a:cubicBezTo>
                      <a:pt x="552" y="64"/>
                      <a:pt x="404" y="128"/>
                      <a:pt x="277" y="223"/>
                    </a:cubicBezTo>
                    <a:cubicBezTo>
                      <a:pt x="149" y="340"/>
                      <a:pt x="54" y="489"/>
                      <a:pt x="22" y="658"/>
                    </a:cubicBezTo>
                    <a:cubicBezTo>
                      <a:pt x="1" y="754"/>
                      <a:pt x="1" y="849"/>
                      <a:pt x="22" y="945"/>
                    </a:cubicBezTo>
                    <a:cubicBezTo>
                      <a:pt x="64" y="950"/>
                      <a:pt x="107" y="953"/>
                      <a:pt x="149" y="953"/>
                    </a:cubicBezTo>
                    <a:cubicBezTo>
                      <a:pt x="192" y="953"/>
                      <a:pt x="234" y="950"/>
                      <a:pt x="277" y="945"/>
                    </a:cubicBezTo>
                    <a:cubicBezTo>
                      <a:pt x="298" y="892"/>
                      <a:pt x="330" y="839"/>
                      <a:pt x="372" y="796"/>
                    </a:cubicBezTo>
                    <a:cubicBezTo>
                      <a:pt x="436" y="722"/>
                      <a:pt x="521" y="648"/>
                      <a:pt x="595" y="595"/>
                    </a:cubicBezTo>
                    <a:cubicBezTo>
                      <a:pt x="669" y="531"/>
                      <a:pt x="775" y="446"/>
                      <a:pt x="860" y="361"/>
                    </a:cubicBezTo>
                    <a:cubicBezTo>
                      <a:pt x="956" y="287"/>
                      <a:pt x="1030" y="234"/>
                      <a:pt x="1030" y="234"/>
                    </a:cubicBezTo>
                    <a:cubicBezTo>
                      <a:pt x="1019" y="149"/>
                      <a:pt x="988" y="64"/>
                      <a:pt x="9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>
                <a:off x="913525" y="3683600"/>
                <a:ext cx="610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85" extrusionOk="0">
                    <a:moveTo>
                      <a:pt x="956" y="1"/>
                    </a:moveTo>
                    <a:cubicBezTo>
                      <a:pt x="648" y="1"/>
                      <a:pt x="340" y="15"/>
                      <a:pt x="32" y="47"/>
                    </a:cubicBezTo>
                    <a:cubicBezTo>
                      <a:pt x="0" y="132"/>
                      <a:pt x="0" y="217"/>
                      <a:pt x="32" y="302"/>
                    </a:cubicBezTo>
                    <a:cubicBezTo>
                      <a:pt x="414" y="387"/>
                      <a:pt x="807" y="450"/>
                      <a:pt x="1199" y="482"/>
                    </a:cubicBezTo>
                    <a:cubicBezTo>
                      <a:pt x="1271" y="484"/>
                      <a:pt x="1342" y="485"/>
                      <a:pt x="1414" y="485"/>
                    </a:cubicBezTo>
                    <a:cubicBezTo>
                      <a:pt x="1749" y="485"/>
                      <a:pt x="2088" y="466"/>
                      <a:pt x="2420" y="440"/>
                    </a:cubicBezTo>
                    <a:cubicBezTo>
                      <a:pt x="2441" y="355"/>
                      <a:pt x="2441" y="270"/>
                      <a:pt x="2420" y="185"/>
                    </a:cubicBezTo>
                    <a:cubicBezTo>
                      <a:pt x="2027" y="100"/>
                      <a:pt x="1634" y="36"/>
                      <a:pt x="1242" y="5"/>
                    </a:cubicBezTo>
                    <a:cubicBezTo>
                      <a:pt x="1147" y="2"/>
                      <a:pt x="1051" y="1"/>
                      <a:pt x="9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>
                <a:off x="920150" y="3656800"/>
                <a:ext cx="4007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493" extrusionOk="0">
                    <a:moveTo>
                      <a:pt x="669" y="0"/>
                    </a:moveTo>
                    <a:cubicBezTo>
                      <a:pt x="557" y="0"/>
                      <a:pt x="439" y="5"/>
                      <a:pt x="340" y="5"/>
                    </a:cubicBezTo>
                    <a:lnTo>
                      <a:pt x="75" y="5"/>
                    </a:lnTo>
                    <a:cubicBezTo>
                      <a:pt x="43" y="79"/>
                      <a:pt x="11" y="164"/>
                      <a:pt x="0" y="249"/>
                    </a:cubicBezTo>
                    <a:cubicBezTo>
                      <a:pt x="0" y="249"/>
                      <a:pt x="117" y="302"/>
                      <a:pt x="276" y="366"/>
                    </a:cubicBezTo>
                    <a:cubicBezTo>
                      <a:pt x="436" y="429"/>
                      <a:pt x="616" y="472"/>
                      <a:pt x="796" y="493"/>
                    </a:cubicBezTo>
                    <a:cubicBezTo>
                      <a:pt x="1062" y="482"/>
                      <a:pt x="1327" y="450"/>
                      <a:pt x="1592" y="387"/>
                    </a:cubicBezTo>
                    <a:cubicBezTo>
                      <a:pt x="1603" y="302"/>
                      <a:pt x="1603" y="217"/>
                      <a:pt x="1592" y="143"/>
                    </a:cubicBezTo>
                    <a:cubicBezTo>
                      <a:pt x="1338" y="79"/>
                      <a:pt x="1083" y="37"/>
                      <a:pt x="828" y="5"/>
                    </a:cubicBezTo>
                    <a:cubicBezTo>
                      <a:pt x="779" y="1"/>
                      <a:pt x="724" y="0"/>
                      <a:pt x="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50"/>
            <p:cNvGrpSpPr/>
            <p:nvPr/>
          </p:nvGrpSpPr>
          <p:grpSpPr>
            <a:xfrm>
              <a:off x="-794767" y="2509427"/>
              <a:ext cx="1700876" cy="563680"/>
              <a:chOff x="456975" y="1603100"/>
              <a:chExt cx="1111175" cy="368250"/>
            </a:xfrm>
          </p:grpSpPr>
          <p:sp>
            <p:nvSpPr>
              <p:cNvPr id="1195" name="Google Shape;1195;p50"/>
              <p:cNvSpPr/>
              <p:nvPr/>
            </p:nvSpPr>
            <p:spPr>
              <a:xfrm>
                <a:off x="456975" y="1603100"/>
                <a:ext cx="1111175" cy="368250"/>
              </a:xfrm>
              <a:custGeom>
                <a:avLst/>
                <a:gdLst/>
                <a:ahLst/>
                <a:cxnLst/>
                <a:rect l="l" t="t" r="r" b="b"/>
                <a:pathLst>
                  <a:path w="44447" h="14730" extrusionOk="0">
                    <a:moveTo>
                      <a:pt x="25038" y="1"/>
                    </a:moveTo>
                    <a:cubicBezTo>
                      <a:pt x="21628" y="1"/>
                      <a:pt x="18638" y="2548"/>
                      <a:pt x="19090" y="8469"/>
                    </a:cubicBezTo>
                    <a:cubicBezTo>
                      <a:pt x="18015" y="6715"/>
                      <a:pt x="16532" y="5980"/>
                      <a:pt x="15049" y="5980"/>
                    </a:cubicBezTo>
                    <a:cubicBezTo>
                      <a:pt x="12314" y="5980"/>
                      <a:pt x="9581" y="8482"/>
                      <a:pt x="9423" y="11716"/>
                    </a:cubicBezTo>
                    <a:cubicBezTo>
                      <a:pt x="7681" y="10724"/>
                      <a:pt x="6243" y="10341"/>
                      <a:pt x="5062" y="10341"/>
                    </a:cubicBezTo>
                    <a:cubicBezTo>
                      <a:pt x="1063" y="10341"/>
                      <a:pt x="0" y="14729"/>
                      <a:pt x="0" y="14729"/>
                    </a:cubicBezTo>
                    <a:lnTo>
                      <a:pt x="43772" y="14729"/>
                    </a:lnTo>
                    <a:cubicBezTo>
                      <a:pt x="44447" y="11087"/>
                      <a:pt x="41100" y="8101"/>
                      <a:pt x="37951" y="8101"/>
                    </a:cubicBezTo>
                    <a:cubicBezTo>
                      <a:pt x="36347" y="8101"/>
                      <a:pt x="34795" y="8875"/>
                      <a:pt x="33850" y="10729"/>
                    </a:cubicBezTo>
                    <a:cubicBezTo>
                      <a:pt x="34421" y="4149"/>
                      <a:pt x="29389" y="1"/>
                      <a:pt x="250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0"/>
              <p:cNvSpPr/>
              <p:nvPr/>
            </p:nvSpPr>
            <p:spPr>
              <a:xfrm>
                <a:off x="1190725" y="1668375"/>
                <a:ext cx="36650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643" extrusionOk="0">
                    <a:moveTo>
                      <a:pt x="107" y="0"/>
                    </a:moveTo>
                    <a:cubicBezTo>
                      <a:pt x="54" y="64"/>
                      <a:pt x="22" y="138"/>
                      <a:pt x="1" y="223"/>
                    </a:cubicBezTo>
                    <a:lnTo>
                      <a:pt x="86" y="287"/>
                    </a:lnTo>
                    <a:cubicBezTo>
                      <a:pt x="160" y="329"/>
                      <a:pt x="234" y="382"/>
                      <a:pt x="298" y="435"/>
                    </a:cubicBezTo>
                    <a:cubicBezTo>
                      <a:pt x="457" y="563"/>
                      <a:pt x="606" y="701"/>
                      <a:pt x="733" y="849"/>
                    </a:cubicBezTo>
                    <a:cubicBezTo>
                      <a:pt x="871" y="987"/>
                      <a:pt x="988" y="1146"/>
                      <a:pt x="1083" y="1316"/>
                    </a:cubicBezTo>
                    <a:cubicBezTo>
                      <a:pt x="1126" y="1422"/>
                      <a:pt x="1168" y="1518"/>
                      <a:pt x="1189" y="1634"/>
                    </a:cubicBezTo>
                    <a:cubicBezTo>
                      <a:pt x="1232" y="1640"/>
                      <a:pt x="1277" y="1642"/>
                      <a:pt x="1322" y="1642"/>
                    </a:cubicBezTo>
                    <a:cubicBezTo>
                      <a:pt x="1367" y="1642"/>
                      <a:pt x="1412" y="1640"/>
                      <a:pt x="1455" y="1634"/>
                    </a:cubicBezTo>
                    <a:cubicBezTo>
                      <a:pt x="1465" y="1497"/>
                      <a:pt x="1465" y="1348"/>
                      <a:pt x="1444" y="1221"/>
                    </a:cubicBezTo>
                    <a:cubicBezTo>
                      <a:pt x="1391" y="966"/>
                      <a:pt x="1274" y="722"/>
                      <a:pt x="1105" y="531"/>
                    </a:cubicBezTo>
                    <a:cubicBezTo>
                      <a:pt x="924" y="351"/>
                      <a:pt x="712" y="213"/>
                      <a:pt x="478" y="117"/>
                    </a:cubicBezTo>
                    <a:cubicBezTo>
                      <a:pt x="394" y="75"/>
                      <a:pt x="309" y="53"/>
                      <a:pt x="213" y="22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0"/>
              <p:cNvSpPr/>
              <p:nvPr/>
            </p:nvSpPr>
            <p:spPr>
              <a:xfrm>
                <a:off x="1176675" y="1692500"/>
                <a:ext cx="257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4" extrusionOk="0">
                    <a:moveTo>
                      <a:pt x="75" y="1"/>
                    </a:moveTo>
                    <a:cubicBezTo>
                      <a:pt x="32" y="75"/>
                      <a:pt x="11" y="160"/>
                      <a:pt x="1" y="245"/>
                    </a:cubicBezTo>
                    <a:cubicBezTo>
                      <a:pt x="1" y="245"/>
                      <a:pt x="75" y="298"/>
                      <a:pt x="170" y="372"/>
                    </a:cubicBezTo>
                    <a:cubicBezTo>
                      <a:pt x="255" y="447"/>
                      <a:pt x="361" y="542"/>
                      <a:pt x="436" y="606"/>
                    </a:cubicBezTo>
                    <a:cubicBezTo>
                      <a:pt x="510" y="659"/>
                      <a:pt x="595" y="733"/>
                      <a:pt x="658" y="807"/>
                    </a:cubicBezTo>
                    <a:cubicBezTo>
                      <a:pt x="701" y="850"/>
                      <a:pt x="722" y="892"/>
                      <a:pt x="754" y="956"/>
                    </a:cubicBezTo>
                    <a:cubicBezTo>
                      <a:pt x="796" y="961"/>
                      <a:pt x="839" y="964"/>
                      <a:pt x="881" y="964"/>
                    </a:cubicBezTo>
                    <a:cubicBezTo>
                      <a:pt x="924" y="964"/>
                      <a:pt x="966" y="961"/>
                      <a:pt x="1009" y="956"/>
                    </a:cubicBezTo>
                    <a:cubicBezTo>
                      <a:pt x="1030" y="860"/>
                      <a:pt x="1030" y="765"/>
                      <a:pt x="1009" y="669"/>
                    </a:cubicBezTo>
                    <a:cubicBezTo>
                      <a:pt x="977" y="500"/>
                      <a:pt x="881" y="351"/>
                      <a:pt x="754" y="234"/>
                    </a:cubicBezTo>
                    <a:cubicBezTo>
                      <a:pt x="627" y="139"/>
                      <a:pt x="478" y="75"/>
                      <a:pt x="319" y="43"/>
                    </a:cubicBezTo>
                    <a:cubicBezTo>
                      <a:pt x="245" y="22"/>
                      <a:pt x="160" y="12"/>
                      <a:pt x="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0"/>
              <p:cNvSpPr/>
              <p:nvPr/>
            </p:nvSpPr>
            <p:spPr>
              <a:xfrm>
                <a:off x="816950" y="1932750"/>
                <a:ext cx="610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485" extrusionOk="0">
                    <a:moveTo>
                      <a:pt x="1485" y="1"/>
                    </a:moveTo>
                    <a:cubicBezTo>
                      <a:pt x="1390" y="1"/>
                      <a:pt x="1295" y="2"/>
                      <a:pt x="1200" y="5"/>
                    </a:cubicBezTo>
                    <a:cubicBezTo>
                      <a:pt x="807" y="37"/>
                      <a:pt x="415" y="100"/>
                      <a:pt x="22" y="185"/>
                    </a:cubicBezTo>
                    <a:cubicBezTo>
                      <a:pt x="1" y="270"/>
                      <a:pt x="1" y="355"/>
                      <a:pt x="22" y="440"/>
                    </a:cubicBezTo>
                    <a:cubicBezTo>
                      <a:pt x="354" y="466"/>
                      <a:pt x="693" y="485"/>
                      <a:pt x="1027" y="485"/>
                    </a:cubicBezTo>
                    <a:cubicBezTo>
                      <a:pt x="1099" y="485"/>
                      <a:pt x="1171" y="484"/>
                      <a:pt x="1242" y="482"/>
                    </a:cubicBezTo>
                    <a:cubicBezTo>
                      <a:pt x="1635" y="450"/>
                      <a:pt x="2027" y="387"/>
                      <a:pt x="2420" y="302"/>
                    </a:cubicBezTo>
                    <a:cubicBezTo>
                      <a:pt x="2441" y="217"/>
                      <a:pt x="2441" y="132"/>
                      <a:pt x="2420" y="47"/>
                    </a:cubicBezTo>
                    <a:cubicBezTo>
                      <a:pt x="2104" y="15"/>
                      <a:pt x="1794" y="1"/>
                      <a:pt x="1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0"/>
              <p:cNvSpPr/>
              <p:nvPr/>
            </p:nvSpPr>
            <p:spPr>
              <a:xfrm>
                <a:off x="831275" y="1905950"/>
                <a:ext cx="401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494" extrusionOk="0">
                    <a:moveTo>
                      <a:pt x="938" y="0"/>
                    </a:moveTo>
                    <a:cubicBezTo>
                      <a:pt x="884" y="0"/>
                      <a:pt x="832" y="1"/>
                      <a:pt x="786" y="5"/>
                    </a:cubicBezTo>
                    <a:cubicBezTo>
                      <a:pt x="521" y="37"/>
                      <a:pt x="266" y="79"/>
                      <a:pt x="22" y="143"/>
                    </a:cubicBezTo>
                    <a:cubicBezTo>
                      <a:pt x="1" y="217"/>
                      <a:pt x="1" y="302"/>
                      <a:pt x="22" y="387"/>
                    </a:cubicBezTo>
                    <a:cubicBezTo>
                      <a:pt x="277" y="451"/>
                      <a:pt x="542" y="482"/>
                      <a:pt x="818" y="493"/>
                    </a:cubicBezTo>
                    <a:cubicBezTo>
                      <a:pt x="988" y="472"/>
                      <a:pt x="1168" y="429"/>
                      <a:pt x="1338" y="366"/>
                    </a:cubicBezTo>
                    <a:cubicBezTo>
                      <a:pt x="1497" y="302"/>
                      <a:pt x="1603" y="249"/>
                      <a:pt x="1603" y="249"/>
                    </a:cubicBezTo>
                    <a:cubicBezTo>
                      <a:pt x="1592" y="164"/>
                      <a:pt x="1561" y="79"/>
                      <a:pt x="1529" y="5"/>
                    </a:cubicBezTo>
                    <a:lnTo>
                      <a:pt x="1263" y="5"/>
                    </a:lnTo>
                    <a:cubicBezTo>
                      <a:pt x="1164" y="5"/>
                      <a:pt x="1047" y="0"/>
                      <a:pt x="9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50"/>
            <p:cNvGrpSpPr/>
            <p:nvPr/>
          </p:nvGrpSpPr>
          <p:grpSpPr>
            <a:xfrm>
              <a:off x="8280509" y="602641"/>
              <a:ext cx="1720815" cy="767473"/>
              <a:chOff x="8042384" y="2038616"/>
              <a:chExt cx="1720815" cy="767473"/>
            </a:xfrm>
          </p:grpSpPr>
          <p:sp>
            <p:nvSpPr>
              <p:cNvPr id="1201" name="Google Shape;1201;p50"/>
              <p:cNvSpPr/>
              <p:nvPr/>
            </p:nvSpPr>
            <p:spPr>
              <a:xfrm>
                <a:off x="8042384" y="2038616"/>
                <a:ext cx="1720815" cy="767473"/>
              </a:xfrm>
              <a:custGeom>
                <a:avLst/>
                <a:gdLst/>
                <a:ahLst/>
                <a:cxnLst/>
                <a:rect l="l" t="t" r="r" b="b"/>
                <a:pathLst>
                  <a:path w="43310" h="19316" extrusionOk="0">
                    <a:moveTo>
                      <a:pt x="25615" y="0"/>
                    </a:moveTo>
                    <a:cubicBezTo>
                      <a:pt x="20922" y="0"/>
                      <a:pt x="16203" y="3639"/>
                      <a:pt x="16707" y="11601"/>
                    </a:cubicBezTo>
                    <a:cubicBezTo>
                      <a:pt x="14853" y="8904"/>
                      <a:pt x="12411" y="7768"/>
                      <a:pt x="10025" y="7768"/>
                    </a:cubicBezTo>
                    <a:cubicBezTo>
                      <a:pt x="4883" y="7768"/>
                      <a:pt x="0" y="13039"/>
                      <a:pt x="1819" y="19316"/>
                    </a:cubicBezTo>
                    <a:lnTo>
                      <a:pt x="43309" y="19316"/>
                    </a:lnTo>
                    <a:cubicBezTo>
                      <a:pt x="43309" y="15688"/>
                      <a:pt x="40582" y="11557"/>
                      <a:pt x="36902" y="11557"/>
                    </a:cubicBezTo>
                    <a:cubicBezTo>
                      <a:pt x="35985" y="11557"/>
                      <a:pt x="35010" y="11813"/>
                      <a:pt x="34003" y="12397"/>
                    </a:cubicBezTo>
                    <a:cubicBezTo>
                      <a:pt x="35952" y="4439"/>
                      <a:pt x="30799" y="0"/>
                      <a:pt x="25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0"/>
              <p:cNvSpPr/>
              <p:nvPr/>
            </p:nvSpPr>
            <p:spPr>
              <a:xfrm>
                <a:off x="8825909" y="2181653"/>
                <a:ext cx="49348" cy="69413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747" extrusionOk="0">
                    <a:moveTo>
                      <a:pt x="1136" y="0"/>
                    </a:moveTo>
                    <a:lnTo>
                      <a:pt x="1030" y="32"/>
                    </a:lnTo>
                    <a:cubicBezTo>
                      <a:pt x="934" y="64"/>
                      <a:pt x="849" y="107"/>
                      <a:pt x="775" y="149"/>
                    </a:cubicBezTo>
                    <a:cubicBezTo>
                      <a:pt x="552" y="266"/>
                      <a:pt x="372" y="436"/>
                      <a:pt x="234" y="637"/>
                    </a:cubicBezTo>
                    <a:cubicBezTo>
                      <a:pt x="106" y="849"/>
                      <a:pt x="22" y="1093"/>
                      <a:pt x="11" y="1337"/>
                    </a:cubicBezTo>
                    <a:cubicBezTo>
                      <a:pt x="0" y="1433"/>
                      <a:pt x="0" y="1529"/>
                      <a:pt x="11" y="1624"/>
                    </a:cubicBezTo>
                    <a:lnTo>
                      <a:pt x="22" y="1730"/>
                    </a:lnTo>
                    <a:cubicBezTo>
                      <a:pt x="64" y="1741"/>
                      <a:pt x="109" y="1746"/>
                      <a:pt x="154" y="1746"/>
                    </a:cubicBezTo>
                    <a:cubicBezTo>
                      <a:pt x="199" y="1746"/>
                      <a:pt x="244" y="1741"/>
                      <a:pt x="287" y="1730"/>
                    </a:cubicBezTo>
                    <a:cubicBezTo>
                      <a:pt x="287" y="1730"/>
                      <a:pt x="297" y="1698"/>
                      <a:pt x="319" y="1635"/>
                    </a:cubicBezTo>
                    <a:cubicBezTo>
                      <a:pt x="329" y="1560"/>
                      <a:pt x="351" y="1486"/>
                      <a:pt x="382" y="1422"/>
                    </a:cubicBezTo>
                    <a:cubicBezTo>
                      <a:pt x="457" y="1242"/>
                      <a:pt x="542" y="1072"/>
                      <a:pt x="648" y="913"/>
                    </a:cubicBezTo>
                    <a:cubicBezTo>
                      <a:pt x="754" y="754"/>
                      <a:pt x="870" y="605"/>
                      <a:pt x="998" y="457"/>
                    </a:cubicBezTo>
                    <a:cubicBezTo>
                      <a:pt x="1115" y="319"/>
                      <a:pt x="1242" y="234"/>
                      <a:pt x="1242" y="234"/>
                    </a:cubicBezTo>
                    <a:cubicBezTo>
                      <a:pt x="1221" y="149"/>
                      <a:pt x="1178" y="64"/>
                      <a:pt x="11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>
                <a:off x="8874383" y="2198500"/>
                <a:ext cx="47282" cy="47679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200" extrusionOk="0">
                    <a:moveTo>
                      <a:pt x="1125" y="1"/>
                    </a:moveTo>
                    <a:lnTo>
                      <a:pt x="1041" y="12"/>
                    </a:lnTo>
                    <a:cubicBezTo>
                      <a:pt x="966" y="12"/>
                      <a:pt x="892" y="22"/>
                      <a:pt x="818" y="43"/>
                    </a:cubicBezTo>
                    <a:cubicBezTo>
                      <a:pt x="637" y="96"/>
                      <a:pt x="457" y="192"/>
                      <a:pt x="319" y="330"/>
                    </a:cubicBezTo>
                    <a:cubicBezTo>
                      <a:pt x="192" y="468"/>
                      <a:pt x="107" y="638"/>
                      <a:pt x="54" y="829"/>
                    </a:cubicBezTo>
                    <a:cubicBezTo>
                      <a:pt x="32" y="892"/>
                      <a:pt x="22" y="967"/>
                      <a:pt x="11" y="1030"/>
                    </a:cubicBezTo>
                    <a:lnTo>
                      <a:pt x="1" y="1115"/>
                    </a:lnTo>
                    <a:cubicBezTo>
                      <a:pt x="75" y="1158"/>
                      <a:pt x="160" y="1189"/>
                      <a:pt x="255" y="1200"/>
                    </a:cubicBezTo>
                    <a:cubicBezTo>
                      <a:pt x="298" y="1136"/>
                      <a:pt x="351" y="1062"/>
                      <a:pt x="404" y="998"/>
                    </a:cubicBezTo>
                    <a:cubicBezTo>
                      <a:pt x="499" y="892"/>
                      <a:pt x="595" y="786"/>
                      <a:pt x="690" y="691"/>
                    </a:cubicBezTo>
                    <a:cubicBezTo>
                      <a:pt x="786" y="585"/>
                      <a:pt x="881" y="489"/>
                      <a:pt x="987" y="404"/>
                    </a:cubicBezTo>
                    <a:cubicBezTo>
                      <a:pt x="1051" y="351"/>
                      <a:pt x="1115" y="309"/>
                      <a:pt x="1189" y="266"/>
                    </a:cubicBezTo>
                    <a:cubicBezTo>
                      <a:pt x="1178" y="171"/>
                      <a:pt x="1157" y="86"/>
                      <a:pt x="11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8122644" y="2614658"/>
                <a:ext cx="66671" cy="6031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518" extrusionOk="0">
                    <a:moveTo>
                      <a:pt x="202" y="0"/>
                    </a:moveTo>
                    <a:cubicBezTo>
                      <a:pt x="181" y="0"/>
                      <a:pt x="1" y="181"/>
                      <a:pt x="22" y="191"/>
                    </a:cubicBezTo>
                    <a:cubicBezTo>
                      <a:pt x="383" y="754"/>
                      <a:pt x="892" y="1210"/>
                      <a:pt x="1486" y="1518"/>
                    </a:cubicBezTo>
                    <a:cubicBezTo>
                      <a:pt x="1561" y="1475"/>
                      <a:pt x="1624" y="1411"/>
                      <a:pt x="1677" y="1327"/>
                    </a:cubicBezTo>
                    <a:cubicBezTo>
                      <a:pt x="1306" y="775"/>
                      <a:pt x="797" y="319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8146284" y="2574170"/>
                <a:ext cx="46805" cy="43030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083" extrusionOk="0">
                    <a:moveTo>
                      <a:pt x="223" y="1"/>
                    </a:moveTo>
                    <a:cubicBezTo>
                      <a:pt x="138" y="43"/>
                      <a:pt x="64" y="85"/>
                      <a:pt x="0" y="149"/>
                    </a:cubicBezTo>
                    <a:cubicBezTo>
                      <a:pt x="74" y="393"/>
                      <a:pt x="202" y="605"/>
                      <a:pt x="371" y="796"/>
                    </a:cubicBezTo>
                    <a:cubicBezTo>
                      <a:pt x="509" y="902"/>
                      <a:pt x="658" y="987"/>
                      <a:pt x="828" y="1030"/>
                    </a:cubicBezTo>
                    <a:cubicBezTo>
                      <a:pt x="976" y="1072"/>
                      <a:pt x="1093" y="1083"/>
                      <a:pt x="1093" y="1083"/>
                    </a:cubicBezTo>
                    <a:cubicBezTo>
                      <a:pt x="1135" y="1009"/>
                      <a:pt x="1167" y="913"/>
                      <a:pt x="1178" y="828"/>
                    </a:cubicBezTo>
                    <a:cubicBezTo>
                      <a:pt x="1178" y="828"/>
                      <a:pt x="1104" y="754"/>
                      <a:pt x="1008" y="680"/>
                    </a:cubicBezTo>
                    <a:cubicBezTo>
                      <a:pt x="902" y="616"/>
                      <a:pt x="817" y="489"/>
                      <a:pt x="722" y="414"/>
                    </a:cubicBezTo>
                    <a:cubicBezTo>
                      <a:pt x="552" y="266"/>
                      <a:pt x="223" y="1"/>
                      <a:pt x="2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50"/>
            <p:cNvGrpSpPr/>
            <p:nvPr/>
          </p:nvGrpSpPr>
          <p:grpSpPr>
            <a:xfrm>
              <a:off x="7454791" y="2571749"/>
              <a:ext cx="1288247" cy="574373"/>
              <a:chOff x="7624716" y="2969549"/>
              <a:chExt cx="1288247" cy="574373"/>
            </a:xfrm>
          </p:grpSpPr>
          <p:sp>
            <p:nvSpPr>
              <p:cNvPr id="1207" name="Google Shape;1207;p50"/>
              <p:cNvSpPr/>
              <p:nvPr/>
            </p:nvSpPr>
            <p:spPr>
              <a:xfrm>
                <a:off x="7624716" y="2969549"/>
                <a:ext cx="1288247" cy="57437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14456" extrusionOk="0">
                    <a:moveTo>
                      <a:pt x="13248" y="0"/>
                    </a:moveTo>
                    <a:cubicBezTo>
                      <a:pt x="9366" y="0"/>
                      <a:pt x="5508" y="3323"/>
                      <a:pt x="6973" y="9277"/>
                    </a:cubicBezTo>
                    <a:cubicBezTo>
                      <a:pt x="6217" y="8839"/>
                      <a:pt x="5486" y="8647"/>
                      <a:pt x="4800" y="8647"/>
                    </a:cubicBezTo>
                    <a:cubicBezTo>
                      <a:pt x="2042" y="8647"/>
                      <a:pt x="1" y="11745"/>
                      <a:pt x="1" y="14455"/>
                    </a:cubicBezTo>
                    <a:lnTo>
                      <a:pt x="31060" y="14455"/>
                    </a:lnTo>
                    <a:cubicBezTo>
                      <a:pt x="32423" y="9759"/>
                      <a:pt x="28766" y="5815"/>
                      <a:pt x="24917" y="5815"/>
                    </a:cubicBezTo>
                    <a:cubicBezTo>
                      <a:pt x="23131" y="5815"/>
                      <a:pt x="21304" y="6665"/>
                      <a:pt x="19918" y="8683"/>
                    </a:cubicBezTo>
                    <a:cubicBezTo>
                      <a:pt x="20296" y="2723"/>
                      <a:pt x="16763" y="0"/>
                      <a:pt x="13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8289600" y="3075873"/>
                <a:ext cx="37150" cy="52526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322" extrusionOk="0">
                    <a:moveTo>
                      <a:pt x="86" y="1"/>
                    </a:moveTo>
                    <a:cubicBezTo>
                      <a:pt x="43" y="54"/>
                      <a:pt x="11" y="118"/>
                      <a:pt x="1" y="192"/>
                    </a:cubicBezTo>
                    <a:cubicBezTo>
                      <a:pt x="1" y="192"/>
                      <a:pt x="86" y="255"/>
                      <a:pt x="181" y="362"/>
                    </a:cubicBezTo>
                    <a:cubicBezTo>
                      <a:pt x="277" y="468"/>
                      <a:pt x="362" y="584"/>
                      <a:pt x="436" y="701"/>
                    </a:cubicBezTo>
                    <a:cubicBezTo>
                      <a:pt x="521" y="818"/>
                      <a:pt x="584" y="945"/>
                      <a:pt x="638" y="1073"/>
                    </a:cubicBezTo>
                    <a:cubicBezTo>
                      <a:pt x="659" y="1126"/>
                      <a:pt x="680" y="1189"/>
                      <a:pt x="691" y="1242"/>
                    </a:cubicBezTo>
                    <a:lnTo>
                      <a:pt x="712" y="1306"/>
                    </a:lnTo>
                    <a:cubicBezTo>
                      <a:pt x="744" y="1317"/>
                      <a:pt x="778" y="1322"/>
                      <a:pt x="813" y="1322"/>
                    </a:cubicBezTo>
                    <a:cubicBezTo>
                      <a:pt x="847" y="1322"/>
                      <a:pt x="882" y="1317"/>
                      <a:pt x="913" y="1306"/>
                    </a:cubicBezTo>
                    <a:cubicBezTo>
                      <a:pt x="913" y="1306"/>
                      <a:pt x="913" y="1274"/>
                      <a:pt x="924" y="1232"/>
                    </a:cubicBezTo>
                    <a:cubicBezTo>
                      <a:pt x="935" y="1157"/>
                      <a:pt x="935" y="1083"/>
                      <a:pt x="924" y="1019"/>
                    </a:cubicBezTo>
                    <a:cubicBezTo>
                      <a:pt x="913" y="828"/>
                      <a:pt x="860" y="648"/>
                      <a:pt x="765" y="489"/>
                    </a:cubicBezTo>
                    <a:cubicBezTo>
                      <a:pt x="659" y="330"/>
                      <a:pt x="510" y="213"/>
                      <a:pt x="351" y="118"/>
                    </a:cubicBezTo>
                    <a:cubicBezTo>
                      <a:pt x="298" y="86"/>
                      <a:pt x="234" y="54"/>
                      <a:pt x="160" y="3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8254635" y="3089382"/>
                <a:ext cx="35441" cy="35441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92" extrusionOk="0">
                    <a:moveTo>
                      <a:pt x="53" y="0"/>
                    </a:moveTo>
                    <a:cubicBezTo>
                      <a:pt x="32" y="53"/>
                      <a:pt x="11" y="117"/>
                      <a:pt x="0" y="191"/>
                    </a:cubicBezTo>
                    <a:cubicBezTo>
                      <a:pt x="53" y="223"/>
                      <a:pt x="106" y="255"/>
                      <a:pt x="159" y="297"/>
                    </a:cubicBezTo>
                    <a:cubicBezTo>
                      <a:pt x="234" y="361"/>
                      <a:pt x="308" y="425"/>
                      <a:pt x="372" y="510"/>
                    </a:cubicBezTo>
                    <a:cubicBezTo>
                      <a:pt x="456" y="584"/>
                      <a:pt x="520" y="658"/>
                      <a:pt x="594" y="743"/>
                    </a:cubicBezTo>
                    <a:cubicBezTo>
                      <a:pt x="637" y="786"/>
                      <a:pt x="669" y="839"/>
                      <a:pt x="700" y="892"/>
                    </a:cubicBezTo>
                    <a:cubicBezTo>
                      <a:pt x="775" y="881"/>
                      <a:pt x="838" y="860"/>
                      <a:pt x="891" y="828"/>
                    </a:cubicBezTo>
                    <a:cubicBezTo>
                      <a:pt x="891" y="828"/>
                      <a:pt x="891" y="807"/>
                      <a:pt x="891" y="764"/>
                    </a:cubicBezTo>
                    <a:cubicBezTo>
                      <a:pt x="881" y="711"/>
                      <a:pt x="870" y="658"/>
                      <a:pt x="849" y="616"/>
                    </a:cubicBezTo>
                    <a:cubicBezTo>
                      <a:pt x="817" y="478"/>
                      <a:pt x="754" y="351"/>
                      <a:pt x="658" y="244"/>
                    </a:cubicBezTo>
                    <a:cubicBezTo>
                      <a:pt x="552" y="138"/>
                      <a:pt x="425" y="64"/>
                      <a:pt x="276" y="32"/>
                    </a:cubicBezTo>
                    <a:cubicBezTo>
                      <a:pt x="223" y="11"/>
                      <a:pt x="170" y="0"/>
                      <a:pt x="1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8816214" y="3445226"/>
                <a:ext cx="32064" cy="31667"/>
              </a:xfrm>
              <a:custGeom>
                <a:avLst/>
                <a:gdLst/>
                <a:ahLst/>
                <a:cxnLst/>
                <a:rect l="l" t="t" r="r" b="b"/>
                <a:pathLst>
                  <a:path w="807" h="797" extrusionOk="0">
                    <a:moveTo>
                      <a:pt x="658" y="0"/>
                    </a:moveTo>
                    <a:cubicBezTo>
                      <a:pt x="361" y="117"/>
                      <a:pt x="117" y="361"/>
                      <a:pt x="0" y="658"/>
                    </a:cubicBezTo>
                    <a:cubicBezTo>
                      <a:pt x="43" y="711"/>
                      <a:pt x="85" y="754"/>
                      <a:pt x="138" y="796"/>
                    </a:cubicBezTo>
                    <a:cubicBezTo>
                      <a:pt x="287" y="722"/>
                      <a:pt x="414" y="637"/>
                      <a:pt x="541" y="531"/>
                    </a:cubicBezTo>
                    <a:cubicBezTo>
                      <a:pt x="648" y="414"/>
                      <a:pt x="732" y="276"/>
                      <a:pt x="807" y="138"/>
                    </a:cubicBezTo>
                    <a:cubicBezTo>
                      <a:pt x="764" y="85"/>
                      <a:pt x="711" y="32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8803142" y="3400924"/>
                <a:ext cx="49348" cy="44739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126" extrusionOk="0">
                    <a:moveTo>
                      <a:pt x="1096" y="0"/>
                    </a:moveTo>
                    <a:cubicBezTo>
                      <a:pt x="1095" y="0"/>
                      <a:pt x="1094" y="1"/>
                      <a:pt x="1093" y="1"/>
                    </a:cubicBezTo>
                    <a:cubicBezTo>
                      <a:pt x="881" y="118"/>
                      <a:pt x="679" y="266"/>
                      <a:pt x="488" y="415"/>
                    </a:cubicBezTo>
                    <a:cubicBezTo>
                      <a:pt x="308" y="595"/>
                      <a:pt x="149" y="786"/>
                      <a:pt x="0" y="988"/>
                    </a:cubicBezTo>
                    <a:cubicBezTo>
                      <a:pt x="32" y="1041"/>
                      <a:pt x="85" y="1094"/>
                      <a:pt x="138" y="1126"/>
                    </a:cubicBezTo>
                    <a:cubicBezTo>
                      <a:pt x="351" y="1009"/>
                      <a:pt x="552" y="861"/>
                      <a:pt x="743" y="712"/>
                    </a:cubicBezTo>
                    <a:cubicBezTo>
                      <a:pt x="924" y="532"/>
                      <a:pt x="1093" y="341"/>
                      <a:pt x="1242" y="139"/>
                    </a:cubicBezTo>
                    <a:cubicBezTo>
                      <a:pt x="1242" y="129"/>
                      <a:pt x="1124" y="0"/>
                      <a:pt x="1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8800202" y="3370171"/>
                <a:ext cx="35004" cy="32501"/>
              </a:xfrm>
              <a:custGeom>
                <a:avLst/>
                <a:gdLst/>
                <a:ahLst/>
                <a:cxnLst/>
                <a:rect l="l" t="t" r="r" b="b"/>
                <a:pathLst>
                  <a:path w="881" h="818" extrusionOk="0">
                    <a:moveTo>
                      <a:pt x="722" y="0"/>
                    </a:moveTo>
                    <a:cubicBezTo>
                      <a:pt x="722" y="0"/>
                      <a:pt x="467" y="202"/>
                      <a:pt x="340" y="319"/>
                    </a:cubicBezTo>
                    <a:cubicBezTo>
                      <a:pt x="276" y="361"/>
                      <a:pt x="202" y="457"/>
                      <a:pt x="127" y="520"/>
                    </a:cubicBezTo>
                    <a:lnTo>
                      <a:pt x="0" y="626"/>
                    </a:lnTo>
                    <a:cubicBezTo>
                      <a:pt x="11" y="690"/>
                      <a:pt x="32" y="754"/>
                      <a:pt x="64" y="817"/>
                    </a:cubicBezTo>
                    <a:cubicBezTo>
                      <a:pt x="64" y="817"/>
                      <a:pt x="149" y="807"/>
                      <a:pt x="265" y="775"/>
                    </a:cubicBezTo>
                    <a:cubicBezTo>
                      <a:pt x="382" y="743"/>
                      <a:pt x="499" y="680"/>
                      <a:pt x="605" y="605"/>
                    </a:cubicBezTo>
                    <a:cubicBezTo>
                      <a:pt x="722" y="457"/>
                      <a:pt x="817" y="298"/>
                      <a:pt x="881" y="117"/>
                    </a:cubicBezTo>
                    <a:cubicBezTo>
                      <a:pt x="828" y="75"/>
                      <a:pt x="775" y="32"/>
                      <a:pt x="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3" name="Google Shape;1213;p50"/>
            <p:cNvSpPr/>
            <p:nvPr/>
          </p:nvSpPr>
          <p:spPr>
            <a:xfrm>
              <a:off x="1001550" y="4293913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7281000" y="425490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31" y="1"/>
                  </a:moveTo>
                  <a:cubicBezTo>
                    <a:pt x="17409" y="1"/>
                    <a:pt x="17060" y="219"/>
                    <a:pt x="16957" y="530"/>
                  </a:cubicBezTo>
                  <a:cubicBezTo>
                    <a:pt x="16344" y="2106"/>
                    <a:pt x="15060" y="3361"/>
                    <a:pt x="13454" y="3887"/>
                  </a:cubicBezTo>
                  <a:cubicBezTo>
                    <a:pt x="12933" y="4048"/>
                    <a:pt x="12398" y="4127"/>
                    <a:pt x="11866" y="4127"/>
                  </a:cubicBezTo>
                  <a:cubicBezTo>
                    <a:pt x="10671" y="4127"/>
                    <a:pt x="9492" y="3729"/>
                    <a:pt x="8522" y="2982"/>
                  </a:cubicBezTo>
                  <a:cubicBezTo>
                    <a:pt x="7734" y="2398"/>
                    <a:pt x="7092" y="1610"/>
                    <a:pt x="6713" y="705"/>
                  </a:cubicBezTo>
                  <a:cubicBezTo>
                    <a:pt x="6614" y="495"/>
                    <a:pt x="6425" y="405"/>
                    <a:pt x="6230" y="405"/>
                  </a:cubicBezTo>
                  <a:cubicBezTo>
                    <a:pt x="5965" y="405"/>
                    <a:pt x="5688" y="570"/>
                    <a:pt x="5604" y="822"/>
                  </a:cubicBezTo>
                  <a:cubicBezTo>
                    <a:pt x="4903" y="3099"/>
                    <a:pt x="2656" y="4791"/>
                    <a:pt x="321" y="4996"/>
                  </a:cubicBezTo>
                  <a:cubicBezTo>
                    <a:pt x="0" y="5025"/>
                    <a:pt x="0" y="5463"/>
                    <a:pt x="321" y="5492"/>
                  </a:cubicBezTo>
                  <a:lnTo>
                    <a:pt x="321" y="5521"/>
                  </a:lnTo>
                  <a:cubicBezTo>
                    <a:pt x="445" y="5529"/>
                    <a:pt x="569" y="5532"/>
                    <a:pt x="692" y="5532"/>
                  </a:cubicBezTo>
                  <a:cubicBezTo>
                    <a:pt x="2973" y="5532"/>
                    <a:pt x="5045" y="4246"/>
                    <a:pt x="6211" y="2326"/>
                  </a:cubicBezTo>
                  <a:lnTo>
                    <a:pt x="6211" y="2326"/>
                  </a:lnTo>
                  <a:cubicBezTo>
                    <a:pt x="7501" y="4435"/>
                    <a:pt x="9716" y="5482"/>
                    <a:pt x="11931" y="5482"/>
                  </a:cubicBezTo>
                  <a:cubicBezTo>
                    <a:pt x="14163" y="5482"/>
                    <a:pt x="16396" y="4418"/>
                    <a:pt x="17679" y="2306"/>
                  </a:cubicBezTo>
                  <a:lnTo>
                    <a:pt x="17679" y="2306"/>
                  </a:lnTo>
                  <a:cubicBezTo>
                    <a:pt x="18882" y="4034"/>
                    <a:pt x="20821" y="4922"/>
                    <a:pt x="22770" y="4922"/>
                  </a:cubicBezTo>
                  <a:cubicBezTo>
                    <a:pt x="24433" y="4922"/>
                    <a:pt x="26103" y="4275"/>
                    <a:pt x="27328" y="2949"/>
                  </a:cubicBezTo>
                  <a:lnTo>
                    <a:pt x="27328" y="2949"/>
                  </a:lnTo>
                  <a:cubicBezTo>
                    <a:pt x="27585" y="3251"/>
                    <a:pt x="27911" y="3500"/>
                    <a:pt x="28251" y="3682"/>
                  </a:cubicBezTo>
                  <a:cubicBezTo>
                    <a:pt x="29185" y="4149"/>
                    <a:pt x="30236" y="4412"/>
                    <a:pt x="31257" y="4499"/>
                  </a:cubicBezTo>
                  <a:cubicBezTo>
                    <a:pt x="31655" y="4531"/>
                    <a:pt x="32053" y="4547"/>
                    <a:pt x="32450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06" y="4208"/>
                    <a:pt x="36832" y="3916"/>
                    <a:pt x="37707" y="3274"/>
                  </a:cubicBezTo>
                  <a:cubicBezTo>
                    <a:pt x="37999" y="3128"/>
                    <a:pt x="38116" y="2778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6" y="2311"/>
                    <a:pt x="35489" y="2661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6" y="3011"/>
                    <a:pt x="30090" y="2836"/>
                    <a:pt x="29273" y="2544"/>
                  </a:cubicBezTo>
                  <a:cubicBezTo>
                    <a:pt x="29010" y="2427"/>
                    <a:pt x="28747" y="2281"/>
                    <a:pt x="28543" y="2077"/>
                  </a:cubicBezTo>
                  <a:cubicBezTo>
                    <a:pt x="28339" y="1931"/>
                    <a:pt x="28222" y="1668"/>
                    <a:pt x="28280" y="1406"/>
                  </a:cubicBezTo>
                  <a:cubicBezTo>
                    <a:pt x="28316" y="958"/>
                    <a:pt x="27924" y="697"/>
                    <a:pt x="27534" y="697"/>
                  </a:cubicBezTo>
                  <a:cubicBezTo>
                    <a:pt x="27288" y="697"/>
                    <a:pt x="27044" y="801"/>
                    <a:pt x="26909" y="1026"/>
                  </a:cubicBezTo>
                  <a:cubicBezTo>
                    <a:pt x="25976" y="2662"/>
                    <a:pt x="24360" y="3453"/>
                    <a:pt x="22753" y="3453"/>
                  </a:cubicBezTo>
                  <a:cubicBezTo>
                    <a:pt x="20890" y="3453"/>
                    <a:pt x="19038" y="2392"/>
                    <a:pt x="18270" y="355"/>
                  </a:cubicBezTo>
                  <a:cubicBezTo>
                    <a:pt x="18163" y="105"/>
                    <a:pt x="17953" y="1"/>
                    <a:pt x="17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8277338" y="3811125"/>
              <a:ext cx="293325" cy="67875"/>
            </a:xfrm>
            <a:custGeom>
              <a:avLst/>
              <a:gdLst/>
              <a:ahLst/>
              <a:cxnLst/>
              <a:rect l="l" t="t" r="r" b="b"/>
              <a:pathLst>
                <a:path w="11733" h="2715" extrusionOk="0">
                  <a:moveTo>
                    <a:pt x="5691" y="0"/>
                  </a:moveTo>
                  <a:lnTo>
                    <a:pt x="5283" y="409"/>
                  </a:lnTo>
                  <a:lnTo>
                    <a:pt x="4728" y="934"/>
                  </a:lnTo>
                  <a:cubicBezTo>
                    <a:pt x="4524" y="1080"/>
                    <a:pt x="4349" y="1255"/>
                    <a:pt x="4144" y="1372"/>
                  </a:cubicBezTo>
                  <a:cubicBezTo>
                    <a:pt x="3736" y="1634"/>
                    <a:pt x="3298" y="1780"/>
                    <a:pt x="2831" y="1868"/>
                  </a:cubicBezTo>
                  <a:cubicBezTo>
                    <a:pt x="2739" y="1879"/>
                    <a:pt x="2646" y="1885"/>
                    <a:pt x="2553" y="1885"/>
                  </a:cubicBezTo>
                  <a:cubicBezTo>
                    <a:pt x="1697" y="1885"/>
                    <a:pt x="789" y="1420"/>
                    <a:pt x="0" y="788"/>
                  </a:cubicBezTo>
                  <a:lnTo>
                    <a:pt x="0" y="788"/>
                  </a:lnTo>
                  <a:cubicBezTo>
                    <a:pt x="263" y="1284"/>
                    <a:pt x="642" y="1751"/>
                    <a:pt x="1109" y="2072"/>
                  </a:cubicBezTo>
                  <a:cubicBezTo>
                    <a:pt x="1605" y="2452"/>
                    <a:pt x="2218" y="2685"/>
                    <a:pt x="2831" y="2714"/>
                  </a:cubicBezTo>
                  <a:cubicBezTo>
                    <a:pt x="3473" y="2714"/>
                    <a:pt x="4115" y="2568"/>
                    <a:pt x="4670" y="2277"/>
                  </a:cubicBezTo>
                  <a:cubicBezTo>
                    <a:pt x="4932" y="2131"/>
                    <a:pt x="5195" y="1956"/>
                    <a:pt x="5429" y="1751"/>
                  </a:cubicBezTo>
                  <a:cubicBezTo>
                    <a:pt x="5521" y="1682"/>
                    <a:pt x="5610" y="1603"/>
                    <a:pt x="5697" y="1522"/>
                  </a:cubicBezTo>
                  <a:lnTo>
                    <a:pt x="5697" y="1522"/>
                  </a:lnTo>
                  <a:cubicBezTo>
                    <a:pt x="6054" y="1801"/>
                    <a:pt x="6442" y="2039"/>
                    <a:pt x="6859" y="2247"/>
                  </a:cubicBezTo>
                  <a:cubicBezTo>
                    <a:pt x="7442" y="2539"/>
                    <a:pt x="8084" y="2685"/>
                    <a:pt x="8726" y="2714"/>
                  </a:cubicBezTo>
                  <a:cubicBezTo>
                    <a:pt x="8902" y="2714"/>
                    <a:pt x="9048" y="2714"/>
                    <a:pt x="9223" y="2685"/>
                  </a:cubicBezTo>
                  <a:lnTo>
                    <a:pt x="9719" y="2568"/>
                  </a:lnTo>
                  <a:cubicBezTo>
                    <a:pt x="10011" y="2481"/>
                    <a:pt x="10302" y="2335"/>
                    <a:pt x="10565" y="2160"/>
                  </a:cubicBezTo>
                  <a:cubicBezTo>
                    <a:pt x="11061" y="1780"/>
                    <a:pt x="11470" y="1313"/>
                    <a:pt x="11733" y="759"/>
                  </a:cubicBezTo>
                  <a:lnTo>
                    <a:pt x="11733" y="759"/>
                  </a:lnTo>
                  <a:cubicBezTo>
                    <a:pt x="11324" y="1138"/>
                    <a:pt x="10828" y="1430"/>
                    <a:pt x="10302" y="1664"/>
                  </a:cubicBezTo>
                  <a:cubicBezTo>
                    <a:pt x="9980" y="1785"/>
                    <a:pt x="9630" y="1850"/>
                    <a:pt x="9271" y="1850"/>
                  </a:cubicBezTo>
                  <a:cubicBezTo>
                    <a:pt x="9110" y="1850"/>
                    <a:pt x="8947" y="1837"/>
                    <a:pt x="8785" y="1810"/>
                  </a:cubicBezTo>
                  <a:cubicBezTo>
                    <a:pt x="8289" y="1722"/>
                    <a:pt x="7793" y="1547"/>
                    <a:pt x="7355" y="1284"/>
                  </a:cubicBezTo>
                  <a:cubicBezTo>
                    <a:pt x="6888" y="1022"/>
                    <a:pt x="6479" y="730"/>
                    <a:pt x="6100" y="380"/>
                  </a:cubicBezTo>
                  <a:lnTo>
                    <a:pt x="56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554025" y="367262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755375" y="1959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708275" y="1748575"/>
              <a:ext cx="294050" cy="67975"/>
            </a:xfrm>
            <a:custGeom>
              <a:avLst/>
              <a:gdLst/>
              <a:ahLst/>
              <a:cxnLst/>
              <a:rect l="l" t="t" r="r" b="b"/>
              <a:pathLst>
                <a:path w="11762" h="2719" extrusionOk="0">
                  <a:moveTo>
                    <a:pt x="5662" y="1"/>
                  </a:moveTo>
                  <a:lnTo>
                    <a:pt x="5283" y="409"/>
                  </a:lnTo>
                  <a:lnTo>
                    <a:pt x="4728" y="935"/>
                  </a:lnTo>
                  <a:cubicBezTo>
                    <a:pt x="4524" y="1081"/>
                    <a:pt x="4349" y="1256"/>
                    <a:pt x="4145" y="1372"/>
                  </a:cubicBezTo>
                  <a:cubicBezTo>
                    <a:pt x="3736" y="1635"/>
                    <a:pt x="3298" y="1810"/>
                    <a:pt x="2831" y="1869"/>
                  </a:cubicBezTo>
                  <a:cubicBezTo>
                    <a:pt x="2736" y="1880"/>
                    <a:pt x="2641" y="1886"/>
                    <a:pt x="2545" y="1886"/>
                  </a:cubicBezTo>
                  <a:cubicBezTo>
                    <a:pt x="1669" y="1886"/>
                    <a:pt x="763" y="1420"/>
                    <a:pt x="0" y="789"/>
                  </a:cubicBezTo>
                  <a:lnTo>
                    <a:pt x="0" y="789"/>
                  </a:lnTo>
                  <a:cubicBezTo>
                    <a:pt x="263" y="1314"/>
                    <a:pt x="642" y="1752"/>
                    <a:pt x="1139" y="2102"/>
                  </a:cubicBezTo>
                  <a:cubicBezTo>
                    <a:pt x="1635" y="2481"/>
                    <a:pt x="2218" y="2686"/>
                    <a:pt x="2860" y="2715"/>
                  </a:cubicBezTo>
                  <a:cubicBezTo>
                    <a:pt x="2905" y="2717"/>
                    <a:pt x="2950" y="2718"/>
                    <a:pt x="2994" y="2718"/>
                  </a:cubicBezTo>
                  <a:cubicBezTo>
                    <a:pt x="3566" y="2718"/>
                    <a:pt x="4156" y="2548"/>
                    <a:pt x="4670" y="2277"/>
                  </a:cubicBezTo>
                  <a:cubicBezTo>
                    <a:pt x="4933" y="2131"/>
                    <a:pt x="5195" y="1956"/>
                    <a:pt x="5458" y="1781"/>
                  </a:cubicBezTo>
                  <a:cubicBezTo>
                    <a:pt x="5540" y="1699"/>
                    <a:pt x="5627" y="1616"/>
                    <a:pt x="5716" y="1534"/>
                  </a:cubicBezTo>
                  <a:lnTo>
                    <a:pt x="5716" y="1534"/>
                  </a:lnTo>
                  <a:cubicBezTo>
                    <a:pt x="6060" y="1817"/>
                    <a:pt x="6445" y="2062"/>
                    <a:pt x="6859" y="2248"/>
                  </a:cubicBezTo>
                  <a:cubicBezTo>
                    <a:pt x="7443" y="2540"/>
                    <a:pt x="8085" y="2715"/>
                    <a:pt x="8756" y="2715"/>
                  </a:cubicBezTo>
                  <a:cubicBezTo>
                    <a:pt x="8902" y="2715"/>
                    <a:pt x="9077" y="2715"/>
                    <a:pt x="9223" y="2686"/>
                  </a:cubicBezTo>
                  <a:cubicBezTo>
                    <a:pt x="9398" y="2657"/>
                    <a:pt x="9573" y="2627"/>
                    <a:pt x="9719" y="2598"/>
                  </a:cubicBezTo>
                  <a:cubicBezTo>
                    <a:pt x="10011" y="2481"/>
                    <a:pt x="10303" y="2336"/>
                    <a:pt x="10595" y="2160"/>
                  </a:cubicBezTo>
                  <a:cubicBezTo>
                    <a:pt x="11091" y="1810"/>
                    <a:pt x="11470" y="1314"/>
                    <a:pt x="11762" y="789"/>
                  </a:cubicBezTo>
                  <a:lnTo>
                    <a:pt x="11762" y="789"/>
                  </a:lnTo>
                  <a:cubicBezTo>
                    <a:pt x="11324" y="1139"/>
                    <a:pt x="10828" y="1460"/>
                    <a:pt x="10303" y="1664"/>
                  </a:cubicBezTo>
                  <a:cubicBezTo>
                    <a:pt x="9976" y="1807"/>
                    <a:pt x="9620" y="1879"/>
                    <a:pt x="9266" y="1879"/>
                  </a:cubicBezTo>
                  <a:cubicBezTo>
                    <a:pt x="9115" y="1879"/>
                    <a:pt x="8963" y="1866"/>
                    <a:pt x="8814" y="1839"/>
                  </a:cubicBezTo>
                  <a:cubicBezTo>
                    <a:pt x="8289" y="1752"/>
                    <a:pt x="7793" y="1548"/>
                    <a:pt x="7355" y="1285"/>
                  </a:cubicBezTo>
                  <a:cubicBezTo>
                    <a:pt x="6888" y="1051"/>
                    <a:pt x="6450" y="730"/>
                    <a:pt x="6071" y="380"/>
                  </a:cubicBezTo>
                  <a:lnTo>
                    <a:pt x="5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7120800" y="1610250"/>
              <a:ext cx="952900" cy="138325"/>
            </a:xfrm>
            <a:custGeom>
              <a:avLst/>
              <a:gdLst/>
              <a:ahLst/>
              <a:cxnLst/>
              <a:rect l="l" t="t" r="r" b="b"/>
              <a:pathLst>
                <a:path w="38116" h="5533" extrusionOk="0">
                  <a:moveTo>
                    <a:pt x="17743" y="1"/>
                  </a:moveTo>
                  <a:cubicBezTo>
                    <a:pt x="17419" y="1"/>
                    <a:pt x="17060" y="219"/>
                    <a:pt x="16957" y="530"/>
                  </a:cubicBezTo>
                  <a:cubicBezTo>
                    <a:pt x="16373" y="2106"/>
                    <a:pt x="15060" y="3361"/>
                    <a:pt x="13454" y="3887"/>
                  </a:cubicBezTo>
                  <a:cubicBezTo>
                    <a:pt x="12930" y="4049"/>
                    <a:pt x="12392" y="4128"/>
                    <a:pt x="11858" y="4128"/>
                  </a:cubicBezTo>
                  <a:cubicBezTo>
                    <a:pt x="10665" y="4128"/>
                    <a:pt x="9489" y="3736"/>
                    <a:pt x="8522" y="3011"/>
                  </a:cubicBezTo>
                  <a:cubicBezTo>
                    <a:pt x="7734" y="2398"/>
                    <a:pt x="7092" y="1610"/>
                    <a:pt x="6683" y="705"/>
                  </a:cubicBezTo>
                  <a:cubicBezTo>
                    <a:pt x="6597" y="507"/>
                    <a:pt x="6416" y="420"/>
                    <a:pt x="6225" y="420"/>
                  </a:cubicBezTo>
                  <a:cubicBezTo>
                    <a:pt x="5966" y="420"/>
                    <a:pt x="5688" y="582"/>
                    <a:pt x="5604" y="851"/>
                  </a:cubicBezTo>
                  <a:cubicBezTo>
                    <a:pt x="4903" y="3128"/>
                    <a:pt x="2656" y="4820"/>
                    <a:pt x="292" y="5025"/>
                  </a:cubicBezTo>
                  <a:cubicBezTo>
                    <a:pt x="0" y="5054"/>
                    <a:pt x="0" y="5463"/>
                    <a:pt x="292" y="5521"/>
                  </a:cubicBezTo>
                  <a:cubicBezTo>
                    <a:pt x="414" y="5528"/>
                    <a:pt x="537" y="5532"/>
                    <a:pt x="658" y="5532"/>
                  </a:cubicBezTo>
                  <a:cubicBezTo>
                    <a:pt x="2933" y="5532"/>
                    <a:pt x="5019" y="4237"/>
                    <a:pt x="6178" y="2338"/>
                  </a:cubicBezTo>
                  <a:lnTo>
                    <a:pt x="6178" y="2338"/>
                  </a:lnTo>
                  <a:cubicBezTo>
                    <a:pt x="7476" y="4456"/>
                    <a:pt x="9705" y="5508"/>
                    <a:pt x="11932" y="5508"/>
                  </a:cubicBezTo>
                  <a:cubicBezTo>
                    <a:pt x="14172" y="5508"/>
                    <a:pt x="16412" y="4442"/>
                    <a:pt x="17700" y="2325"/>
                  </a:cubicBezTo>
                  <a:lnTo>
                    <a:pt x="17700" y="2325"/>
                  </a:lnTo>
                  <a:cubicBezTo>
                    <a:pt x="18915" y="4040"/>
                    <a:pt x="20851" y="4922"/>
                    <a:pt x="22791" y="4922"/>
                  </a:cubicBezTo>
                  <a:cubicBezTo>
                    <a:pt x="24452" y="4922"/>
                    <a:pt x="26115" y="4276"/>
                    <a:pt x="27331" y="2954"/>
                  </a:cubicBezTo>
                  <a:lnTo>
                    <a:pt x="27331" y="2954"/>
                  </a:lnTo>
                  <a:cubicBezTo>
                    <a:pt x="27588" y="3253"/>
                    <a:pt x="27912" y="3501"/>
                    <a:pt x="28251" y="3682"/>
                  </a:cubicBezTo>
                  <a:cubicBezTo>
                    <a:pt x="29214" y="4149"/>
                    <a:pt x="30236" y="4412"/>
                    <a:pt x="31286" y="4499"/>
                  </a:cubicBezTo>
                  <a:cubicBezTo>
                    <a:pt x="31674" y="4531"/>
                    <a:pt x="32065" y="4547"/>
                    <a:pt x="32458" y="4547"/>
                  </a:cubicBezTo>
                  <a:cubicBezTo>
                    <a:pt x="33159" y="4547"/>
                    <a:pt x="33863" y="4495"/>
                    <a:pt x="34555" y="4383"/>
                  </a:cubicBezTo>
                  <a:cubicBezTo>
                    <a:pt x="35635" y="4208"/>
                    <a:pt x="36832" y="3916"/>
                    <a:pt x="37707" y="3274"/>
                  </a:cubicBezTo>
                  <a:cubicBezTo>
                    <a:pt x="37999" y="3128"/>
                    <a:pt x="38116" y="2777"/>
                    <a:pt x="37999" y="2456"/>
                  </a:cubicBezTo>
                  <a:cubicBezTo>
                    <a:pt x="37903" y="2191"/>
                    <a:pt x="37666" y="2025"/>
                    <a:pt x="37406" y="2025"/>
                  </a:cubicBezTo>
                  <a:cubicBezTo>
                    <a:pt x="37352" y="2025"/>
                    <a:pt x="37296" y="2033"/>
                    <a:pt x="37240" y="2048"/>
                  </a:cubicBezTo>
                  <a:cubicBezTo>
                    <a:pt x="36335" y="2311"/>
                    <a:pt x="35489" y="2690"/>
                    <a:pt x="34555" y="2865"/>
                  </a:cubicBezTo>
                  <a:cubicBezTo>
                    <a:pt x="33877" y="2996"/>
                    <a:pt x="33198" y="3062"/>
                    <a:pt x="32520" y="3062"/>
                  </a:cubicBezTo>
                  <a:cubicBezTo>
                    <a:pt x="32293" y="3062"/>
                    <a:pt x="32067" y="3055"/>
                    <a:pt x="31841" y="3040"/>
                  </a:cubicBezTo>
                  <a:cubicBezTo>
                    <a:pt x="30965" y="3011"/>
                    <a:pt x="30090" y="2836"/>
                    <a:pt x="29273" y="2544"/>
                  </a:cubicBezTo>
                  <a:cubicBezTo>
                    <a:pt x="29010" y="2427"/>
                    <a:pt x="28777" y="2281"/>
                    <a:pt x="28543" y="2077"/>
                  </a:cubicBezTo>
                  <a:cubicBezTo>
                    <a:pt x="28339" y="1931"/>
                    <a:pt x="28222" y="1668"/>
                    <a:pt x="28280" y="1435"/>
                  </a:cubicBezTo>
                  <a:cubicBezTo>
                    <a:pt x="28317" y="980"/>
                    <a:pt x="27911" y="707"/>
                    <a:pt x="27515" y="707"/>
                  </a:cubicBezTo>
                  <a:cubicBezTo>
                    <a:pt x="27276" y="707"/>
                    <a:pt x="27041" y="807"/>
                    <a:pt x="26909" y="1026"/>
                  </a:cubicBezTo>
                  <a:cubicBezTo>
                    <a:pt x="25989" y="2662"/>
                    <a:pt x="24375" y="3453"/>
                    <a:pt x="22764" y="3453"/>
                  </a:cubicBezTo>
                  <a:cubicBezTo>
                    <a:pt x="20898" y="3453"/>
                    <a:pt x="19038" y="2392"/>
                    <a:pt x="18270" y="355"/>
                  </a:cubicBezTo>
                  <a:cubicBezTo>
                    <a:pt x="18175" y="105"/>
                    <a:pt x="17967" y="1"/>
                    <a:pt x="17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50"/>
          <p:cNvGrpSpPr/>
          <p:nvPr/>
        </p:nvGrpSpPr>
        <p:grpSpPr>
          <a:xfrm>
            <a:off x="1799246" y="1656317"/>
            <a:ext cx="5545507" cy="4353891"/>
            <a:chOff x="1382525" y="1469916"/>
            <a:chExt cx="4774025" cy="3748184"/>
          </a:xfrm>
        </p:grpSpPr>
        <p:sp>
          <p:nvSpPr>
            <p:cNvPr id="1222" name="Google Shape;1222;p50"/>
            <p:cNvSpPr/>
            <p:nvPr/>
          </p:nvSpPr>
          <p:spPr>
            <a:xfrm>
              <a:off x="1989751" y="1469916"/>
              <a:ext cx="3558786" cy="3559072"/>
            </a:xfrm>
            <a:custGeom>
              <a:avLst/>
              <a:gdLst/>
              <a:ahLst/>
              <a:cxnLst/>
              <a:rect l="l" t="t" r="r" b="b"/>
              <a:pathLst>
                <a:path w="124651" h="124661" extrusionOk="0">
                  <a:moveTo>
                    <a:pt x="106400" y="18251"/>
                  </a:moveTo>
                  <a:cubicBezTo>
                    <a:pt x="118093" y="29945"/>
                    <a:pt x="124651" y="45798"/>
                    <a:pt x="124651" y="62330"/>
                  </a:cubicBezTo>
                  <a:cubicBezTo>
                    <a:pt x="124651" y="78862"/>
                    <a:pt x="118093" y="94716"/>
                    <a:pt x="106400" y="106399"/>
                  </a:cubicBezTo>
                  <a:cubicBezTo>
                    <a:pt x="94717" y="118092"/>
                    <a:pt x="78863" y="124660"/>
                    <a:pt x="62331" y="124660"/>
                  </a:cubicBezTo>
                  <a:cubicBezTo>
                    <a:pt x="45799" y="124660"/>
                    <a:pt x="29946" y="118092"/>
                    <a:pt x="18252" y="106399"/>
                  </a:cubicBezTo>
                  <a:cubicBezTo>
                    <a:pt x="6569" y="94716"/>
                    <a:pt x="1" y="78862"/>
                    <a:pt x="1" y="62330"/>
                  </a:cubicBezTo>
                  <a:cubicBezTo>
                    <a:pt x="1" y="45798"/>
                    <a:pt x="6569" y="29945"/>
                    <a:pt x="18252" y="18251"/>
                  </a:cubicBezTo>
                  <a:cubicBezTo>
                    <a:pt x="29946" y="6568"/>
                    <a:pt x="45799" y="0"/>
                    <a:pt x="62331" y="0"/>
                  </a:cubicBezTo>
                  <a:cubicBezTo>
                    <a:pt x="78863" y="0"/>
                    <a:pt x="94717" y="6568"/>
                    <a:pt x="106400" y="18251"/>
                  </a:cubicBezTo>
                  <a:close/>
                </a:path>
              </a:pathLst>
            </a:custGeom>
            <a:solidFill>
              <a:schemeClr val="dk2">
                <a:alpha val="49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1382525" y="3835450"/>
              <a:ext cx="978125" cy="759250"/>
            </a:xfrm>
            <a:custGeom>
              <a:avLst/>
              <a:gdLst/>
              <a:ahLst/>
              <a:cxnLst/>
              <a:rect l="l" t="t" r="r" b="b"/>
              <a:pathLst>
                <a:path w="39125" h="30370" extrusionOk="0">
                  <a:moveTo>
                    <a:pt x="415" y="7492"/>
                  </a:moveTo>
                  <a:cubicBezTo>
                    <a:pt x="425" y="7417"/>
                    <a:pt x="436" y="7343"/>
                    <a:pt x="468" y="7269"/>
                  </a:cubicBezTo>
                  <a:cubicBezTo>
                    <a:pt x="500" y="7163"/>
                    <a:pt x="563" y="7067"/>
                    <a:pt x="648" y="6982"/>
                  </a:cubicBezTo>
                  <a:lnTo>
                    <a:pt x="6835" y="308"/>
                  </a:lnTo>
                  <a:cubicBezTo>
                    <a:pt x="7057" y="64"/>
                    <a:pt x="7408" y="0"/>
                    <a:pt x="7705" y="149"/>
                  </a:cubicBezTo>
                  <a:lnTo>
                    <a:pt x="38626" y="15768"/>
                  </a:lnTo>
                  <a:cubicBezTo>
                    <a:pt x="38976" y="15959"/>
                    <a:pt x="39125" y="16394"/>
                    <a:pt x="38944" y="16755"/>
                  </a:cubicBezTo>
                  <a:lnTo>
                    <a:pt x="34976" y="24608"/>
                  </a:lnTo>
                  <a:lnTo>
                    <a:pt x="34976" y="24608"/>
                  </a:lnTo>
                  <a:lnTo>
                    <a:pt x="32323" y="29860"/>
                  </a:lnTo>
                  <a:cubicBezTo>
                    <a:pt x="32132" y="30221"/>
                    <a:pt x="31697" y="30369"/>
                    <a:pt x="31336" y="30178"/>
                  </a:cubicBezTo>
                  <a:lnTo>
                    <a:pt x="415" y="14569"/>
                  </a:lnTo>
                  <a:cubicBezTo>
                    <a:pt x="149" y="14431"/>
                    <a:pt x="1" y="14155"/>
                    <a:pt x="22" y="13869"/>
                  </a:cubicBezTo>
                  <a:lnTo>
                    <a:pt x="171" y="11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1382525" y="4847225"/>
              <a:ext cx="638825" cy="326300"/>
            </a:xfrm>
            <a:custGeom>
              <a:avLst/>
              <a:gdLst/>
              <a:ahLst/>
              <a:cxnLst/>
              <a:rect l="l" t="t" r="r" b="b"/>
              <a:pathLst>
                <a:path w="25553" h="13052" extrusionOk="0">
                  <a:moveTo>
                    <a:pt x="33" y="6112"/>
                  </a:moveTo>
                  <a:cubicBezTo>
                    <a:pt x="11" y="6070"/>
                    <a:pt x="1" y="6017"/>
                    <a:pt x="1" y="5964"/>
                  </a:cubicBezTo>
                  <a:cubicBezTo>
                    <a:pt x="1" y="5889"/>
                    <a:pt x="22" y="5815"/>
                    <a:pt x="54" y="5751"/>
                  </a:cubicBezTo>
                  <a:lnTo>
                    <a:pt x="2325" y="319"/>
                  </a:lnTo>
                  <a:cubicBezTo>
                    <a:pt x="2410" y="117"/>
                    <a:pt x="2611" y="0"/>
                    <a:pt x="2813" y="21"/>
                  </a:cubicBezTo>
                  <a:lnTo>
                    <a:pt x="25096" y="2632"/>
                  </a:lnTo>
                  <a:cubicBezTo>
                    <a:pt x="25362" y="2653"/>
                    <a:pt x="25553" y="2897"/>
                    <a:pt x="25510" y="3162"/>
                  </a:cubicBezTo>
                  <a:lnTo>
                    <a:pt x="24852" y="8818"/>
                  </a:lnTo>
                  <a:lnTo>
                    <a:pt x="24852" y="8818"/>
                  </a:lnTo>
                  <a:lnTo>
                    <a:pt x="24407" y="12606"/>
                  </a:lnTo>
                  <a:cubicBezTo>
                    <a:pt x="24375" y="12872"/>
                    <a:pt x="24141" y="13052"/>
                    <a:pt x="23876" y="13020"/>
                  </a:cubicBezTo>
                  <a:lnTo>
                    <a:pt x="1593" y="10420"/>
                  </a:lnTo>
                  <a:cubicBezTo>
                    <a:pt x="1412" y="10399"/>
                    <a:pt x="1253" y="10261"/>
                    <a:pt x="1200" y="10081"/>
                  </a:cubicBezTo>
                  <a:lnTo>
                    <a:pt x="765" y="86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750800" y="2855225"/>
              <a:ext cx="548900" cy="671450"/>
            </a:xfrm>
            <a:custGeom>
              <a:avLst/>
              <a:gdLst/>
              <a:ahLst/>
              <a:cxnLst/>
              <a:rect l="l" t="t" r="r" b="b"/>
              <a:pathLst>
                <a:path w="21956" h="26858" extrusionOk="0">
                  <a:moveTo>
                    <a:pt x="17095" y="574"/>
                  </a:moveTo>
                  <a:cubicBezTo>
                    <a:pt x="17223" y="584"/>
                    <a:pt x="17350" y="659"/>
                    <a:pt x="17435" y="754"/>
                  </a:cubicBezTo>
                  <a:lnTo>
                    <a:pt x="21775" y="5306"/>
                  </a:lnTo>
                  <a:cubicBezTo>
                    <a:pt x="21924" y="5466"/>
                    <a:pt x="21955" y="5710"/>
                    <a:pt x="21839" y="5901"/>
                  </a:cubicBezTo>
                  <a:lnTo>
                    <a:pt x="9763" y="26529"/>
                  </a:lnTo>
                  <a:cubicBezTo>
                    <a:pt x="9615" y="26773"/>
                    <a:pt x="9307" y="26858"/>
                    <a:pt x="9073" y="26709"/>
                  </a:cubicBezTo>
                  <a:lnTo>
                    <a:pt x="3831" y="23643"/>
                  </a:lnTo>
                  <a:lnTo>
                    <a:pt x="3831" y="23643"/>
                  </a:lnTo>
                  <a:lnTo>
                    <a:pt x="330" y="21595"/>
                  </a:lnTo>
                  <a:cubicBezTo>
                    <a:pt x="86" y="21457"/>
                    <a:pt x="1" y="21149"/>
                    <a:pt x="149" y="20905"/>
                  </a:cubicBezTo>
                  <a:lnTo>
                    <a:pt x="12225" y="277"/>
                  </a:lnTo>
                  <a:cubicBezTo>
                    <a:pt x="12331" y="96"/>
                    <a:pt x="12522" y="1"/>
                    <a:pt x="12724" y="33"/>
                  </a:cubicBezTo>
                  <a:lnTo>
                    <a:pt x="14347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935225" y="2344300"/>
              <a:ext cx="851575" cy="1323500"/>
            </a:xfrm>
            <a:custGeom>
              <a:avLst/>
              <a:gdLst/>
              <a:ahLst/>
              <a:cxnLst/>
              <a:rect l="l" t="t" r="r" b="b"/>
              <a:pathLst>
                <a:path w="34063" h="52940" extrusionOk="0">
                  <a:moveTo>
                    <a:pt x="7216" y="255"/>
                  </a:moveTo>
                  <a:cubicBezTo>
                    <a:pt x="7290" y="181"/>
                    <a:pt x="7375" y="128"/>
                    <a:pt x="7481" y="86"/>
                  </a:cubicBezTo>
                  <a:cubicBezTo>
                    <a:pt x="7619" y="22"/>
                    <a:pt x="7778" y="1"/>
                    <a:pt x="7927" y="11"/>
                  </a:cubicBezTo>
                  <a:lnTo>
                    <a:pt x="20310" y="96"/>
                  </a:lnTo>
                  <a:cubicBezTo>
                    <a:pt x="20756" y="96"/>
                    <a:pt x="21149" y="393"/>
                    <a:pt x="21265" y="828"/>
                  </a:cubicBezTo>
                  <a:lnTo>
                    <a:pt x="33914" y="46202"/>
                  </a:lnTo>
                  <a:cubicBezTo>
                    <a:pt x="34063" y="46732"/>
                    <a:pt x="33755" y="47284"/>
                    <a:pt x="33224" y="47433"/>
                  </a:cubicBezTo>
                  <a:lnTo>
                    <a:pt x="21690" y="50637"/>
                  </a:lnTo>
                  <a:lnTo>
                    <a:pt x="21690" y="50637"/>
                  </a:lnTo>
                  <a:lnTo>
                    <a:pt x="13986" y="52791"/>
                  </a:lnTo>
                  <a:cubicBezTo>
                    <a:pt x="13466" y="52940"/>
                    <a:pt x="12914" y="52622"/>
                    <a:pt x="12766" y="52102"/>
                  </a:cubicBezTo>
                  <a:lnTo>
                    <a:pt x="117" y="6728"/>
                  </a:lnTo>
                  <a:cubicBezTo>
                    <a:pt x="0" y="6336"/>
                    <a:pt x="138" y="5922"/>
                    <a:pt x="446" y="5678"/>
                  </a:cubicBezTo>
                  <a:lnTo>
                    <a:pt x="2972" y="3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382650" y="2776450"/>
              <a:ext cx="880475" cy="1000650"/>
            </a:xfrm>
            <a:custGeom>
              <a:avLst/>
              <a:gdLst/>
              <a:ahLst/>
              <a:cxnLst/>
              <a:rect l="l" t="t" r="r" b="b"/>
              <a:pathLst>
                <a:path w="35219" h="40026" extrusionOk="0">
                  <a:moveTo>
                    <a:pt x="3597" y="3682"/>
                  </a:moveTo>
                  <a:cubicBezTo>
                    <a:pt x="3640" y="3608"/>
                    <a:pt x="3693" y="3544"/>
                    <a:pt x="3757" y="3491"/>
                  </a:cubicBezTo>
                  <a:cubicBezTo>
                    <a:pt x="3842" y="3406"/>
                    <a:pt x="3948" y="3353"/>
                    <a:pt x="4064" y="3322"/>
                  </a:cubicBezTo>
                  <a:lnTo>
                    <a:pt x="13010" y="117"/>
                  </a:lnTo>
                  <a:cubicBezTo>
                    <a:pt x="13328" y="0"/>
                    <a:pt x="13689" y="106"/>
                    <a:pt x="13890" y="393"/>
                  </a:cubicBezTo>
                  <a:lnTo>
                    <a:pt x="34975" y="29775"/>
                  </a:lnTo>
                  <a:cubicBezTo>
                    <a:pt x="35219" y="30115"/>
                    <a:pt x="35145" y="30592"/>
                    <a:pt x="34805" y="30836"/>
                  </a:cubicBezTo>
                  <a:lnTo>
                    <a:pt x="27335" y="36195"/>
                  </a:lnTo>
                  <a:lnTo>
                    <a:pt x="27335" y="36195"/>
                  </a:lnTo>
                  <a:lnTo>
                    <a:pt x="22348" y="39782"/>
                  </a:lnTo>
                  <a:cubicBezTo>
                    <a:pt x="22008" y="40026"/>
                    <a:pt x="21530" y="39941"/>
                    <a:pt x="21286" y="39601"/>
                  </a:cubicBezTo>
                  <a:lnTo>
                    <a:pt x="202" y="10219"/>
                  </a:lnTo>
                  <a:cubicBezTo>
                    <a:pt x="21" y="9975"/>
                    <a:pt x="0" y="9635"/>
                    <a:pt x="170" y="9381"/>
                  </a:cubicBezTo>
                  <a:lnTo>
                    <a:pt x="1443" y="72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1489450" y="3376500"/>
              <a:ext cx="1145500" cy="914175"/>
            </a:xfrm>
            <a:custGeom>
              <a:avLst/>
              <a:gdLst/>
              <a:ahLst/>
              <a:cxnLst/>
              <a:rect l="l" t="t" r="r" b="b"/>
              <a:pathLst>
                <a:path w="45820" h="36567" extrusionOk="0">
                  <a:moveTo>
                    <a:pt x="7311" y="11323"/>
                  </a:moveTo>
                  <a:lnTo>
                    <a:pt x="5974" y="10304"/>
                  </a:lnTo>
                  <a:cubicBezTo>
                    <a:pt x="5826" y="10198"/>
                    <a:pt x="5751" y="10007"/>
                    <a:pt x="5794" y="9816"/>
                  </a:cubicBezTo>
                  <a:lnTo>
                    <a:pt x="6059" y="8458"/>
                  </a:lnTo>
                  <a:lnTo>
                    <a:pt x="3513" y="6516"/>
                  </a:lnTo>
                  <a:cubicBezTo>
                    <a:pt x="3364" y="6399"/>
                    <a:pt x="3290" y="6208"/>
                    <a:pt x="3332" y="6028"/>
                  </a:cubicBezTo>
                  <a:lnTo>
                    <a:pt x="3502" y="5158"/>
                  </a:lnTo>
                  <a:lnTo>
                    <a:pt x="223" y="2664"/>
                  </a:lnTo>
                  <a:cubicBezTo>
                    <a:pt x="74" y="2547"/>
                    <a:pt x="0" y="2356"/>
                    <a:pt x="43" y="2176"/>
                  </a:cubicBezTo>
                  <a:lnTo>
                    <a:pt x="244" y="1189"/>
                  </a:lnTo>
                  <a:cubicBezTo>
                    <a:pt x="265" y="1062"/>
                    <a:pt x="340" y="945"/>
                    <a:pt x="446" y="871"/>
                  </a:cubicBezTo>
                  <a:lnTo>
                    <a:pt x="1581" y="118"/>
                  </a:lnTo>
                  <a:cubicBezTo>
                    <a:pt x="1751" y="1"/>
                    <a:pt x="1985" y="1"/>
                    <a:pt x="2154" y="139"/>
                  </a:cubicBezTo>
                  <a:lnTo>
                    <a:pt x="5391" y="2611"/>
                  </a:lnTo>
                  <a:lnTo>
                    <a:pt x="6441" y="1911"/>
                  </a:lnTo>
                  <a:cubicBezTo>
                    <a:pt x="6611" y="1783"/>
                    <a:pt x="6844" y="1794"/>
                    <a:pt x="7004" y="1921"/>
                  </a:cubicBezTo>
                  <a:lnTo>
                    <a:pt x="9529" y="3842"/>
                  </a:lnTo>
                  <a:lnTo>
                    <a:pt x="11153" y="2760"/>
                  </a:lnTo>
                  <a:cubicBezTo>
                    <a:pt x="11322" y="2643"/>
                    <a:pt x="11556" y="2643"/>
                    <a:pt x="11715" y="2781"/>
                  </a:cubicBezTo>
                  <a:lnTo>
                    <a:pt x="13020" y="3768"/>
                  </a:lnTo>
                  <a:lnTo>
                    <a:pt x="15312" y="2240"/>
                  </a:lnTo>
                  <a:cubicBezTo>
                    <a:pt x="15482" y="2112"/>
                    <a:pt x="15715" y="2123"/>
                    <a:pt x="15885" y="2250"/>
                  </a:cubicBezTo>
                  <a:lnTo>
                    <a:pt x="45565" y="24895"/>
                  </a:lnTo>
                  <a:cubicBezTo>
                    <a:pt x="45777" y="25054"/>
                    <a:pt x="45820" y="25362"/>
                    <a:pt x="45660" y="25574"/>
                  </a:cubicBezTo>
                  <a:lnTo>
                    <a:pt x="37479" y="36312"/>
                  </a:lnTo>
                  <a:cubicBezTo>
                    <a:pt x="37309" y="36525"/>
                    <a:pt x="37002" y="36567"/>
                    <a:pt x="36789" y="36397"/>
                  </a:cubicBezTo>
                  <a:lnTo>
                    <a:pt x="7099" y="13764"/>
                  </a:lnTo>
                  <a:cubicBezTo>
                    <a:pt x="6951" y="13647"/>
                    <a:pt x="6876" y="13456"/>
                    <a:pt x="6919" y="132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877600" y="3096625"/>
              <a:ext cx="1195125" cy="914200"/>
            </a:xfrm>
            <a:custGeom>
              <a:avLst/>
              <a:gdLst/>
              <a:ahLst/>
              <a:cxnLst/>
              <a:rect l="l" t="t" r="r" b="b"/>
              <a:pathLst>
                <a:path w="47805" h="36568" extrusionOk="0">
                  <a:moveTo>
                    <a:pt x="31007" y="21032"/>
                  </a:moveTo>
                  <a:lnTo>
                    <a:pt x="30254" y="20268"/>
                  </a:lnTo>
                  <a:lnTo>
                    <a:pt x="16915" y="33363"/>
                  </a:lnTo>
                  <a:cubicBezTo>
                    <a:pt x="16799" y="33479"/>
                    <a:pt x="16597" y="33479"/>
                    <a:pt x="16470" y="33363"/>
                  </a:cubicBezTo>
                  <a:lnTo>
                    <a:pt x="15939" y="32821"/>
                  </a:lnTo>
                  <a:cubicBezTo>
                    <a:pt x="15812" y="32694"/>
                    <a:pt x="15812" y="32492"/>
                    <a:pt x="15939" y="32376"/>
                  </a:cubicBezTo>
                  <a:lnTo>
                    <a:pt x="29277" y="19282"/>
                  </a:lnTo>
                  <a:lnTo>
                    <a:pt x="28450" y="18443"/>
                  </a:lnTo>
                  <a:lnTo>
                    <a:pt x="15408" y="31251"/>
                  </a:lnTo>
                  <a:cubicBezTo>
                    <a:pt x="15292" y="31378"/>
                    <a:pt x="15079" y="31378"/>
                    <a:pt x="14963" y="31251"/>
                  </a:cubicBezTo>
                  <a:lnTo>
                    <a:pt x="14432" y="30720"/>
                  </a:lnTo>
                  <a:cubicBezTo>
                    <a:pt x="14305" y="30593"/>
                    <a:pt x="14305" y="30391"/>
                    <a:pt x="14432" y="30264"/>
                  </a:cubicBezTo>
                  <a:lnTo>
                    <a:pt x="27155" y="17775"/>
                  </a:lnTo>
                  <a:cubicBezTo>
                    <a:pt x="26550" y="17785"/>
                    <a:pt x="25945" y="17785"/>
                    <a:pt x="25341" y="17785"/>
                  </a:cubicBezTo>
                  <a:lnTo>
                    <a:pt x="12204" y="30678"/>
                  </a:lnTo>
                  <a:cubicBezTo>
                    <a:pt x="12077" y="30795"/>
                    <a:pt x="11886" y="30795"/>
                    <a:pt x="11758" y="30678"/>
                  </a:cubicBezTo>
                  <a:lnTo>
                    <a:pt x="10931" y="29829"/>
                  </a:lnTo>
                  <a:cubicBezTo>
                    <a:pt x="10803" y="29702"/>
                    <a:pt x="10803" y="29500"/>
                    <a:pt x="10931" y="29373"/>
                  </a:cubicBezTo>
                  <a:lnTo>
                    <a:pt x="22804" y="17711"/>
                  </a:lnTo>
                  <a:cubicBezTo>
                    <a:pt x="22253" y="17690"/>
                    <a:pt x="21712" y="17658"/>
                    <a:pt x="21160" y="17616"/>
                  </a:cubicBezTo>
                  <a:lnTo>
                    <a:pt x="11408" y="27197"/>
                  </a:lnTo>
                  <a:cubicBezTo>
                    <a:pt x="11281" y="27325"/>
                    <a:pt x="11079" y="27325"/>
                    <a:pt x="10952" y="27197"/>
                  </a:cubicBezTo>
                  <a:lnTo>
                    <a:pt x="10421" y="26667"/>
                  </a:lnTo>
                  <a:cubicBezTo>
                    <a:pt x="10294" y="26540"/>
                    <a:pt x="10294" y="26338"/>
                    <a:pt x="10421" y="26221"/>
                  </a:cubicBezTo>
                  <a:lnTo>
                    <a:pt x="19356" y="17446"/>
                  </a:lnTo>
                  <a:lnTo>
                    <a:pt x="18974" y="17403"/>
                  </a:lnTo>
                  <a:cubicBezTo>
                    <a:pt x="18677" y="17372"/>
                    <a:pt x="18380" y="17340"/>
                    <a:pt x="18082" y="17308"/>
                  </a:cubicBezTo>
                  <a:lnTo>
                    <a:pt x="9753" y="25489"/>
                  </a:lnTo>
                  <a:cubicBezTo>
                    <a:pt x="9625" y="25606"/>
                    <a:pt x="9424" y="25606"/>
                    <a:pt x="9307" y="25489"/>
                  </a:cubicBezTo>
                  <a:lnTo>
                    <a:pt x="8776" y="24959"/>
                  </a:lnTo>
                  <a:cubicBezTo>
                    <a:pt x="8649" y="24831"/>
                    <a:pt x="8649" y="24630"/>
                    <a:pt x="8776" y="24502"/>
                  </a:cubicBezTo>
                  <a:lnTo>
                    <a:pt x="16300" y="17106"/>
                  </a:lnTo>
                  <a:lnTo>
                    <a:pt x="16003" y="17074"/>
                  </a:lnTo>
                  <a:cubicBezTo>
                    <a:pt x="15737" y="17032"/>
                    <a:pt x="15472" y="17000"/>
                    <a:pt x="15207" y="16958"/>
                  </a:cubicBezTo>
                  <a:lnTo>
                    <a:pt x="8161" y="23876"/>
                  </a:lnTo>
                  <a:cubicBezTo>
                    <a:pt x="8034" y="24004"/>
                    <a:pt x="7832" y="24004"/>
                    <a:pt x="7705" y="23876"/>
                  </a:cubicBezTo>
                  <a:lnTo>
                    <a:pt x="7174" y="23346"/>
                  </a:lnTo>
                  <a:cubicBezTo>
                    <a:pt x="7047" y="23229"/>
                    <a:pt x="7047" y="23017"/>
                    <a:pt x="7174" y="22900"/>
                  </a:cubicBezTo>
                  <a:lnTo>
                    <a:pt x="13477" y="16714"/>
                  </a:lnTo>
                  <a:lnTo>
                    <a:pt x="13063" y="16639"/>
                  </a:lnTo>
                  <a:lnTo>
                    <a:pt x="12204" y="16491"/>
                  </a:lnTo>
                  <a:lnTo>
                    <a:pt x="6442" y="22147"/>
                  </a:lnTo>
                  <a:cubicBezTo>
                    <a:pt x="6315" y="22274"/>
                    <a:pt x="6113" y="22274"/>
                    <a:pt x="5986" y="22147"/>
                  </a:cubicBezTo>
                  <a:lnTo>
                    <a:pt x="5455" y="21616"/>
                  </a:lnTo>
                  <a:cubicBezTo>
                    <a:pt x="5338" y="21489"/>
                    <a:pt x="5338" y="21287"/>
                    <a:pt x="5455" y="21160"/>
                  </a:cubicBezTo>
                  <a:lnTo>
                    <a:pt x="10517" y="16194"/>
                  </a:lnTo>
                  <a:lnTo>
                    <a:pt x="10209" y="16130"/>
                  </a:lnTo>
                  <a:lnTo>
                    <a:pt x="9477" y="15992"/>
                  </a:lnTo>
                  <a:lnTo>
                    <a:pt x="4871" y="20512"/>
                  </a:lnTo>
                  <a:cubicBezTo>
                    <a:pt x="4744" y="20629"/>
                    <a:pt x="4543" y="20629"/>
                    <a:pt x="4415" y="20512"/>
                  </a:cubicBezTo>
                  <a:lnTo>
                    <a:pt x="3885" y="19971"/>
                  </a:lnTo>
                  <a:cubicBezTo>
                    <a:pt x="3757" y="19844"/>
                    <a:pt x="3757" y="19642"/>
                    <a:pt x="3885" y="19515"/>
                  </a:cubicBezTo>
                  <a:lnTo>
                    <a:pt x="7853" y="15621"/>
                  </a:lnTo>
                  <a:cubicBezTo>
                    <a:pt x="5858" y="15186"/>
                    <a:pt x="3874" y="14708"/>
                    <a:pt x="1900" y="14167"/>
                  </a:cubicBezTo>
                  <a:cubicBezTo>
                    <a:pt x="1752" y="14124"/>
                    <a:pt x="1656" y="13976"/>
                    <a:pt x="1667" y="13827"/>
                  </a:cubicBezTo>
                  <a:lnTo>
                    <a:pt x="1741" y="13159"/>
                  </a:lnTo>
                  <a:cubicBezTo>
                    <a:pt x="1741" y="13063"/>
                    <a:pt x="1794" y="12978"/>
                    <a:pt x="1869" y="12936"/>
                  </a:cubicBezTo>
                  <a:cubicBezTo>
                    <a:pt x="1879" y="12925"/>
                    <a:pt x="1900" y="12915"/>
                    <a:pt x="1911" y="12904"/>
                  </a:cubicBezTo>
                  <a:cubicBezTo>
                    <a:pt x="1349" y="12766"/>
                    <a:pt x="797" y="12628"/>
                    <a:pt x="234" y="12469"/>
                  </a:cubicBezTo>
                  <a:cubicBezTo>
                    <a:pt x="107" y="12437"/>
                    <a:pt x="1" y="12321"/>
                    <a:pt x="1" y="12172"/>
                  </a:cubicBezTo>
                  <a:lnTo>
                    <a:pt x="892" y="11302"/>
                  </a:lnTo>
                  <a:cubicBezTo>
                    <a:pt x="4734" y="12321"/>
                    <a:pt x="8681" y="13010"/>
                    <a:pt x="12639" y="13180"/>
                  </a:cubicBezTo>
                  <a:cubicBezTo>
                    <a:pt x="13753" y="13223"/>
                    <a:pt x="14867" y="13223"/>
                    <a:pt x="15971" y="13180"/>
                  </a:cubicBezTo>
                  <a:cubicBezTo>
                    <a:pt x="17191" y="13127"/>
                    <a:pt x="18411" y="13021"/>
                    <a:pt x="19621" y="12862"/>
                  </a:cubicBezTo>
                  <a:cubicBezTo>
                    <a:pt x="20067" y="12798"/>
                    <a:pt x="20502" y="12724"/>
                    <a:pt x="20948" y="12650"/>
                  </a:cubicBezTo>
                  <a:cubicBezTo>
                    <a:pt x="21892" y="12480"/>
                    <a:pt x="22826" y="12278"/>
                    <a:pt x="23749" y="12034"/>
                  </a:cubicBezTo>
                  <a:cubicBezTo>
                    <a:pt x="26752" y="11238"/>
                    <a:pt x="29426" y="10050"/>
                    <a:pt x="32111" y="8554"/>
                  </a:cubicBezTo>
                  <a:lnTo>
                    <a:pt x="40695" y="118"/>
                  </a:lnTo>
                  <a:cubicBezTo>
                    <a:pt x="40822" y="1"/>
                    <a:pt x="41024" y="1"/>
                    <a:pt x="41151" y="118"/>
                  </a:cubicBezTo>
                  <a:lnTo>
                    <a:pt x="41979" y="967"/>
                  </a:lnTo>
                  <a:cubicBezTo>
                    <a:pt x="42106" y="1094"/>
                    <a:pt x="42106" y="1296"/>
                    <a:pt x="41979" y="1423"/>
                  </a:cubicBezTo>
                  <a:lnTo>
                    <a:pt x="37883" y="5434"/>
                  </a:lnTo>
                  <a:lnTo>
                    <a:pt x="42297" y="9944"/>
                  </a:lnTo>
                  <a:lnTo>
                    <a:pt x="46393" y="5922"/>
                  </a:lnTo>
                  <a:cubicBezTo>
                    <a:pt x="46521" y="5795"/>
                    <a:pt x="46722" y="5795"/>
                    <a:pt x="46850" y="5922"/>
                  </a:cubicBezTo>
                  <a:lnTo>
                    <a:pt x="47677" y="6760"/>
                  </a:lnTo>
                  <a:cubicBezTo>
                    <a:pt x="47805" y="6888"/>
                    <a:pt x="47805" y="7089"/>
                    <a:pt x="47677" y="7217"/>
                  </a:cubicBezTo>
                  <a:lnTo>
                    <a:pt x="17913" y="36440"/>
                  </a:lnTo>
                  <a:cubicBezTo>
                    <a:pt x="17785" y="36567"/>
                    <a:pt x="17584" y="36567"/>
                    <a:pt x="17456" y="36440"/>
                  </a:cubicBezTo>
                  <a:lnTo>
                    <a:pt x="16629" y="35602"/>
                  </a:lnTo>
                  <a:cubicBezTo>
                    <a:pt x="16501" y="35474"/>
                    <a:pt x="16501" y="35273"/>
                    <a:pt x="16629" y="35145"/>
                  </a:cubicBezTo>
                  <a:lnTo>
                    <a:pt x="31007" y="21032"/>
                  </a:lnTo>
                  <a:close/>
                  <a:moveTo>
                    <a:pt x="32164" y="19886"/>
                  </a:moveTo>
                  <a:lnTo>
                    <a:pt x="35336" y="16777"/>
                  </a:lnTo>
                  <a:cubicBezTo>
                    <a:pt x="34678" y="16947"/>
                    <a:pt x="34021" y="17085"/>
                    <a:pt x="33384" y="17191"/>
                  </a:cubicBezTo>
                  <a:lnTo>
                    <a:pt x="31421" y="19122"/>
                  </a:lnTo>
                  <a:lnTo>
                    <a:pt x="32174" y="19886"/>
                  </a:lnTo>
                  <a:close/>
                  <a:moveTo>
                    <a:pt x="30445" y="18136"/>
                  </a:moveTo>
                  <a:lnTo>
                    <a:pt x="31071" y="17520"/>
                  </a:lnTo>
                  <a:cubicBezTo>
                    <a:pt x="30689" y="17552"/>
                    <a:pt x="30317" y="17594"/>
                    <a:pt x="29946" y="17626"/>
                  </a:cubicBezTo>
                  <a:close/>
                  <a:moveTo>
                    <a:pt x="27760" y="15398"/>
                  </a:moveTo>
                  <a:lnTo>
                    <a:pt x="28704" y="16363"/>
                  </a:lnTo>
                  <a:cubicBezTo>
                    <a:pt x="31813" y="16194"/>
                    <a:pt x="35135" y="15695"/>
                    <a:pt x="37597" y="14560"/>
                  </a:cubicBezTo>
                  <a:lnTo>
                    <a:pt x="41130" y="11079"/>
                  </a:lnTo>
                  <a:lnTo>
                    <a:pt x="36726" y="6591"/>
                  </a:lnTo>
                  <a:lnTo>
                    <a:pt x="27760" y="15398"/>
                  </a:lnTo>
                  <a:close/>
                  <a:moveTo>
                    <a:pt x="25542" y="15016"/>
                  </a:moveTo>
                  <a:lnTo>
                    <a:pt x="28948" y="11684"/>
                  </a:lnTo>
                  <a:cubicBezTo>
                    <a:pt x="28015" y="12077"/>
                    <a:pt x="27081" y="12437"/>
                    <a:pt x="26105" y="12766"/>
                  </a:cubicBezTo>
                  <a:lnTo>
                    <a:pt x="22454" y="16342"/>
                  </a:lnTo>
                  <a:cubicBezTo>
                    <a:pt x="22911" y="16363"/>
                    <a:pt x="23356" y="16385"/>
                    <a:pt x="23813" y="16406"/>
                  </a:cubicBezTo>
                  <a:lnTo>
                    <a:pt x="24120" y="16406"/>
                  </a:lnTo>
                  <a:lnTo>
                    <a:pt x="25542" y="15005"/>
                  </a:lnTo>
                  <a:close/>
                  <a:moveTo>
                    <a:pt x="4129" y="13403"/>
                  </a:moveTo>
                  <a:cubicBezTo>
                    <a:pt x="5731" y="13806"/>
                    <a:pt x="7355" y="14188"/>
                    <a:pt x="8978" y="14528"/>
                  </a:cubicBezTo>
                  <a:lnTo>
                    <a:pt x="9265" y="14231"/>
                  </a:lnTo>
                  <a:cubicBezTo>
                    <a:pt x="7546" y="14040"/>
                    <a:pt x="5816" y="13753"/>
                    <a:pt x="4129" y="13403"/>
                  </a:cubicBezTo>
                  <a:close/>
                  <a:moveTo>
                    <a:pt x="20587" y="16226"/>
                  </a:moveTo>
                  <a:lnTo>
                    <a:pt x="23314" y="13551"/>
                  </a:lnTo>
                  <a:lnTo>
                    <a:pt x="22900" y="13647"/>
                  </a:lnTo>
                  <a:cubicBezTo>
                    <a:pt x="22444" y="13753"/>
                    <a:pt x="21977" y="13838"/>
                    <a:pt x="21521" y="13933"/>
                  </a:cubicBezTo>
                  <a:lnTo>
                    <a:pt x="19303" y="16109"/>
                  </a:lnTo>
                  <a:lnTo>
                    <a:pt x="19674" y="16151"/>
                  </a:lnTo>
                  <a:cubicBezTo>
                    <a:pt x="19982" y="16172"/>
                    <a:pt x="20279" y="16204"/>
                    <a:pt x="20587" y="16226"/>
                  </a:cubicBezTo>
                  <a:close/>
                  <a:moveTo>
                    <a:pt x="17509" y="15918"/>
                  </a:moveTo>
                  <a:lnTo>
                    <a:pt x="19175" y="14284"/>
                  </a:lnTo>
                  <a:lnTo>
                    <a:pt x="18878" y="14315"/>
                  </a:lnTo>
                  <a:cubicBezTo>
                    <a:pt x="18518" y="14347"/>
                    <a:pt x="18157" y="14390"/>
                    <a:pt x="17796" y="14411"/>
                  </a:cubicBezTo>
                  <a:lnTo>
                    <a:pt x="16406" y="15780"/>
                  </a:lnTo>
                  <a:lnTo>
                    <a:pt x="16703" y="15822"/>
                  </a:lnTo>
                  <a:close/>
                  <a:moveTo>
                    <a:pt x="14666" y="15546"/>
                  </a:moveTo>
                  <a:lnTo>
                    <a:pt x="15695" y="14528"/>
                  </a:lnTo>
                  <a:lnTo>
                    <a:pt x="15271" y="14538"/>
                  </a:lnTo>
                  <a:cubicBezTo>
                    <a:pt x="14910" y="14538"/>
                    <a:pt x="14549" y="14549"/>
                    <a:pt x="14188" y="14538"/>
                  </a:cubicBezTo>
                  <a:lnTo>
                    <a:pt x="13371" y="15334"/>
                  </a:lnTo>
                  <a:lnTo>
                    <a:pt x="13785" y="15398"/>
                  </a:lnTo>
                  <a:cubicBezTo>
                    <a:pt x="14071" y="15451"/>
                    <a:pt x="14369" y="15493"/>
                    <a:pt x="14666" y="15536"/>
                  </a:cubicBezTo>
                  <a:close/>
                  <a:moveTo>
                    <a:pt x="11684" y="15048"/>
                  </a:moveTo>
                  <a:lnTo>
                    <a:pt x="12257" y="14485"/>
                  </a:lnTo>
                  <a:lnTo>
                    <a:pt x="11949" y="14464"/>
                  </a:lnTo>
                  <a:cubicBezTo>
                    <a:pt x="11663" y="14453"/>
                    <a:pt x="11366" y="14432"/>
                    <a:pt x="11079" y="14411"/>
                  </a:cubicBezTo>
                  <a:lnTo>
                    <a:pt x="10623" y="14846"/>
                  </a:lnTo>
                  <a:lnTo>
                    <a:pt x="10931" y="14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1772500" y="2142950"/>
              <a:ext cx="1530700" cy="1530700"/>
            </a:xfrm>
            <a:custGeom>
              <a:avLst/>
              <a:gdLst/>
              <a:ahLst/>
              <a:cxnLst/>
              <a:rect l="l" t="t" r="r" b="b"/>
              <a:pathLst>
                <a:path w="61228" h="61228" extrusionOk="0">
                  <a:moveTo>
                    <a:pt x="42095" y="11280"/>
                  </a:moveTo>
                  <a:cubicBezTo>
                    <a:pt x="51868" y="17085"/>
                    <a:pt x="55784" y="29266"/>
                    <a:pt x="51200" y="39676"/>
                  </a:cubicBezTo>
                  <a:cubicBezTo>
                    <a:pt x="46626" y="50086"/>
                    <a:pt x="35007" y="55434"/>
                    <a:pt x="24120" y="52155"/>
                  </a:cubicBezTo>
                  <a:lnTo>
                    <a:pt x="24120" y="52155"/>
                  </a:lnTo>
                  <a:cubicBezTo>
                    <a:pt x="11195" y="48260"/>
                    <a:pt x="4595" y="33925"/>
                    <a:pt x="10028" y="21573"/>
                  </a:cubicBezTo>
                  <a:cubicBezTo>
                    <a:pt x="15461" y="9211"/>
                    <a:pt x="30486" y="4394"/>
                    <a:pt x="42095" y="11291"/>
                  </a:cubicBezTo>
                  <a:close/>
                  <a:moveTo>
                    <a:pt x="30911" y="22231"/>
                  </a:moveTo>
                  <a:cubicBezTo>
                    <a:pt x="32481" y="22284"/>
                    <a:pt x="33999" y="22783"/>
                    <a:pt x="35293" y="23653"/>
                  </a:cubicBezTo>
                  <a:lnTo>
                    <a:pt x="42085" y="14305"/>
                  </a:lnTo>
                  <a:lnTo>
                    <a:pt x="42679" y="13488"/>
                  </a:lnTo>
                  <a:cubicBezTo>
                    <a:pt x="39230" y="11058"/>
                    <a:pt x="35124" y="9721"/>
                    <a:pt x="30911" y="9668"/>
                  </a:cubicBezTo>
                  <a:lnTo>
                    <a:pt x="30911" y="22231"/>
                  </a:lnTo>
                  <a:close/>
                  <a:moveTo>
                    <a:pt x="35781" y="24014"/>
                  </a:moveTo>
                  <a:cubicBezTo>
                    <a:pt x="36047" y="24215"/>
                    <a:pt x="36301" y="24449"/>
                    <a:pt x="36545" y="24682"/>
                  </a:cubicBezTo>
                  <a:cubicBezTo>
                    <a:pt x="37405" y="25542"/>
                    <a:pt x="38074" y="26592"/>
                    <a:pt x="38498" y="27738"/>
                  </a:cubicBezTo>
                  <a:lnTo>
                    <a:pt x="42095" y="26561"/>
                  </a:lnTo>
                  <a:lnTo>
                    <a:pt x="50446" y="23855"/>
                  </a:lnTo>
                  <a:cubicBezTo>
                    <a:pt x="49088" y="19854"/>
                    <a:pt x="46552" y="16374"/>
                    <a:pt x="43178" y="13838"/>
                  </a:cubicBezTo>
                  <a:lnTo>
                    <a:pt x="42095" y="15323"/>
                  </a:lnTo>
                  <a:close/>
                  <a:moveTo>
                    <a:pt x="38678" y="28311"/>
                  </a:moveTo>
                  <a:cubicBezTo>
                    <a:pt x="39103" y="29818"/>
                    <a:pt x="39103" y="31410"/>
                    <a:pt x="38678" y="32917"/>
                  </a:cubicBezTo>
                  <a:lnTo>
                    <a:pt x="42095" y="34031"/>
                  </a:lnTo>
                  <a:lnTo>
                    <a:pt x="50637" y="36811"/>
                  </a:lnTo>
                  <a:cubicBezTo>
                    <a:pt x="51879" y="32768"/>
                    <a:pt x="51879" y="28460"/>
                    <a:pt x="50637" y="24428"/>
                  </a:cubicBezTo>
                  <a:lnTo>
                    <a:pt x="42095" y="27208"/>
                  </a:lnTo>
                  <a:close/>
                  <a:moveTo>
                    <a:pt x="38498" y="33500"/>
                  </a:moveTo>
                  <a:cubicBezTo>
                    <a:pt x="38074" y="34646"/>
                    <a:pt x="37405" y="35686"/>
                    <a:pt x="36545" y="36546"/>
                  </a:cubicBezTo>
                  <a:cubicBezTo>
                    <a:pt x="36301" y="36790"/>
                    <a:pt x="36047" y="37013"/>
                    <a:pt x="35781" y="37225"/>
                  </a:cubicBezTo>
                  <a:lnTo>
                    <a:pt x="42095" y="45905"/>
                  </a:lnTo>
                  <a:lnTo>
                    <a:pt x="43167" y="47390"/>
                  </a:lnTo>
                  <a:cubicBezTo>
                    <a:pt x="46552" y="44854"/>
                    <a:pt x="49088" y="41374"/>
                    <a:pt x="50446" y="37373"/>
                  </a:cubicBezTo>
                  <a:lnTo>
                    <a:pt x="42095" y="34668"/>
                  </a:lnTo>
                  <a:lnTo>
                    <a:pt x="38498" y="33490"/>
                  </a:lnTo>
                  <a:close/>
                  <a:moveTo>
                    <a:pt x="35293" y="37575"/>
                  </a:moveTo>
                  <a:cubicBezTo>
                    <a:pt x="33999" y="38456"/>
                    <a:pt x="32481" y="38944"/>
                    <a:pt x="30922" y="38997"/>
                  </a:cubicBezTo>
                  <a:lnTo>
                    <a:pt x="30922" y="51571"/>
                  </a:lnTo>
                  <a:cubicBezTo>
                    <a:pt x="35134" y="51507"/>
                    <a:pt x="39241" y="50181"/>
                    <a:pt x="42689" y="47741"/>
                  </a:cubicBezTo>
                  <a:lnTo>
                    <a:pt x="42095" y="46934"/>
                  </a:lnTo>
                  <a:lnTo>
                    <a:pt x="35304" y="37575"/>
                  </a:lnTo>
                  <a:close/>
                  <a:moveTo>
                    <a:pt x="30317" y="38997"/>
                  </a:moveTo>
                  <a:cubicBezTo>
                    <a:pt x="28746" y="38944"/>
                    <a:pt x="27229" y="38456"/>
                    <a:pt x="25934" y="37575"/>
                  </a:cubicBezTo>
                  <a:lnTo>
                    <a:pt x="24130" y="40069"/>
                  </a:lnTo>
                  <a:lnTo>
                    <a:pt x="18538" y="47741"/>
                  </a:lnTo>
                  <a:cubicBezTo>
                    <a:pt x="21987" y="50181"/>
                    <a:pt x="26093" y="51507"/>
                    <a:pt x="30317" y="51571"/>
                  </a:cubicBezTo>
                  <a:close/>
                  <a:moveTo>
                    <a:pt x="25436" y="37225"/>
                  </a:moveTo>
                  <a:cubicBezTo>
                    <a:pt x="25170" y="37013"/>
                    <a:pt x="24916" y="36790"/>
                    <a:pt x="24682" y="36546"/>
                  </a:cubicBezTo>
                  <a:cubicBezTo>
                    <a:pt x="23812" y="35686"/>
                    <a:pt x="23154" y="34646"/>
                    <a:pt x="22730" y="33500"/>
                  </a:cubicBezTo>
                  <a:lnTo>
                    <a:pt x="10781" y="37384"/>
                  </a:lnTo>
                  <a:cubicBezTo>
                    <a:pt x="12150" y="41374"/>
                    <a:pt x="14686" y="44865"/>
                    <a:pt x="18061" y="47390"/>
                  </a:cubicBezTo>
                  <a:lnTo>
                    <a:pt x="24130" y="39039"/>
                  </a:lnTo>
                  <a:lnTo>
                    <a:pt x="25446" y="37214"/>
                  </a:lnTo>
                  <a:close/>
                  <a:moveTo>
                    <a:pt x="22539" y="32927"/>
                  </a:moveTo>
                  <a:cubicBezTo>
                    <a:pt x="22114" y="31420"/>
                    <a:pt x="22114" y="29818"/>
                    <a:pt x="22539" y="28311"/>
                  </a:cubicBezTo>
                  <a:lnTo>
                    <a:pt x="10590" y="24438"/>
                  </a:lnTo>
                  <a:cubicBezTo>
                    <a:pt x="9349" y="28471"/>
                    <a:pt x="9349" y="32779"/>
                    <a:pt x="10590" y="36811"/>
                  </a:cubicBezTo>
                  <a:close/>
                  <a:moveTo>
                    <a:pt x="22730" y="27738"/>
                  </a:moveTo>
                  <a:cubicBezTo>
                    <a:pt x="23271" y="26274"/>
                    <a:pt x="24205" y="24980"/>
                    <a:pt x="25436" y="24014"/>
                  </a:cubicBezTo>
                  <a:lnTo>
                    <a:pt x="24120" y="22199"/>
                  </a:lnTo>
                  <a:lnTo>
                    <a:pt x="18050" y="13838"/>
                  </a:lnTo>
                  <a:cubicBezTo>
                    <a:pt x="14676" y="16374"/>
                    <a:pt x="12140" y="19865"/>
                    <a:pt x="10781" y="23855"/>
                  </a:cubicBezTo>
                  <a:lnTo>
                    <a:pt x="22740" y="27738"/>
                  </a:lnTo>
                  <a:close/>
                  <a:moveTo>
                    <a:pt x="25924" y="23653"/>
                  </a:moveTo>
                  <a:cubicBezTo>
                    <a:pt x="27229" y="22783"/>
                    <a:pt x="28746" y="22284"/>
                    <a:pt x="30306" y="22231"/>
                  </a:cubicBezTo>
                  <a:lnTo>
                    <a:pt x="30306" y="9668"/>
                  </a:lnTo>
                  <a:cubicBezTo>
                    <a:pt x="26083" y="9721"/>
                    <a:pt x="21976" y="11058"/>
                    <a:pt x="18538" y="13488"/>
                  </a:cubicBezTo>
                  <a:lnTo>
                    <a:pt x="24120" y="21170"/>
                  </a:lnTo>
                  <a:lnTo>
                    <a:pt x="25924" y="23653"/>
                  </a:lnTo>
                  <a:close/>
                  <a:moveTo>
                    <a:pt x="36227" y="25001"/>
                  </a:moveTo>
                  <a:cubicBezTo>
                    <a:pt x="36004" y="24778"/>
                    <a:pt x="35771" y="24566"/>
                    <a:pt x="35527" y="24375"/>
                  </a:cubicBezTo>
                  <a:lnTo>
                    <a:pt x="34307" y="26041"/>
                  </a:lnTo>
                  <a:cubicBezTo>
                    <a:pt x="35124" y="26688"/>
                    <a:pt x="35739" y="27547"/>
                    <a:pt x="36121" y="28513"/>
                  </a:cubicBezTo>
                  <a:lnTo>
                    <a:pt x="38074" y="27887"/>
                  </a:lnTo>
                  <a:cubicBezTo>
                    <a:pt x="37681" y="26805"/>
                    <a:pt x="37044" y="25818"/>
                    <a:pt x="36238" y="25001"/>
                  </a:cubicBezTo>
                  <a:close/>
                  <a:moveTo>
                    <a:pt x="35039" y="24014"/>
                  </a:moveTo>
                  <a:cubicBezTo>
                    <a:pt x="33818" y="23197"/>
                    <a:pt x="32386" y="22730"/>
                    <a:pt x="30911" y="22677"/>
                  </a:cubicBezTo>
                  <a:lnTo>
                    <a:pt x="30911" y="24735"/>
                  </a:lnTo>
                  <a:cubicBezTo>
                    <a:pt x="31951" y="24789"/>
                    <a:pt x="32959" y="25117"/>
                    <a:pt x="33829" y="25680"/>
                  </a:cubicBezTo>
                  <a:lnTo>
                    <a:pt x="35049" y="24014"/>
                  </a:lnTo>
                  <a:close/>
                  <a:moveTo>
                    <a:pt x="30317" y="22677"/>
                  </a:moveTo>
                  <a:cubicBezTo>
                    <a:pt x="28842" y="22730"/>
                    <a:pt x="27409" y="23197"/>
                    <a:pt x="26189" y="24014"/>
                  </a:cubicBezTo>
                  <a:lnTo>
                    <a:pt x="27399" y="25680"/>
                  </a:lnTo>
                  <a:cubicBezTo>
                    <a:pt x="28269" y="25117"/>
                    <a:pt x="29277" y="24789"/>
                    <a:pt x="30317" y="24735"/>
                  </a:cubicBezTo>
                  <a:lnTo>
                    <a:pt x="30317" y="22677"/>
                  </a:lnTo>
                  <a:close/>
                  <a:moveTo>
                    <a:pt x="25701" y="24375"/>
                  </a:moveTo>
                  <a:cubicBezTo>
                    <a:pt x="24544" y="25287"/>
                    <a:pt x="23663" y="26497"/>
                    <a:pt x="23154" y="27887"/>
                  </a:cubicBezTo>
                  <a:lnTo>
                    <a:pt x="24120" y="28195"/>
                  </a:lnTo>
                  <a:lnTo>
                    <a:pt x="25117" y="28524"/>
                  </a:lnTo>
                  <a:cubicBezTo>
                    <a:pt x="25489" y="27547"/>
                    <a:pt x="26104" y="26699"/>
                    <a:pt x="26910" y="26041"/>
                  </a:cubicBezTo>
                  <a:lnTo>
                    <a:pt x="25701" y="24375"/>
                  </a:lnTo>
                  <a:close/>
                  <a:moveTo>
                    <a:pt x="22963" y="28449"/>
                  </a:moveTo>
                  <a:cubicBezTo>
                    <a:pt x="22570" y="29871"/>
                    <a:pt x="22570" y="31367"/>
                    <a:pt x="22963" y="32789"/>
                  </a:cubicBezTo>
                  <a:lnTo>
                    <a:pt x="24120" y="32407"/>
                  </a:lnTo>
                  <a:lnTo>
                    <a:pt x="24926" y="32142"/>
                  </a:lnTo>
                  <a:cubicBezTo>
                    <a:pt x="24661" y="31145"/>
                    <a:pt x="24661" y="30083"/>
                    <a:pt x="24926" y="29086"/>
                  </a:cubicBezTo>
                  <a:lnTo>
                    <a:pt x="24120" y="28821"/>
                  </a:lnTo>
                  <a:lnTo>
                    <a:pt x="22963" y="28439"/>
                  </a:lnTo>
                  <a:close/>
                  <a:moveTo>
                    <a:pt x="23154" y="33362"/>
                  </a:moveTo>
                  <a:cubicBezTo>
                    <a:pt x="23663" y="34742"/>
                    <a:pt x="24544" y="35951"/>
                    <a:pt x="25701" y="36864"/>
                  </a:cubicBezTo>
                  <a:lnTo>
                    <a:pt x="26910" y="35198"/>
                  </a:lnTo>
                  <a:cubicBezTo>
                    <a:pt x="26104" y="34540"/>
                    <a:pt x="25489" y="33691"/>
                    <a:pt x="25117" y="32715"/>
                  </a:cubicBezTo>
                  <a:lnTo>
                    <a:pt x="24120" y="33044"/>
                  </a:lnTo>
                  <a:close/>
                  <a:moveTo>
                    <a:pt x="26189" y="37214"/>
                  </a:moveTo>
                  <a:cubicBezTo>
                    <a:pt x="27409" y="38042"/>
                    <a:pt x="28842" y="38509"/>
                    <a:pt x="30317" y="38562"/>
                  </a:cubicBezTo>
                  <a:lnTo>
                    <a:pt x="30317" y="36503"/>
                  </a:lnTo>
                  <a:cubicBezTo>
                    <a:pt x="29277" y="36450"/>
                    <a:pt x="28269" y="36121"/>
                    <a:pt x="27399" y="35559"/>
                  </a:cubicBezTo>
                  <a:lnTo>
                    <a:pt x="26178" y="37225"/>
                  </a:lnTo>
                  <a:close/>
                  <a:moveTo>
                    <a:pt x="30911" y="38562"/>
                  </a:moveTo>
                  <a:cubicBezTo>
                    <a:pt x="32386" y="38509"/>
                    <a:pt x="33818" y="38042"/>
                    <a:pt x="35039" y="37214"/>
                  </a:cubicBezTo>
                  <a:lnTo>
                    <a:pt x="33829" y="35548"/>
                  </a:lnTo>
                  <a:cubicBezTo>
                    <a:pt x="32959" y="36121"/>
                    <a:pt x="31951" y="36450"/>
                    <a:pt x="30911" y="36503"/>
                  </a:cubicBezTo>
                  <a:lnTo>
                    <a:pt x="30911" y="38562"/>
                  </a:lnTo>
                  <a:close/>
                  <a:moveTo>
                    <a:pt x="35527" y="36864"/>
                  </a:moveTo>
                  <a:cubicBezTo>
                    <a:pt x="35771" y="36673"/>
                    <a:pt x="36015" y="36461"/>
                    <a:pt x="36238" y="36238"/>
                  </a:cubicBezTo>
                  <a:cubicBezTo>
                    <a:pt x="37044" y="35421"/>
                    <a:pt x="37681" y="34434"/>
                    <a:pt x="38074" y="33362"/>
                  </a:cubicBezTo>
                  <a:lnTo>
                    <a:pt x="36121" y="32726"/>
                  </a:lnTo>
                  <a:cubicBezTo>
                    <a:pt x="35750" y="33691"/>
                    <a:pt x="35124" y="34540"/>
                    <a:pt x="34317" y="35198"/>
                  </a:cubicBezTo>
                  <a:lnTo>
                    <a:pt x="35527" y="36864"/>
                  </a:lnTo>
                  <a:close/>
                  <a:moveTo>
                    <a:pt x="38265" y="32789"/>
                  </a:moveTo>
                  <a:cubicBezTo>
                    <a:pt x="38657" y="31367"/>
                    <a:pt x="38657" y="29871"/>
                    <a:pt x="38265" y="28449"/>
                  </a:cubicBezTo>
                  <a:lnTo>
                    <a:pt x="36301" y="29086"/>
                  </a:lnTo>
                  <a:cubicBezTo>
                    <a:pt x="36567" y="30094"/>
                    <a:pt x="36567" y="31155"/>
                    <a:pt x="36301" y="32153"/>
                  </a:cubicBezTo>
                  <a:close/>
                  <a:moveTo>
                    <a:pt x="44907" y="7418"/>
                  </a:moveTo>
                  <a:cubicBezTo>
                    <a:pt x="44058" y="6367"/>
                    <a:pt x="42445" y="6367"/>
                    <a:pt x="41586" y="7418"/>
                  </a:cubicBezTo>
                  <a:cubicBezTo>
                    <a:pt x="41575" y="7439"/>
                    <a:pt x="41565" y="7450"/>
                    <a:pt x="41565" y="7471"/>
                  </a:cubicBezTo>
                  <a:lnTo>
                    <a:pt x="41214" y="9381"/>
                  </a:lnTo>
                  <a:cubicBezTo>
                    <a:pt x="41204" y="9402"/>
                    <a:pt x="41204" y="9413"/>
                    <a:pt x="41214" y="9434"/>
                  </a:cubicBezTo>
                  <a:cubicBezTo>
                    <a:pt x="41851" y="11397"/>
                    <a:pt x="44631" y="11397"/>
                    <a:pt x="45279" y="9434"/>
                  </a:cubicBezTo>
                  <a:cubicBezTo>
                    <a:pt x="45279" y="9413"/>
                    <a:pt x="45279" y="9402"/>
                    <a:pt x="45279" y="9381"/>
                  </a:cubicBezTo>
                  <a:lnTo>
                    <a:pt x="44928" y="7471"/>
                  </a:lnTo>
                  <a:cubicBezTo>
                    <a:pt x="44918" y="7450"/>
                    <a:pt x="44918" y="7439"/>
                    <a:pt x="44907" y="7418"/>
                  </a:cubicBezTo>
                  <a:close/>
                  <a:moveTo>
                    <a:pt x="43103" y="7609"/>
                  </a:moveTo>
                  <a:lnTo>
                    <a:pt x="41925" y="7609"/>
                  </a:lnTo>
                  <a:lnTo>
                    <a:pt x="41618" y="9286"/>
                  </a:lnTo>
                  <a:lnTo>
                    <a:pt x="43103" y="9286"/>
                  </a:lnTo>
                  <a:close/>
                  <a:moveTo>
                    <a:pt x="43390" y="9286"/>
                  </a:moveTo>
                  <a:lnTo>
                    <a:pt x="44875" y="9286"/>
                  </a:lnTo>
                  <a:lnTo>
                    <a:pt x="44578" y="7609"/>
                  </a:lnTo>
                  <a:lnTo>
                    <a:pt x="43390" y="7609"/>
                  </a:lnTo>
                  <a:close/>
                  <a:moveTo>
                    <a:pt x="54107" y="16639"/>
                  </a:moveTo>
                  <a:cubicBezTo>
                    <a:pt x="53248" y="15589"/>
                    <a:pt x="51635" y="15589"/>
                    <a:pt x="50786" y="16639"/>
                  </a:cubicBezTo>
                  <a:cubicBezTo>
                    <a:pt x="50775" y="16660"/>
                    <a:pt x="50765" y="16671"/>
                    <a:pt x="50765" y="16692"/>
                  </a:cubicBezTo>
                  <a:lnTo>
                    <a:pt x="50414" y="18602"/>
                  </a:lnTo>
                  <a:cubicBezTo>
                    <a:pt x="50404" y="18613"/>
                    <a:pt x="50404" y="18634"/>
                    <a:pt x="50414" y="18655"/>
                  </a:cubicBezTo>
                  <a:cubicBezTo>
                    <a:pt x="51062" y="20608"/>
                    <a:pt x="53831" y="20608"/>
                    <a:pt x="54478" y="18655"/>
                  </a:cubicBezTo>
                  <a:cubicBezTo>
                    <a:pt x="54478" y="18634"/>
                    <a:pt x="54478" y="18613"/>
                    <a:pt x="54478" y="18602"/>
                  </a:cubicBezTo>
                  <a:lnTo>
                    <a:pt x="54128" y="16692"/>
                  </a:lnTo>
                  <a:cubicBezTo>
                    <a:pt x="54118" y="16671"/>
                    <a:pt x="54107" y="16650"/>
                    <a:pt x="54096" y="16639"/>
                  </a:cubicBezTo>
                  <a:close/>
                  <a:moveTo>
                    <a:pt x="52303" y="16830"/>
                  </a:moveTo>
                  <a:lnTo>
                    <a:pt x="51115" y="16830"/>
                  </a:lnTo>
                  <a:lnTo>
                    <a:pt x="50807" y="18507"/>
                  </a:lnTo>
                  <a:lnTo>
                    <a:pt x="52303" y="18507"/>
                  </a:lnTo>
                  <a:close/>
                  <a:moveTo>
                    <a:pt x="52590" y="18507"/>
                  </a:moveTo>
                  <a:lnTo>
                    <a:pt x="54075" y="18507"/>
                  </a:lnTo>
                  <a:lnTo>
                    <a:pt x="53768" y="16830"/>
                  </a:lnTo>
                  <a:lnTo>
                    <a:pt x="52590" y="16830"/>
                  </a:lnTo>
                  <a:close/>
                  <a:moveTo>
                    <a:pt x="57492" y="29266"/>
                  </a:moveTo>
                  <a:cubicBezTo>
                    <a:pt x="56643" y="28216"/>
                    <a:pt x="55030" y="28216"/>
                    <a:pt x="54171" y="29266"/>
                  </a:cubicBezTo>
                  <a:cubicBezTo>
                    <a:pt x="54160" y="29288"/>
                    <a:pt x="54150" y="29309"/>
                    <a:pt x="54150" y="29319"/>
                  </a:cubicBezTo>
                  <a:lnTo>
                    <a:pt x="53799" y="31229"/>
                  </a:lnTo>
                  <a:cubicBezTo>
                    <a:pt x="53789" y="31251"/>
                    <a:pt x="53789" y="31261"/>
                    <a:pt x="53799" y="31283"/>
                  </a:cubicBezTo>
                  <a:cubicBezTo>
                    <a:pt x="54436" y="33246"/>
                    <a:pt x="57216" y="33246"/>
                    <a:pt x="57863" y="31283"/>
                  </a:cubicBezTo>
                  <a:cubicBezTo>
                    <a:pt x="57863" y="31261"/>
                    <a:pt x="57863" y="31251"/>
                    <a:pt x="57863" y="31229"/>
                  </a:cubicBezTo>
                  <a:lnTo>
                    <a:pt x="57513" y="29319"/>
                  </a:lnTo>
                  <a:cubicBezTo>
                    <a:pt x="57503" y="29309"/>
                    <a:pt x="57503" y="29288"/>
                    <a:pt x="57492" y="29266"/>
                  </a:cubicBezTo>
                  <a:close/>
                  <a:moveTo>
                    <a:pt x="55688" y="29457"/>
                  </a:moveTo>
                  <a:lnTo>
                    <a:pt x="55688" y="31134"/>
                  </a:lnTo>
                  <a:lnTo>
                    <a:pt x="54203" y="31134"/>
                  </a:lnTo>
                  <a:lnTo>
                    <a:pt x="54510" y="29457"/>
                  </a:lnTo>
                  <a:close/>
                  <a:moveTo>
                    <a:pt x="55975" y="31134"/>
                  </a:moveTo>
                  <a:lnTo>
                    <a:pt x="55975" y="29457"/>
                  </a:lnTo>
                  <a:lnTo>
                    <a:pt x="57153" y="29457"/>
                  </a:lnTo>
                  <a:lnTo>
                    <a:pt x="57471" y="31134"/>
                  </a:lnTo>
                  <a:close/>
                  <a:moveTo>
                    <a:pt x="54118" y="41883"/>
                  </a:moveTo>
                  <a:cubicBezTo>
                    <a:pt x="53258" y="40833"/>
                    <a:pt x="51656" y="40833"/>
                    <a:pt x="50796" y="41883"/>
                  </a:cubicBezTo>
                  <a:cubicBezTo>
                    <a:pt x="50786" y="41904"/>
                    <a:pt x="50775" y="41926"/>
                    <a:pt x="50775" y="41936"/>
                  </a:cubicBezTo>
                  <a:lnTo>
                    <a:pt x="50425" y="43846"/>
                  </a:lnTo>
                  <a:cubicBezTo>
                    <a:pt x="50414" y="43867"/>
                    <a:pt x="50414" y="43889"/>
                    <a:pt x="50425" y="43899"/>
                  </a:cubicBezTo>
                  <a:cubicBezTo>
                    <a:pt x="51062" y="45862"/>
                    <a:pt x="53842" y="45862"/>
                    <a:pt x="54489" y="43899"/>
                  </a:cubicBezTo>
                  <a:cubicBezTo>
                    <a:pt x="54489" y="43889"/>
                    <a:pt x="54489" y="43867"/>
                    <a:pt x="54489" y="43846"/>
                  </a:cubicBezTo>
                  <a:lnTo>
                    <a:pt x="54160" y="41947"/>
                  </a:lnTo>
                  <a:cubicBezTo>
                    <a:pt x="54150" y="41926"/>
                    <a:pt x="54139" y="41904"/>
                    <a:pt x="54128" y="41894"/>
                  </a:cubicBezTo>
                  <a:close/>
                  <a:moveTo>
                    <a:pt x="52324" y="42074"/>
                  </a:moveTo>
                  <a:lnTo>
                    <a:pt x="51147" y="42074"/>
                  </a:lnTo>
                  <a:lnTo>
                    <a:pt x="50839" y="43751"/>
                  </a:lnTo>
                  <a:lnTo>
                    <a:pt x="52324" y="43751"/>
                  </a:lnTo>
                  <a:lnTo>
                    <a:pt x="52324" y="42074"/>
                  </a:lnTo>
                  <a:close/>
                  <a:moveTo>
                    <a:pt x="52611" y="43751"/>
                  </a:moveTo>
                  <a:lnTo>
                    <a:pt x="54096" y="43751"/>
                  </a:lnTo>
                  <a:lnTo>
                    <a:pt x="53789" y="42074"/>
                  </a:lnTo>
                  <a:lnTo>
                    <a:pt x="52611" y="42074"/>
                  </a:lnTo>
                  <a:close/>
                  <a:moveTo>
                    <a:pt x="44886" y="51104"/>
                  </a:moveTo>
                  <a:cubicBezTo>
                    <a:pt x="44037" y="50043"/>
                    <a:pt x="42424" y="50043"/>
                    <a:pt x="41565" y="51104"/>
                  </a:cubicBezTo>
                  <a:cubicBezTo>
                    <a:pt x="41554" y="51115"/>
                    <a:pt x="41543" y="51136"/>
                    <a:pt x="41543" y="51157"/>
                  </a:cubicBezTo>
                  <a:lnTo>
                    <a:pt x="41193" y="53067"/>
                  </a:lnTo>
                  <a:cubicBezTo>
                    <a:pt x="41183" y="53078"/>
                    <a:pt x="41183" y="53099"/>
                    <a:pt x="41193" y="53120"/>
                  </a:cubicBezTo>
                  <a:cubicBezTo>
                    <a:pt x="41841" y="55083"/>
                    <a:pt x="44610" y="55083"/>
                    <a:pt x="45257" y="53120"/>
                  </a:cubicBezTo>
                  <a:cubicBezTo>
                    <a:pt x="45257" y="53099"/>
                    <a:pt x="45257" y="53078"/>
                    <a:pt x="45257" y="53067"/>
                  </a:cubicBezTo>
                  <a:lnTo>
                    <a:pt x="44907" y="51157"/>
                  </a:lnTo>
                  <a:cubicBezTo>
                    <a:pt x="44897" y="51136"/>
                    <a:pt x="44897" y="51115"/>
                    <a:pt x="44886" y="51104"/>
                  </a:cubicBezTo>
                  <a:close/>
                  <a:moveTo>
                    <a:pt x="43082" y="51295"/>
                  </a:moveTo>
                  <a:lnTo>
                    <a:pt x="41904" y="51295"/>
                  </a:lnTo>
                  <a:lnTo>
                    <a:pt x="41596" y="52972"/>
                  </a:lnTo>
                  <a:lnTo>
                    <a:pt x="43082" y="52972"/>
                  </a:lnTo>
                  <a:lnTo>
                    <a:pt x="43082" y="51295"/>
                  </a:lnTo>
                  <a:close/>
                  <a:moveTo>
                    <a:pt x="43369" y="52972"/>
                  </a:moveTo>
                  <a:lnTo>
                    <a:pt x="44854" y="52972"/>
                  </a:lnTo>
                  <a:lnTo>
                    <a:pt x="44546" y="51295"/>
                  </a:lnTo>
                  <a:lnTo>
                    <a:pt x="43369" y="51295"/>
                  </a:lnTo>
                  <a:close/>
                  <a:moveTo>
                    <a:pt x="45225" y="55922"/>
                  </a:moveTo>
                  <a:cubicBezTo>
                    <a:pt x="45438" y="55794"/>
                    <a:pt x="45703" y="55805"/>
                    <a:pt x="45894" y="55943"/>
                  </a:cubicBezTo>
                  <a:cubicBezTo>
                    <a:pt x="50011" y="53460"/>
                    <a:pt x="53460" y="50011"/>
                    <a:pt x="55943" y="45894"/>
                  </a:cubicBezTo>
                  <a:cubicBezTo>
                    <a:pt x="55646" y="45459"/>
                    <a:pt x="55985" y="44865"/>
                    <a:pt x="56516" y="44907"/>
                  </a:cubicBezTo>
                  <a:cubicBezTo>
                    <a:pt x="58840" y="40705"/>
                    <a:pt x="60102" y="35994"/>
                    <a:pt x="60187" y="31187"/>
                  </a:cubicBezTo>
                  <a:cubicBezTo>
                    <a:pt x="59720" y="30954"/>
                    <a:pt x="59720" y="30274"/>
                    <a:pt x="60187" y="30052"/>
                  </a:cubicBezTo>
                  <a:cubicBezTo>
                    <a:pt x="60102" y="25245"/>
                    <a:pt x="58840" y="20523"/>
                    <a:pt x="56516" y="16321"/>
                  </a:cubicBezTo>
                  <a:cubicBezTo>
                    <a:pt x="55985" y="16363"/>
                    <a:pt x="55646" y="15769"/>
                    <a:pt x="55943" y="15334"/>
                  </a:cubicBezTo>
                  <a:cubicBezTo>
                    <a:pt x="53460" y="11217"/>
                    <a:pt x="50011" y="7768"/>
                    <a:pt x="45894" y="5285"/>
                  </a:cubicBezTo>
                  <a:cubicBezTo>
                    <a:pt x="45459" y="5582"/>
                    <a:pt x="44865" y="5243"/>
                    <a:pt x="44907" y="4712"/>
                  </a:cubicBezTo>
                  <a:cubicBezTo>
                    <a:pt x="40705" y="2388"/>
                    <a:pt x="35983" y="1126"/>
                    <a:pt x="31176" y="1041"/>
                  </a:cubicBezTo>
                  <a:cubicBezTo>
                    <a:pt x="30953" y="1518"/>
                    <a:pt x="30274" y="1518"/>
                    <a:pt x="30041" y="1041"/>
                  </a:cubicBezTo>
                  <a:cubicBezTo>
                    <a:pt x="25234" y="1126"/>
                    <a:pt x="20523" y="2388"/>
                    <a:pt x="16310" y="4712"/>
                  </a:cubicBezTo>
                  <a:cubicBezTo>
                    <a:pt x="16352" y="5243"/>
                    <a:pt x="15769" y="5582"/>
                    <a:pt x="15334" y="5285"/>
                  </a:cubicBezTo>
                  <a:cubicBezTo>
                    <a:pt x="11216" y="7768"/>
                    <a:pt x="7768" y="11217"/>
                    <a:pt x="5274" y="15334"/>
                  </a:cubicBezTo>
                  <a:cubicBezTo>
                    <a:pt x="5582" y="15769"/>
                    <a:pt x="5232" y="16363"/>
                    <a:pt x="4712" y="16321"/>
                  </a:cubicBezTo>
                  <a:cubicBezTo>
                    <a:pt x="2377" y="20523"/>
                    <a:pt x="1115" y="25245"/>
                    <a:pt x="1030" y="30052"/>
                  </a:cubicBezTo>
                  <a:cubicBezTo>
                    <a:pt x="1507" y="30274"/>
                    <a:pt x="1507" y="30954"/>
                    <a:pt x="1030" y="31187"/>
                  </a:cubicBezTo>
                  <a:cubicBezTo>
                    <a:pt x="1115" y="35994"/>
                    <a:pt x="2377" y="40705"/>
                    <a:pt x="4712" y="44918"/>
                  </a:cubicBezTo>
                  <a:cubicBezTo>
                    <a:pt x="5232" y="44865"/>
                    <a:pt x="5582" y="45459"/>
                    <a:pt x="5274" y="45894"/>
                  </a:cubicBezTo>
                  <a:cubicBezTo>
                    <a:pt x="7768" y="50011"/>
                    <a:pt x="11216" y="53460"/>
                    <a:pt x="15334" y="55954"/>
                  </a:cubicBezTo>
                  <a:cubicBezTo>
                    <a:pt x="15769" y="55646"/>
                    <a:pt x="16352" y="55996"/>
                    <a:pt x="16310" y="56516"/>
                  </a:cubicBezTo>
                  <a:cubicBezTo>
                    <a:pt x="20523" y="58850"/>
                    <a:pt x="25234" y="60113"/>
                    <a:pt x="30041" y="60198"/>
                  </a:cubicBezTo>
                  <a:cubicBezTo>
                    <a:pt x="30274" y="59721"/>
                    <a:pt x="30953" y="59721"/>
                    <a:pt x="31176" y="60198"/>
                  </a:cubicBezTo>
                  <a:cubicBezTo>
                    <a:pt x="35983" y="60113"/>
                    <a:pt x="40705" y="58850"/>
                    <a:pt x="44907" y="56516"/>
                  </a:cubicBezTo>
                  <a:cubicBezTo>
                    <a:pt x="44897" y="56272"/>
                    <a:pt x="45013" y="56049"/>
                    <a:pt x="45225" y="55922"/>
                  </a:cubicBezTo>
                  <a:close/>
                  <a:moveTo>
                    <a:pt x="45162" y="56972"/>
                  </a:moveTo>
                  <a:cubicBezTo>
                    <a:pt x="45607" y="57301"/>
                    <a:pt x="46234" y="56940"/>
                    <a:pt x="46170" y="56389"/>
                  </a:cubicBezTo>
                  <a:cubicBezTo>
                    <a:pt x="50351" y="53853"/>
                    <a:pt x="53852" y="50351"/>
                    <a:pt x="56389" y="46159"/>
                  </a:cubicBezTo>
                  <a:cubicBezTo>
                    <a:pt x="56940" y="46234"/>
                    <a:pt x="57301" y="45608"/>
                    <a:pt x="56972" y="45162"/>
                  </a:cubicBezTo>
                  <a:cubicBezTo>
                    <a:pt x="59338" y="40875"/>
                    <a:pt x="60622" y="36089"/>
                    <a:pt x="60707" y="31198"/>
                  </a:cubicBezTo>
                  <a:cubicBezTo>
                    <a:pt x="61227" y="30985"/>
                    <a:pt x="61227" y="30253"/>
                    <a:pt x="60707" y="30041"/>
                  </a:cubicBezTo>
                  <a:cubicBezTo>
                    <a:pt x="60622" y="25149"/>
                    <a:pt x="59338" y="20353"/>
                    <a:pt x="56972" y="16066"/>
                  </a:cubicBezTo>
                  <a:cubicBezTo>
                    <a:pt x="57301" y="15620"/>
                    <a:pt x="56940" y="14994"/>
                    <a:pt x="56389" y="15069"/>
                  </a:cubicBezTo>
                  <a:cubicBezTo>
                    <a:pt x="53852" y="10877"/>
                    <a:pt x="50351" y="7376"/>
                    <a:pt x="46159" y="4839"/>
                  </a:cubicBezTo>
                  <a:cubicBezTo>
                    <a:pt x="46234" y="4288"/>
                    <a:pt x="45607" y="3927"/>
                    <a:pt x="45162" y="4256"/>
                  </a:cubicBezTo>
                  <a:cubicBezTo>
                    <a:pt x="40875" y="1890"/>
                    <a:pt x="36089" y="606"/>
                    <a:pt x="31197" y="521"/>
                  </a:cubicBezTo>
                  <a:cubicBezTo>
                    <a:pt x="30985" y="1"/>
                    <a:pt x="30242" y="1"/>
                    <a:pt x="30030" y="521"/>
                  </a:cubicBezTo>
                  <a:cubicBezTo>
                    <a:pt x="25138" y="606"/>
                    <a:pt x="20342" y="1890"/>
                    <a:pt x="16066" y="4256"/>
                  </a:cubicBezTo>
                  <a:cubicBezTo>
                    <a:pt x="15620" y="3927"/>
                    <a:pt x="14983" y="4288"/>
                    <a:pt x="15058" y="4839"/>
                  </a:cubicBezTo>
                  <a:cubicBezTo>
                    <a:pt x="10877" y="7376"/>
                    <a:pt x="7375" y="10877"/>
                    <a:pt x="4839" y="15069"/>
                  </a:cubicBezTo>
                  <a:cubicBezTo>
                    <a:pt x="4287" y="14994"/>
                    <a:pt x="3916" y="15620"/>
                    <a:pt x="4256" y="16066"/>
                  </a:cubicBezTo>
                  <a:cubicBezTo>
                    <a:pt x="1889" y="20353"/>
                    <a:pt x="605" y="25139"/>
                    <a:pt x="520" y="30030"/>
                  </a:cubicBezTo>
                  <a:cubicBezTo>
                    <a:pt x="0" y="30243"/>
                    <a:pt x="0" y="30985"/>
                    <a:pt x="520" y="31198"/>
                  </a:cubicBezTo>
                  <a:cubicBezTo>
                    <a:pt x="605" y="36089"/>
                    <a:pt x="1889" y="40886"/>
                    <a:pt x="4256" y="45162"/>
                  </a:cubicBezTo>
                  <a:cubicBezTo>
                    <a:pt x="3916" y="45608"/>
                    <a:pt x="4287" y="46234"/>
                    <a:pt x="4839" y="46170"/>
                  </a:cubicBezTo>
                  <a:cubicBezTo>
                    <a:pt x="7365" y="50351"/>
                    <a:pt x="10877" y="53863"/>
                    <a:pt x="15058" y="56389"/>
                  </a:cubicBezTo>
                  <a:cubicBezTo>
                    <a:pt x="14994" y="56940"/>
                    <a:pt x="15620" y="57301"/>
                    <a:pt x="16066" y="56972"/>
                  </a:cubicBezTo>
                  <a:cubicBezTo>
                    <a:pt x="20342" y="59339"/>
                    <a:pt x="25138" y="60622"/>
                    <a:pt x="30030" y="60707"/>
                  </a:cubicBezTo>
                  <a:cubicBezTo>
                    <a:pt x="30242" y="61227"/>
                    <a:pt x="30985" y="61227"/>
                    <a:pt x="31197" y="60707"/>
                  </a:cubicBezTo>
                  <a:cubicBezTo>
                    <a:pt x="36089" y="60622"/>
                    <a:pt x="40875" y="59339"/>
                    <a:pt x="45162" y="56972"/>
                  </a:cubicBezTo>
                  <a:close/>
                  <a:moveTo>
                    <a:pt x="16310" y="7418"/>
                  </a:moveTo>
                  <a:cubicBezTo>
                    <a:pt x="16299" y="7439"/>
                    <a:pt x="16289" y="7450"/>
                    <a:pt x="16289" y="7471"/>
                  </a:cubicBezTo>
                  <a:lnTo>
                    <a:pt x="15938" y="9381"/>
                  </a:lnTo>
                  <a:cubicBezTo>
                    <a:pt x="15938" y="9402"/>
                    <a:pt x="15938" y="9413"/>
                    <a:pt x="15938" y="9434"/>
                  </a:cubicBezTo>
                  <a:cubicBezTo>
                    <a:pt x="16586" y="11397"/>
                    <a:pt x="19355" y="11397"/>
                    <a:pt x="20003" y="9434"/>
                  </a:cubicBezTo>
                  <a:cubicBezTo>
                    <a:pt x="20013" y="9413"/>
                    <a:pt x="20013" y="9402"/>
                    <a:pt x="20003" y="9381"/>
                  </a:cubicBezTo>
                  <a:lnTo>
                    <a:pt x="19674" y="7471"/>
                  </a:lnTo>
                  <a:cubicBezTo>
                    <a:pt x="19663" y="7450"/>
                    <a:pt x="19652" y="7439"/>
                    <a:pt x="19642" y="7418"/>
                  </a:cubicBezTo>
                  <a:cubicBezTo>
                    <a:pt x="18793" y="6367"/>
                    <a:pt x="17180" y="6367"/>
                    <a:pt x="16320" y="7418"/>
                  </a:cubicBezTo>
                  <a:close/>
                  <a:moveTo>
                    <a:pt x="18124" y="7609"/>
                  </a:moveTo>
                  <a:lnTo>
                    <a:pt x="18124" y="9286"/>
                  </a:lnTo>
                  <a:lnTo>
                    <a:pt x="19610" y="9286"/>
                  </a:lnTo>
                  <a:lnTo>
                    <a:pt x="19302" y="7609"/>
                  </a:lnTo>
                  <a:close/>
                  <a:moveTo>
                    <a:pt x="17838" y="9286"/>
                  </a:moveTo>
                  <a:lnTo>
                    <a:pt x="17838" y="7609"/>
                  </a:lnTo>
                  <a:lnTo>
                    <a:pt x="16649" y="7609"/>
                  </a:lnTo>
                  <a:lnTo>
                    <a:pt x="16352" y="9286"/>
                  </a:lnTo>
                  <a:close/>
                  <a:moveTo>
                    <a:pt x="7121" y="16639"/>
                  </a:moveTo>
                  <a:cubicBezTo>
                    <a:pt x="7110" y="16660"/>
                    <a:pt x="7099" y="16671"/>
                    <a:pt x="7089" y="16692"/>
                  </a:cubicBezTo>
                  <a:lnTo>
                    <a:pt x="6739" y="18602"/>
                  </a:lnTo>
                  <a:cubicBezTo>
                    <a:pt x="6739" y="18613"/>
                    <a:pt x="6739" y="18634"/>
                    <a:pt x="6739" y="18655"/>
                  </a:cubicBezTo>
                  <a:cubicBezTo>
                    <a:pt x="7386" y="20608"/>
                    <a:pt x="10155" y="20608"/>
                    <a:pt x="10803" y="18655"/>
                  </a:cubicBezTo>
                  <a:cubicBezTo>
                    <a:pt x="10813" y="18634"/>
                    <a:pt x="10813" y="18613"/>
                    <a:pt x="10803" y="18602"/>
                  </a:cubicBezTo>
                  <a:lnTo>
                    <a:pt x="10452" y="16692"/>
                  </a:lnTo>
                  <a:cubicBezTo>
                    <a:pt x="10452" y="16671"/>
                    <a:pt x="10442" y="16650"/>
                    <a:pt x="10431" y="16639"/>
                  </a:cubicBezTo>
                  <a:cubicBezTo>
                    <a:pt x="9572" y="15578"/>
                    <a:pt x="7959" y="15578"/>
                    <a:pt x="7110" y="16639"/>
                  </a:cubicBezTo>
                  <a:close/>
                  <a:moveTo>
                    <a:pt x="8924" y="16830"/>
                  </a:moveTo>
                  <a:lnTo>
                    <a:pt x="8924" y="18507"/>
                  </a:lnTo>
                  <a:lnTo>
                    <a:pt x="10410" y="18507"/>
                  </a:lnTo>
                  <a:lnTo>
                    <a:pt x="10102" y="16830"/>
                  </a:lnTo>
                  <a:close/>
                  <a:moveTo>
                    <a:pt x="8638" y="18507"/>
                  </a:moveTo>
                  <a:lnTo>
                    <a:pt x="8638" y="16830"/>
                  </a:lnTo>
                  <a:lnTo>
                    <a:pt x="7449" y="16830"/>
                  </a:lnTo>
                  <a:lnTo>
                    <a:pt x="7152" y="18507"/>
                  </a:lnTo>
                  <a:close/>
                  <a:moveTo>
                    <a:pt x="3725" y="29266"/>
                  </a:moveTo>
                  <a:cubicBezTo>
                    <a:pt x="4584" y="28216"/>
                    <a:pt x="6197" y="28216"/>
                    <a:pt x="7057" y="29266"/>
                  </a:cubicBezTo>
                  <a:cubicBezTo>
                    <a:pt x="7067" y="29288"/>
                    <a:pt x="7078" y="29309"/>
                    <a:pt x="7078" y="29319"/>
                  </a:cubicBezTo>
                  <a:lnTo>
                    <a:pt x="7428" y="31229"/>
                  </a:lnTo>
                  <a:cubicBezTo>
                    <a:pt x="7428" y="31251"/>
                    <a:pt x="7428" y="31261"/>
                    <a:pt x="7428" y="31283"/>
                  </a:cubicBezTo>
                  <a:cubicBezTo>
                    <a:pt x="6781" y="33246"/>
                    <a:pt x="4011" y="33246"/>
                    <a:pt x="3364" y="31283"/>
                  </a:cubicBezTo>
                  <a:cubicBezTo>
                    <a:pt x="3354" y="31261"/>
                    <a:pt x="3354" y="31251"/>
                    <a:pt x="3364" y="31229"/>
                  </a:cubicBezTo>
                  <a:lnTo>
                    <a:pt x="3714" y="29319"/>
                  </a:lnTo>
                  <a:cubicBezTo>
                    <a:pt x="3714" y="29309"/>
                    <a:pt x="3725" y="29288"/>
                    <a:pt x="3736" y="29266"/>
                  </a:cubicBezTo>
                  <a:close/>
                  <a:moveTo>
                    <a:pt x="5539" y="29457"/>
                  </a:moveTo>
                  <a:lnTo>
                    <a:pt x="6717" y="29457"/>
                  </a:lnTo>
                  <a:lnTo>
                    <a:pt x="7025" y="31134"/>
                  </a:lnTo>
                  <a:lnTo>
                    <a:pt x="5539" y="31134"/>
                  </a:lnTo>
                  <a:close/>
                  <a:moveTo>
                    <a:pt x="5242" y="31134"/>
                  </a:moveTo>
                  <a:lnTo>
                    <a:pt x="3757" y="31134"/>
                  </a:lnTo>
                  <a:lnTo>
                    <a:pt x="4065" y="29457"/>
                  </a:lnTo>
                  <a:lnTo>
                    <a:pt x="5242" y="29457"/>
                  </a:lnTo>
                  <a:lnTo>
                    <a:pt x="5242" y="31134"/>
                  </a:lnTo>
                  <a:close/>
                  <a:moveTo>
                    <a:pt x="7099" y="41883"/>
                  </a:moveTo>
                  <a:cubicBezTo>
                    <a:pt x="7089" y="41904"/>
                    <a:pt x="7078" y="41926"/>
                    <a:pt x="7078" y="41936"/>
                  </a:cubicBezTo>
                  <a:lnTo>
                    <a:pt x="6728" y="43846"/>
                  </a:lnTo>
                  <a:cubicBezTo>
                    <a:pt x="6728" y="43867"/>
                    <a:pt x="6728" y="43889"/>
                    <a:pt x="6728" y="43899"/>
                  </a:cubicBezTo>
                  <a:cubicBezTo>
                    <a:pt x="7375" y="45862"/>
                    <a:pt x="10145" y="45862"/>
                    <a:pt x="10792" y="43899"/>
                  </a:cubicBezTo>
                  <a:cubicBezTo>
                    <a:pt x="10792" y="43889"/>
                    <a:pt x="10792" y="43867"/>
                    <a:pt x="10792" y="43846"/>
                  </a:cubicBezTo>
                  <a:lnTo>
                    <a:pt x="10442" y="41947"/>
                  </a:lnTo>
                  <a:cubicBezTo>
                    <a:pt x="10442" y="41926"/>
                    <a:pt x="10431" y="41904"/>
                    <a:pt x="10421" y="41894"/>
                  </a:cubicBezTo>
                  <a:cubicBezTo>
                    <a:pt x="9561" y="40833"/>
                    <a:pt x="7948" y="40833"/>
                    <a:pt x="7099" y="41894"/>
                  </a:cubicBezTo>
                  <a:close/>
                  <a:moveTo>
                    <a:pt x="8903" y="42074"/>
                  </a:moveTo>
                  <a:lnTo>
                    <a:pt x="8903" y="43751"/>
                  </a:lnTo>
                  <a:lnTo>
                    <a:pt x="10389" y="43751"/>
                  </a:lnTo>
                  <a:lnTo>
                    <a:pt x="10081" y="42074"/>
                  </a:lnTo>
                  <a:close/>
                  <a:moveTo>
                    <a:pt x="8617" y="43751"/>
                  </a:moveTo>
                  <a:lnTo>
                    <a:pt x="8617" y="42074"/>
                  </a:lnTo>
                  <a:lnTo>
                    <a:pt x="7428" y="42074"/>
                  </a:lnTo>
                  <a:lnTo>
                    <a:pt x="7131" y="43751"/>
                  </a:lnTo>
                  <a:close/>
                  <a:moveTo>
                    <a:pt x="16342" y="51104"/>
                  </a:moveTo>
                  <a:cubicBezTo>
                    <a:pt x="16320" y="51115"/>
                    <a:pt x="16320" y="51136"/>
                    <a:pt x="16310" y="51157"/>
                  </a:cubicBezTo>
                  <a:lnTo>
                    <a:pt x="15960" y="53067"/>
                  </a:lnTo>
                  <a:cubicBezTo>
                    <a:pt x="15960" y="53078"/>
                    <a:pt x="15960" y="53099"/>
                    <a:pt x="15960" y="53120"/>
                  </a:cubicBezTo>
                  <a:cubicBezTo>
                    <a:pt x="16607" y="55083"/>
                    <a:pt x="19387" y="55083"/>
                    <a:pt x="20024" y="53120"/>
                  </a:cubicBezTo>
                  <a:cubicBezTo>
                    <a:pt x="20034" y="53099"/>
                    <a:pt x="20034" y="53078"/>
                    <a:pt x="20024" y="53067"/>
                  </a:cubicBezTo>
                  <a:lnTo>
                    <a:pt x="19674" y="51157"/>
                  </a:lnTo>
                  <a:cubicBezTo>
                    <a:pt x="19674" y="51136"/>
                    <a:pt x="19663" y="51115"/>
                    <a:pt x="19652" y="51104"/>
                  </a:cubicBezTo>
                  <a:cubicBezTo>
                    <a:pt x="18793" y="50043"/>
                    <a:pt x="17180" y="50043"/>
                    <a:pt x="16331" y="51104"/>
                  </a:cubicBezTo>
                  <a:close/>
                  <a:moveTo>
                    <a:pt x="18146" y="51295"/>
                  </a:moveTo>
                  <a:lnTo>
                    <a:pt x="18146" y="52972"/>
                  </a:lnTo>
                  <a:lnTo>
                    <a:pt x="19631" y="52972"/>
                  </a:lnTo>
                  <a:lnTo>
                    <a:pt x="19323" y="51295"/>
                  </a:lnTo>
                  <a:close/>
                  <a:moveTo>
                    <a:pt x="17859" y="52972"/>
                  </a:moveTo>
                  <a:lnTo>
                    <a:pt x="17859" y="51295"/>
                  </a:lnTo>
                  <a:lnTo>
                    <a:pt x="16671" y="51295"/>
                  </a:lnTo>
                  <a:lnTo>
                    <a:pt x="16374" y="52972"/>
                  </a:lnTo>
                  <a:close/>
                  <a:moveTo>
                    <a:pt x="28958" y="54500"/>
                  </a:moveTo>
                  <a:cubicBezTo>
                    <a:pt x="29807" y="53439"/>
                    <a:pt x="31420" y="53439"/>
                    <a:pt x="32280" y="54500"/>
                  </a:cubicBezTo>
                  <a:cubicBezTo>
                    <a:pt x="32290" y="54510"/>
                    <a:pt x="32301" y="54532"/>
                    <a:pt x="32301" y="54542"/>
                  </a:cubicBezTo>
                  <a:lnTo>
                    <a:pt x="32651" y="56452"/>
                  </a:lnTo>
                  <a:cubicBezTo>
                    <a:pt x="32662" y="56474"/>
                    <a:pt x="32662" y="56495"/>
                    <a:pt x="32651" y="56505"/>
                  </a:cubicBezTo>
                  <a:cubicBezTo>
                    <a:pt x="32004" y="58468"/>
                    <a:pt x="29234" y="58468"/>
                    <a:pt x="28587" y="56505"/>
                  </a:cubicBezTo>
                  <a:cubicBezTo>
                    <a:pt x="28587" y="56495"/>
                    <a:pt x="28587" y="56474"/>
                    <a:pt x="28587" y="56452"/>
                  </a:cubicBezTo>
                  <a:lnTo>
                    <a:pt x="28927" y="54542"/>
                  </a:lnTo>
                  <a:cubicBezTo>
                    <a:pt x="28927" y="54521"/>
                    <a:pt x="28937" y="54510"/>
                    <a:pt x="28948" y="54489"/>
                  </a:cubicBezTo>
                  <a:close/>
                  <a:moveTo>
                    <a:pt x="30762" y="54680"/>
                  </a:moveTo>
                  <a:lnTo>
                    <a:pt x="31940" y="54680"/>
                  </a:lnTo>
                  <a:lnTo>
                    <a:pt x="32248" y="56357"/>
                  </a:lnTo>
                  <a:lnTo>
                    <a:pt x="30762" y="56357"/>
                  </a:lnTo>
                  <a:lnTo>
                    <a:pt x="30762" y="54680"/>
                  </a:lnTo>
                  <a:close/>
                  <a:moveTo>
                    <a:pt x="30476" y="56357"/>
                  </a:moveTo>
                  <a:lnTo>
                    <a:pt x="28980" y="56357"/>
                  </a:lnTo>
                  <a:lnTo>
                    <a:pt x="29287" y="54680"/>
                  </a:lnTo>
                  <a:lnTo>
                    <a:pt x="30465" y="54680"/>
                  </a:lnTo>
                  <a:lnTo>
                    <a:pt x="30465" y="56357"/>
                  </a:lnTo>
                  <a:close/>
                  <a:moveTo>
                    <a:pt x="28958" y="4044"/>
                  </a:moveTo>
                  <a:cubicBezTo>
                    <a:pt x="29807" y="2993"/>
                    <a:pt x="31420" y="2993"/>
                    <a:pt x="32280" y="4044"/>
                  </a:cubicBezTo>
                  <a:cubicBezTo>
                    <a:pt x="32290" y="4065"/>
                    <a:pt x="32301" y="4075"/>
                    <a:pt x="32301" y="4097"/>
                  </a:cubicBezTo>
                  <a:lnTo>
                    <a:pt x="32651" y="6007"/>
                  </a:lnTo>
                  <a:cubicBezTo>
                    <a:pt x="32662" y="6028"/>
                    <a:pt x="32662" y="6039"/>
                    <a:pt x="32651" y="6060"/>
                  </a:cubicBezTo>
                  <a:cubicBezTo>
                    <a:pt x="32004" y="8023"/>
                    <a:pt x="29234" y="8023"/>
                    <a:pt x="28587" y="6060"/>
                  </a:cubicBezTo>
                  <a:cubicBezTo>
                    <a:pt x="28587" y="6039"/>
                    <a:pt x="28587" y="6028"/>
                    <a:pt x="28587" y="6007"/>
                  </a:cubicBezTo>
                  <a:lnTo>
                    <a:pt x="28937" y="4097"/>
                  </a:lnTo>
                  <a:cubicBezTo>
                    <a:pt x="28948" y="4075"/>
                    <a:pt x="28948" y="4065"/>
                    <a:pt x="28969" y="4044"/>
                  </a:cubicBezTo>
                  <a:close/>
                  <a:moveTo>
                    <a:pt x="30762" y="4235"/>
                  </a:moveTo>
                  <a:lnTo>
                    <a:pt x="31940" y="4235"/>
                  </a:lnTo>
                  <a:lnTo>
                    <a:pt x="32248" y="5911"/>
                  </a:lnTo>
                  <a:lnTo>
                    <a:pt x="30762" y="5911"/>
                  </a:lnTo>
                  <a:lnTo>
                    <a:pt x="30762" y="4235"/>
                  </a:lnTo>
                  <a:close/>
                  <a:moveTo>
                    <a:pt x="30476" y="5911"/>
                  </a:moveTo>
                  <a:lnTo>
                    <a:pt x="28980" y="5911"/>
                  </a:lnTo>
                  <a:lnTo>
                    <a:pt x="29287" y="4235"/>
                  </a:lnTo>
                  <a:lnTo>
                    <a:pt x="30465" y="4235"/>
                  </a:lnTo>
                  <a:lnTo>
                    <a:pt x="30465" y="5911"/>
                  </a:lnTo>
                  <a:close/>
                  <a:moveTo>
                    <a:pt x="30922" y="51932"/>
                  </a:moveTo>
                  <a:lnTo>
                    <a:pt x="30922" y="52611"/>
                  </a:lnTo>
                  <a:cubicBezTo>
                    <a:pt x="34869" y="52558"/>
                    <a:pt x="38731" y="51433"/>
                    <a:pt x="42095" y="49375"/>
                  </a:cubicBezTo>
                  <a:cubicBezTo>
                    <a:pt x="42498" y="49120"/>
                    <a:pt x="42902" y="48855"/>
                    <a:pt x="43284" y="48579"/>
                  </a:cubicBezTo>
                  <a:lnTo>
                    <a:pt x="42891" y="48027"/>
                  </a:lnTo>
                  <a:cubicBezTo>
                    <a:pt x="39379" y="50510"/>
                    <a:pt x="35198" y="51868"/>
                    <a:pt x="30900" y="51921"/>
                  </a:cubicBezTo>
                  <a:close/>
                  <a:moveTo>
                    <a:pt x="43390" y="47687"/>
                  </a:moveTo>
                  <a:lnTo>
                    <a:pt x="43782" y="48239"/>
                  </a:lnTo>
                  <a:cubicBezTo>
                    <a:pt x="44621" y="47603"/>
                    <a:pt x="45416" y="46913"/>
                    <a:pt x="46159" y="46170"/>
                  </a:cubicBezTo>
                  <a:cubicBezTo>
                    <a:pt x="48547" y="43793"/>
                    <a:pt x="50351" y="40886"/>
                    <a:pt x="51433" y="37702"/>
                  </a:cubicBezTo>
                  <a:lnTo>
                    <a:pt x="50796" y="37490"/>
                  </a:lnTo>
                  <a:cubicBezTo>
                    <a:pt x="49406" y="41554"/>
                    <a:pt x="46828" y="45109"/>
                    <a:pt x="43390" y="47687"/>
                  </a:cubicBezTo>
                  <a:close/>
                  <a:moveTo>
                    <a:pt x="50987" y="36928"/>
                  </a:moveTo>
                  <a:lnTo>
                    <a:pt x="51624" y="37129"/>
                  </a:lnTo>
                  <a:cubicBezTo>
                    <a:pt x="52929" y="32895"/>
                    <a:pt x="52929" y="28354"/>
                    <a:pt x="51624" y="24109"/>
                  </a:cubicBezTo>
                  <a:lnTo>
                    <a:pt x="50987" y="24322"/>
                  </a:lnTo>
                  <a:cubicBezTo>
                    <a:pt x="52250" y="28428"/>
                    <a:pt x="52250" y="32811"/>
                    <a:pt x="50987" y="36917"/>
                  </a:cubicBezTo>
                  <a:close/>
                  <a:moveTo>
                    <a:pt x="50796" y="23749"/>
                  </a:moveTo>
                  <a:lnTo>
                    <a:pt x="51433" y="23536"/>
                  </a:lnTo>
                  <a:cubicBezTo>
                    <a:pt x="50351" y="20353"/>
                    <a:pt x="48547" y="17456"/>
                    <a:pt x="46159" y="15069"/>
                  </a:cubicBezTo>
                  <a:cubicBezTo>
                    <a:pt x="45416" y="14336"/>
                    <a:pt x="44621" y="13647"/>
                    <a:pt x="43782" y="13010"/>
                  </a:cubicBezTo>
                  <a:lnTo>
                    <a:pt x="43379" y="13551"/>
                  </a:lnTo>
                  <a:cubicBezTo>
                    <a:pt x="46817" y="16130"/>
                    <a:pt x="49406" y="19685"/>
                    <a:pt x="50796" y="23749"/>
                  </a:cubicBezTo>
                  <a:close/>
                  <a:moveTo>
                    <a:pt x="42902" y="13201"/>
                  </a:moveTo>
                  <a:lnTo>
                    <a:pt x="43294" y="12660"/>
                  </a:lnTo>
                  <a:cubicBezTo>
                    <a:pt x="42902" y="12384"/>
                    <a:pt x="42509" y="12119"/>
                    <a:pt x="42106" y="11864"/>
                  </a:cubicBezTo>
                  <a:cubicBezTo>
                    <a:pt x="38731" y="9795"/>
                    <a:pt x="34869" y="8681"/>
                    <a:pt x="30922" y="8628"/>
                  </a:cubicBezTo>
                  <a:lnTo>
                    <a:pt x="30922" y="9307"/>
                  </a:lnTo>
                  <a:cubicBezTo>
                    <a:pt x="35219" y="9360"/>
                    <a:pt x="39400" y="10718"/>
                    <a:pt x="42912" y="13190"/>
                  </a:cubicBezTo>
                  <a:close/>
                  <a:moveTo>
                    <a:pt x="30306" y="9307"/>
                  </a:moveTo>
                  <a:lnTo>
                    <a:pt x="30306" y="8638"/>
                  </a:lnTo>
                  <a:cubicBezTo>
                    <a:pt x="25871" y="8691"/>
                    <a:pt x="21552" y="10092"/>
                    <a:pt x="17933" y="12660"/>
                  </a:cubicBezTo>
                  <a:lnTo>
                    <a:pt x="18326" y="13201"/>
                  </a:lnTo>
                  <a:cubicBezTo>
                    <a:pt x="21838" y="10718"/>
                    <a:pt x="26019" y="9360"/>
                    <a:pt x="30317" y="9307"/>
                  </a:cubicBezTo>
                  <a:close/>
                  <a:moveTo>
                    <a:pt x="17838" y="13551"/>
                  </a:moveTo>
                  <a:lnTo>
                    <a:pt x="17445" y="13010"/>
                  </a:lnTo>
                  <a:cubicBezTo>
                    <a:pt x="16596" y="13636"/>
                    <a:pt x="15801" y="14326"/>
                    <a:pt x="15058" y="15069"/>
                  </a:cubicBezTo>
                  <a:cubicBezTo>
                    <a:pt x="12670" y="17456"/>
                    <a:pt x="10866" y="20353"/>
                    <a:pt x="9784" y="23536"/>
                  </a:cubicBezTo>
                  <a:lnTo>
                    <a:pt x="10421" y="23749"/>
                  </a:lnTo>
                  <a:cubicBezTo>
                    <a:pt x="11811" y="19685"/>
                    <a:pt x="14389" y="16130"/>
                    <a:pt x="17827" y="13551"/>
                  </a:cubicBezTo>
                  <a:close/>
                  <a:moveTo>
                    <a:pt x="10240" y="24311"/>
                  </a:moveTo>
                  <a:lnTo>
                    <a:pt x="9604" y="24109"/>
                  </a:lnTo>
                  <a:cubicBezTo>
                    <a:pt x="8298" y="28354"/>
                    <a:pt x="8298" y="32885"/>
                    <a:pt x="9604" y="37129"/>
                  </a:cubicBezTo>
                  <a:lnTo>
                    <a:pt x="10240" y="36917"/>
                  </a:lnTo>
                  <a:cubicBezTo>
                    <a:pt x="8978" y="32811"/>
                    <a:pt x="8978" y="28428"/>
                    <a:pt x="10240" y="24322"/>
                  </a:cubicBezTo>
                  <a:close/>
                  <a:moveTo>
                    <a:pt x="10431" y="37490"/>
                  </a:moveTo>
                  <a:lnTo>
                    <a:pt x="9795" y="37702"/>
                  </a:lnTo>
                  <a:cubicBezTo>
                    <a:pt x="11216" y="41894"/>
                    <a:pt x="13891" y="45565"/>
                    <a:pt x="17445" y="48229"/>
                  </a:cubicBezTo>
                  <a:lnTo>
                    <a:pt x="17838" y="47687"/>
                  </a:lnTo>
                  <a:cubicBezTo>
                    <a:pt x="14400" y="45109"/>
                    <a:pt x="11821" y="41554"/>
                    <a:pt x="10431" y="37490"/>
                  </a:cubicBezTo>
                  <a:close/>
                  <a:moveTo>
                    <a:pt x="18326" y="48048"/>
                  </a:moveTo>
                  <a:lnTo>
                    <a:pt x="17933" y="48589"/>
                  </a:lnTo>
                  <a:cubicBezTo>
                    <a:pt x="21552" y="51147"/>
                    <a:pt x="25871" y="52547"/>
                    <a:pt x="30306" y="52611"/>
                  </a:cubicBezTo>
                  <a:lnTo>
                    <a:pt x="30306" y="51932"/>
                  </a:lnTo>
                  <a:cubicBezTo>
                    <a:pt x="26009" y="51879"/>
                    <a:pt x="21838" y="50521"/>
                    <a:pt x="18326" y="48048"/>
                  </a:cubicBezTo>
                  <a:close/>
                  <a:moveTo>
                    <a:pt x="30614" y="2685"/>
                  </a:moveTo>
                  <a:cubicBezTo>
                    <a:pt x="46043" y="2685"/>
                    <a:pt x="58553" y="15185"/>
                    <a:pt x="58553" y="30625"/>
                  </a:cubicBezTo>
                  <a:cubicBezTo>
                    <a:pt x="58553" y="46053"/>
                    <a:pt x="46043" y="58553"/>
                    <a:pt x="30614" y="58553"/>
                  </a:cubicBezTo>
                  <a:lnTo>
                    <a:pt x="30614" y="59041"/>
                  </a:lnTo>
                  <a:cubicBezTo>
                    <a:pt x="46308" y="59041"/>
                    <a:pt x="59041" y="46319"/>
                    <a:pt x="59041" y="30614"/>
                  </a:cubicBezTo>
                  <a:cubicBezTo>
                    <a:pt x="59041" y="14920"/>
                    <a:pt x="46308" y="2187"/>
                    <a:pt x="30614" y="2187"/>
                  </a:cubicBezTo>
                  <a:close/>
                  <a:moveTo>
                    <a:pt x="30614" y="2685"/>
                  </a:moveTo>
                  <a:lnTo>
                    <a:pt x="30614" y="2685"/>
                  </a:lnTo>
                  <a:lnTo>
                    <a:pt x="30614" y="2197"/>
                  </a:lnTo>
                  <a:lnTo>
                    <a:pt x="30614" y="2197"/>
                  </a:lnTo>
                  <a:cubicBezTo>
                    <a:pt x="14909" y="2197"/>
                    <a:pt x="2186" y="14920"/>
                    <a:pt x="2186" y="30625"/>
                  </a:cubicBezTo>
                  <a:cubicBezTo>
                    <a:pt x="2186" y="46319"/>
                    <a:pt x="14909" y="59041"/>
                    <a:pt x="30614" y="59041"/>
                  </a:cubicBezTo>
                  <a:lnTo>
                    <a:pt x="30614" y="59041"/>
                  </a:lnTo>
                  <a:lnTo>
                    <a:pt x="30614" y="58564"/>
                  </a:lnTo>
                  <a:lnTo>
                    <a:pt x="30614" y="58564"/>
                  </a:lnTo>
                  <a:cubicBezTo>
                    <a:pt x="15185" y="58564"/>
                    <a:pt x="2674" y="46053"/>
                    <a:pt x="2674" y="30625"/>
                  </a:cubicBezTo>
                  <a:cubicBezTo>
                    <a:pt x="2674" y="15185"/>
                    <a:pt x="15185" y="2685"/>
                    <a:pt x="30614" y="2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637950" y="2088850"/>
              <a:ext cx="713100" cy="1916400"/>
            </a:xfrm>
            <a:custGeom>
              <a:avLst/>
              <a:gdLst/>
              <a:ahLst/>
              <a:cxnLst/>
              <a:rect l="l" t="t" r="r" b="b"/>
              <a:pathLst>
                <a:path w="28524" h="76656" extrusionOk="0">
                  <a:moveTo>
                    <a:pt x="25627" y="8691"/>
                  </a:moveTo>
                  <a:lnTo>
                    <a:pt x="28311" y="170"/>
                  </a:lnTo>
                  <a:cubicBezTo>
                    <a:pt x="28343" y="64"/>
                    <a:pt x="28407" y="0"/>
                    <a:pt x="28460" y="11"/>
                  </a:cubicBezTo>
                  <a:cubicBezTo>
                    <a:pt x="28513" y="21"/>
                    <a:pt x="28524" y="117"/>
                    <a:pt x="28502" y="223"/>
                  </a:cubicBezTo>
                  <a:lnTo>
                    <a:pt x="26571" y="8945"/>
                  </a:lnTo>
                  <a:cubicBezTo>
                    <a:pt x="26667" y="9030"/>
                    <a:pt x="26730" y="9179"/>
                    <a:pt x="26656" y="9476"/>
                  </a:cubicBezTo>
                  <a:cubicBezTo>
                    <a:pt x="26539" y="9900"/>
                    <a:pt x="25648" y="14378"/>
                    <a:pt x="25499" y="15354"/>
                  </a:cubicBezTo>
                  <a:cubicBezTo>
                    <a:pt x="25361" y="16331"/>
                    <a:pt x="25393" y="17509"/>
                    <a:pt x="25913" y="17869"/>
                  </a:cubicBezTo>
                  <a:lnTo>
                    <a:pt x="26009" y="17891"/>
                  </a:lnTo>
                  <a:cubicBezTo>
                    <a:pt x="26189" y="17944"/>
                    <a:pt x="26285" y="18113"/>
                    <a:pt x="26242" y="18294"/>
                  </a:cubicBezTo>
                  <a:lnTo>
                    <a:pt x="26083" y="18877"/>
                  </a:lnTo>
                  <a:lnTo>
                    <a:pt x="26348" y="18952"/>
                  </a:lnTo>
                  <a:cubicBezTo>
                    <a:pt x="26529" y="18994"/>
                    <a:pt x="26624" y="19175"/>
                    <a:pt x="26582" y="19344"/>
                  </a:cubicBezTo>
                  <a:lnTo>
                    <a:pt x="26242" y="20628"/>
                  </a:lnTo>
                  <a:lnTo>
                    <a:pt x="26412" y="20671"/>
                  </a:lnTo>
                  <a:cubicBezTo>
                    <a:pt x="26773" y="20777"/>
                    <a:pt x="26985" y="21138"/>
                    <a:pt x="26889" y="21498"/>
                  </a:cubicBezTo>
                  <a:lnTo>
                    <a:pt x="25733" y="25817"/>
                  </a:lnTo>
                  <a:cubicBezTo>
                    <a:pt x="26168" y="25934"/>
                    <a:pt x="26423" y="26369"/>
                    <a:pt x="26306" y="26804"/>
                  </a:cubicBezTo>
                  <a:lnTo>
                    <a:pt x="25022" y="31600"/>
                  </a:lnTo>
                  <a:lnTo>
                    <a:pt x="25277" y="31674"/>
                  </a:lnTo>
                  <a:cubicBezTo>
                    <a:pt x="25818" y="31823"/>
                    <a:pt x="26147" y="32375"/>
                    <a:pt x="25998" y="32916"/>
                  </a:cubicBezTo>
                  <a:lnTo>
                    <a:pt x="18294" y="61704"/>
                  </a:lnTo>
                  <a:lnTo>
                    <a:pt x="18931" y="61874"/>
                  </a:lnTo>
                  <a:cubicBezTo>
                    <a:pt x="19249" y="61959"/>
                    <a:pt x="19430" y="62277"/>
                    <a:pt x="19345" y="62595"/>
                  </a:cubicBezTo>
                  <a:lnTo>
                    <a:pt x="18719" y="64941"/>
                  </a:lnTo>
                  <a:lnTo>
                    <a:pt x="19557" y="65163"/>
                  </a:lnTo>
                  <a:cubicBezTo>
                    <a:pt x="19875" y="65248"/>
                    <a:pt x="20056" y="65577"/>
                    <a:pt x="19971" y="65885"/>
                  </a:cubicBezTo>
                  <a:lnTo>
                    <a:pt x="19440" y="67848"/>
                  </a:lnTo>
                  <a:lnTo>
                    <a:pt x="20109" y="68028"/>
                  </a:lnTo>
                  <a:cubicBezTo>
                    <a:pt x="20661" y="68177"/>
                    <a:pt x="20990" y="68750"/>
                    <a:pt x="20841" y="69302"/>
                  </a:cubicBezTo>
                  <a:lnTo>
                    <a:pt x="20841" y="69302"/>
                  </a:lnTo>
                  <a:cubicBezTo>
                    <a:pt x="20693" y="69854"/>
                    <a:pt x="20130" y="70182"/>
                    <a:pt x="19568" y="70034"/>
                  </a:cubicBezTo>
                  <a:cubicBezTo>
                    <a:pt x="19472" y="70373"/>
                    <a:pt x="19122" y="70575"/>
                    <a:pt x="18783" y="70480"/>
                  </a:cubicBezTo>
                  <a:lnTo>
                    <a:pt x="18740" y="70469"/>
                  </a:lnTo>
                  <a:lnTo>
                    <a:pt x="18443" y="71573"/>
                  </a:lnTo>
                  <a:lnTo>
                    <a:pt x="17085" y="76655"/>
                  </a:lnTo>
                  <a:lnTo>
                    <a:pt x="1" y="72093"/>
                  </a:lnTo>
                  <a:lnTo>
                    <a:pt x="1369" y="66999"/>
                  </a:lnTo>
                  <a:lnTo>
                    <a:pt x="1656" y="65896"/>
                  </a:lnTo>
                  <a:lnTo>
                    <a:pt x="1614" y="65885"/>
                  </a:lnTo>
                  <a:cubicBezTo>
                    <a:pt x="1274" y="65789"/>
                    <a:pt x="1072" y="65450"/>
                    <a:pt x="1157" y="65110"/>
                  </a:cubicBezTo>
                  <a:cubicBezTo>
                    <a:pt x="605" y="64951"/>
                    <a:pt x="277" y="64389"/>
                    <a:pt x="414" y="63837"/>
                  </a:cubicBezTo>
                  <a:lnTo>
                    <a:pt x="414" y="63837"/>
                  </a:lnTo>
                  <a:cubicBezTo>
                    <a:pt x="574" y="63285"/>
                    <a:pt x="1136" y="62956"/>
                    <a:pt x="1688" y="63094"/>
                  </a:cubicBezTo>
                  <a:lnTo>
                    <a:pt x="2356" y="63275"/>
                  </a:lnTo>
                  <a:lnTo>
                    <a:pt x="2887" y="61312"/>
                  </a:lnTo>
                  <a:cubicBezTo>
                    <a:pt x="2972" y="61004"/>
                    <a:pt x="3290" y="60813"/>
                    <a:pt x="3598" y="60898"/>
                  </a:cubicBezTo>
                  <a:lnTo>
                    <a:pt x="4447" y="61121"/>
                  </a:lnTo>
                  <a:lnTo>
                    <a:pt x="5073" y="58775"/>
                  </a:lnTo>
                  <a:cubicBezTo>
                    <a:pt x="5158" y="58457"/>
                    <a:pt x="5476" y="58277"/>
                    <a:pt x="5794" y="58362"/>
                  </a:cubicBezTo>
                  <a:lnTo>
                    <a:pt x="6431" y="58531"/>
                  </a:lnTo>
                  <a:lnTo>
                    <a:pt x="14135" y="29743"/>
                  </a:lnTo>
                  <a:cubicBezTo>
                    <a:pt x="14283" y="29202"/>
                    <a:pt x="14835" y="28884"/>
                    <a:pt x="15376" y="29022"/>
                  </a:cubicBezTo>
                  <a:lnTo>
                    <a:pt x="15631" y="29096"/>
                  </a:lnTo>
                  <a:lnTo>
                    <a:pt x="16926" y="24289"/>
                  </a:lnTo>
                  <a:cubicBezTo>
                    <a:pt x="17042" y="23865"/>
                    <a:pt x="17477" y="23610"/>
                    <a:pt x="17912" y="23727"/>
                  </a:cubicBezTo>
                  <a:lnTo>
                    <a:pt x="19069" y="19408"/>
                  </a:lnTo>
                  <a:cubicBezTo>
                    <a:pt x="19165" y="19047"/>
                    <a:pt x="19525" y="18835"/>
                    <a:pt x="19886" y="18930"/>
                  </a:cubicBezTo>
                  <a:lnTo>
                    <a:pt x="20066" y="18984"/>
                  </a:lnTo>
                  <a:lnTo>
                    <a:pt x="20406" y="17700"/>
                  </a:lnTo>
                  <a:cubicBezTo>
                    <a:pt x="20459" y="17519"/>
                    <a:pt x="20629" y="17424"/>
                    <a:pt x="20809" y="17466"/>
                  </a:cubicBezTo>
                  <a:lnTo>
                    <a:pt x="21075" y="17540"/>
                  </a:lnTo>
                  <a:lnTo>
                    <a:pt x="21223" y="16946"/>
                  </a:lnTo>
                  <a:cubicBezTo>
                    <a:pt x="21276" y="16776"/>
                    <a:pt x="21457" y="16670"/>
                    <a:pt x="21626" y="16723"/>
                  </a:cubicBezTo>
                  <a:lnTo>
                    <a:pt x="21732" y="16745"/>
                  </a:lnTo>
                  <a:cubicBezTo>
                    <a:pt x="22348" y="16691"/>
                    <a:pt x="22974" y="15683"/>
                    <a:pt x="23335" y="14771"/>
                  </a:cubicBezTo>
                  <a:cubicBezTo>
                    <a:pt x="23696" y="13869"/>
                    <a:pt x="25160" y="9529"/>
                    <a:pt x="25277" y="9104"/>
                  </a:cubicBezTo>
                  <a:cubicBezTo>
                    <a:pt x="25372" y="8829"/>
                    <a:pt x="25499" y="8722"/>
                    <a:pt x="25627" y="86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4531950" y="3376500"/>
              <a:ext cx="1539450" cy="1694375"/>
            </a:xfrm>
            <a:custGeom>
              <a:avLst/>
              <a:gdLst/>
              <a:ahLst/>
              <a:cxnLst/>
              <a:rect l="l" t="t" r="r" b="b"/>
              <a:pathLst>
                <a:path w="61578" h="67775" extrusionOk="0">
                  <a:moveTo>
                    <a:pt x="19048" y="1"/>
                  </a:moveTo>
                  <a:lnTo>
                    <a:pt x="40313" y="26147"/>
                  </a:lnTo>
                  <a:lnTo>
                    <a:pt x="61577" y="52282"/>
                  </a:lnTo>
                  <a:lnTo>
                    <a:pt x="42541" y="67774"/>
                  </a:lnTo>
                  <a:lnTo>
                    <a:pt x="21265" y="41628"/>
                  </a:lnTo>
                  <a:lnTo>
                    <a:pt x="0" y="154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4555825" y="3386325"/>
              <a:ext cx="448625" cy="395550"/>
            </a:xfrm>
            <a:custGeom>
              <a:avLst/>
              <a:gdLst/>
              <a:ahLst/>
              <a:cxnLst/>
              <a:rect l="l" t="t" r="r" b="b"/>
              <a:pathLst>
                <a:path w="17945" h="15822" extrusionOk="0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897775" y="33316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67" y="308"/>
                  </a:moveTo>
                  <a:lnTo>
                    <a:pt x="6314" y="5158"/>
                  </a:lnTo>
                  <a:cubicBezTo>
                    <a:pt x="6526" y="5433"/>
                    <a:pt x="6484" y="5826"/>
                    <a:pt x="6219" y="6038"/>
                  </a:cubicBezTo>
                  <a:lnTo>
                    <a:pt x="5051" y="6993"/>
                  </a:lnTo>
                  <a:cubicBezTo>
                    <a:pt x="4775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43" y="1391"/>
                    <a:pt x="308" y="1168"/>
                  </a:cubicBezTo>
                  <a:lnTo>
                    <a:pt x="1475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4907850" y="3331675"/>
              <a:ext cx="146200" cy="154425"/>
            </a:xfrm>
            <a:custGeom>
              <a:avLst/>
              <a:gdLst/>
              <a:ahLst/>
              <a:cxnLst/>
              <a:rect l="l" t="t" r="r" b="b"/>
              <a:pathLst>
                <a:path w="5848" h="6177" extrusionOk="0">
                  <a:moveTo>
                    <a:pt x="1964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89" y="6176"/>
                    <a:pt x="4097" y="6134"/>
                    <a:pt x="3884" y="5868"/>
                  </a:cubicBezTo>
                  <a:lnTo>
                    <a:pt x="1" y="1093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4570675" y="3398250"/>
              <a:ext cx="418900" cy="371700"/>
            </a:xfrm>
            <a:custGeom>
              <a:avLst/>
              <a:gdLst/>
              <a:ahLst/>
              <a:cxnLst/>
              <a:rect l="l" t="t" r="r" b="b"/>
              <a:pathLst>
                <a:path w="16756" h="14868" extrusionOk="0">
                  <a:moveTo>
                    <a:pt x="14687" y="4288"/>
                  </a:moveTo>
                  <a:lnTo>
                    <a:pt x="3906" y="13053"/>
                  </a:lnTo>
                  <a:cubicBezTo>
                    <a:pt x="3460" y="13403"/>
                    <a:pt x="2813" y="13339"/>
                    <a:pt x="2452" y="12904"/>
                  </a:cubicBezTo>
                  <a:lnTo>
                    <a:pt x="701" y="10750"/>
                  </a:lnTo>
                  <a:lnTo>
                    <a:pt x="659" y="10697"/>
                  </a:lnTo>
                  <a:lnTo>
                    <a:pt x="1" y="11228"/>
                  </a:lnTo>
                  <a:lnTo>
                    <a:pt x="2961" y="14867"/>
                  </a:lnTo>
                  <a:lnTo>
                    <a:pt x="16756" y="3641"/>
                  </a:lnTo>
                  <a:lnTo>
                    <a:pt x="13795" y="1"/>
                  </a:lnTo>
                  <a:lnTo>
                    <a:pt x="13042" y="616"/>
                  </a:lnTo>
                  <a:lnTo>
                    <a:pt x="13084" y="669"/>
                  </a:lnTo>
                  <a:lnTo>
                    <a:pt x="14835" y="2823"/>
                  </a:lnTo>
                  <a:cubicBezTo>
                    <a:pt x="15196" y="3269"/>
                    <a:pt x="15132" y="3916"/>
                    <a:pt x="14687" y="42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4616300" y="3439125"/>
              <a:ext cx="277525" cy="228150"/>
            </a:xfrm>
            <a:custGeom>
              <a:avLst/>
              <a:gdLst/>
              <a:ahLst/>
              <a:cxnLst/>
              <a:rect l="l" t="t" r="r" b="b"/>
              <a:pathLst>
                <a:path w="11101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3" y="456"/>
                  </a:cubicBezTo>
                  <a:lnTo>
                    <a:pt x="425" y="9041"/>
                  </a:lnTo>
                  <a:cubicBezTo>
                    <a:pt x="319" y="9126"/>
                    <a:pt x="171" y="9104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0" y="11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634625" y="3461400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68" y="361"/>
                    <a:pt x="10972" y="446"/>
                  </a:cubicBezTo>
                  <a:lnTo>
                    <a:pt x="424" y="9041"/>
                  </a:lnTo>
                  <a:cubicBezTo>
                    <a:pt x="318" y="9115"/>
                    <a:pt x="170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21" y="8755"/>
                    <a:pt x="117" y="8670"/>
                  </a:cubicBezTo>
                  <a:lnTo>
                    <a:pt x="10664" y="85"/>
                  </a:lnTo>
                  <a:cubicBezTo>
                    <a:pt x="10770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4652375" y="3483425"/>
              <a:ext cx="277525" cy="228150"/>
            </a:xfrm>
            <a:custGeom>
              <a:avLst/>
              <a:gdLst/>
              <a:ahLst/>
              <a:cxnLst/>
              <a:rect l="l" t="t" r="r" b="b"/>
              <a:pathLst>
                <a:path w="11101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1"/>
                    <a:pt x="10984" y="456"/>
                  </a:cubicBezTo>
                  <a:lnTo>
                    <a:pt x="425" y="9041"/>
                  </a:lnTo>
                  <a:cubicBezTo>
                    <a:pt x="319" y="9126"/>
                    <a:pt x="171" y="911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22" y="8754"/>
                    <a:pt x="128" y="8669"/>
                  </a:cubicBezTo>
                  <a:lnTo>
                    <a:pt x="10676" y="85"/>
                  </a:lnTo>
                  <a:cubicBezTo>
                    <a:pt x="10782" y="0"/>
                    <a:pt x="10931" y="21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4936775" y="3349975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46" y="117"/>
                  </a:moveTo>
                  <a:lnTo>
                    <a:pt x="457" y="139"/>
                  </a:lnTo>
                  <a:cubicBezTo>
                    <a:pt x="541" y="234"/>
                    <a:pt x="520" y="393"/>
                    <a:pt x="425" y="468"/>
                  </a:cubicBezTo>
                  <a:lnTo>
                    <a:pt x="425" y="468"/>
                  </a:lnTo>
                  <a:cubicBezTo>
                    <a:pt x="319" y="552"/>
                    <a:pt x="170" y="531"/>
                    <a:pt x="96" y="436"/>
                  </a:cubicBezTo>
                  <a:lnTo>
                    <a:pt x="75" y="415"/>
                  </a:lnTo>
                  <a:cubicBezTo>
                    <a:pt x="0" y="319"/>
                    <a:pt x="11" y="170"/>
                    <a:pt x="106" y="86"/>
                  </a:cubicBezTo>
                  <a:lnTo>
                    <a:pt x="106" y="86"/>
                  </a:lnTo>
                  <a:cubicBezTo>
                    <a:pt x="212" y="1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4949500" y="33659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6" y="117"/>
                  </a:moveTo>
                  <a:lnTo>
                    <a:pt x="1815" y="1794"/>
                  </a:lnTo>
                  <a:cubicBezTo>
                    <a:pt x="1889" y="1889"/>
                    <a:pt x="1879" y="2038"/>
                    <a:pt x="1783" y="2123"/>
                  </a:cubicBezTo>
                  <a:lnTo>
                    <a:pt x="1783" y="2123"/>
                  </a:lnTo>
                  <a:cubicBezTo>
                    <a:pt x="1677" y="2207"/>
                    <a:pt x="1529" y="2186"/>
                    <a:pt x="1444" y="2091"/>
                  </a:cubicBezTo>
                  <a:lnTo>
                    <a:pt x="85" y="414"/>
                  </a:lnTo>
                  <a:cubicBezTo>
                    <a:pt x="1" y="319"/>
                    <a:pt x="22" y="170"/>
                    <a:pt x="117" y="85"/>
                  </a:cubicBezTo>
                  <a:lnTo>
                    <a:pt x="117" y="85"/>
                  </a:lnTo>
                  <a:cubicBezTo>
                    <a:pt x="223" y="0"/>
                    <a:pt x="372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4499325" y="3655850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2356" y="308"/>
                  </a:moveTo>
                  <a:lnTo>
                    <a:pt x="6303" y="5168"/>
                  </a:lnTo>
                  <a:cubicBezTo>
                    <a:pt x="6526" y="5433"/>
                    <a:pt x="6484" y="5826"/>
                    <a:pt x="6218" y="6049"/>
                  </a:cubicBezTo>
                  <a:lnTo>
                    <a:pt x="5041" y="7004"/>
                  </a:lnTo>
                  <a:cubicBezTo>
                    <a:pt x="4775" y="7216"/>
                    <a:pt x="4383" y="7184"/>
                    <a:pt x="4160" y="6908"/>
                  </a:cubicBezTo>
                  <a:lnTo>
                    <a:pt x="213" y="2059"/>
                  </a:lnTo>
                  <a:cubicBezTo>
                    <a:pt x="0" y="1783"/>
                    <a:pt x="32" y="1390"/>
                    <a:pt x="308" y="1178"/>
                  </a:cubicBezTo>
                  <a:lnTo>
                    <a:pt x="1475" y="223"/>
                  </a:lnTo>
                  <a:cubicBezTo>
                    <a:pt x="1741" y="0"/>
                    <a:pt x="2133" y="43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09125" y="3655850"/>
              <a:ext cx="146200" cy="154675"/>
            </a:xfrm>
            <a:custGeom>
              <a:avLst/>
              <a:gdLst/>
              <a:ahLst/>
              <a:cxnLst/>
              <a:rect l="l" t="t" r="r" b="b"/>
              <a:pathLst>
                <a:path w="5848" h="6187" extrusionOk="0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87"/>
                    <a:pt x="4107" y="6144"/>
                    <a:pt x="3885" y="5879"/>
                  </a:cubicBezTo>
                  <a:lnTo>
                    <a:pt x="1" y="1104"/>
                  </a:lnTo>
                  <a:lnTo>
                    <a:pt x="1083" y="223"/>
                  </a:lnTo>
                  <a:cubicBezTo>
                    <a:pt x="1349" y="0"/>
                    <a:pt x="1752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38050" y="3674425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7" y="127"/>
                  </a:lnTo>
                  <a:cubicBezTo>
                    <a:pt x="542" y="234"/>
                    <a:pt x="531" y="382"/>
                    <a:pt x="425" y="467"/>
                  </a:cubicBezTo>
                  <a:lnTo>
                    <a:pt x="425" y="467"/>
                  </a:lnTo>
                  <a:cubicBezTo>
                    <a:pt x="329" y="541"/>
                    <a:pt x="181" y="531"/>
                    <a:pt x="96" y="425"/>
                  </a:cubicBezTo>
                  <a:lnTo>
                    <a:pt x="85" y="403"/>
                  </a:lnTo>
                  <a:cubicBezTo>
                    <a:pt x="1" y="308"/>
                    <a:pt x="22" y="159"/>
                    <a:pt x="117" y="74"/>
                  </a:cubicBezTo>
                  <a:lnTo>
                    <a:pt x="117" y="74"/>
                  </a:lnTo>
                  <a:cubicBezTo>
                    <a:pt x="213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1050" y="3690325"/>
              <a:ext cx="47250" cy="54950"/>
            </a:xfrm>
            <a:custGeom>
              <a:avLst/>
              <a:gdLst/>
              <a:ahLst/>
              <a:cxnLst/>
              <a:rect l="l" t="t" r="r" b="b"/>
              <a:pathLst>
                <a:path w="1890" h="2198" extrusionOk="0">
                  <a:moveTo>
                    <a:pt x="446" y="118"/>
                  </a:moveTo>
                  <a:lnTo>
                    <a:pt x="1804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5" y="415"/>
                  </a:lnTo>
                  <a:cubicBezTo>
                    <a:pt x="0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701475" y="3565125"/>
              <a:ext cx="448600" cy="395550"/>
            </a:xfrm>
            <a:custGeom>
              <a:avLst/>
              <a:gdLst/>
              <a:ahLst/>
              <a:cxnLst/>
              <a:rect l="l" t="t" r="r" b="b"/>
              <a:pathLst>
                <a:path w="17944" h="15822" extrusionOk="0">
                  <a:moveTo>
                    <a:pt x="14983" y="0"/>
                  </a:moveTo>
                  <a:lnTo>
                    <a:pt x="0" y="12182"/>
                  </a:lnTo>
                  <a:lnTo>
                    <a:pt x="2971" y="15822"/>
                  </a:lnTo>
                  <a:lnTo>
                    <a:pt x="17944" y="3651"/>
                  </a:lnTo>
                  <a:lnTo>
                    <a:pt x="14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43400" y="3510750"/>
              <a:ext cx="163450" cy="180400"/>
            </a:xfrm>
            <a:custGeom>
              <a:avLst/>
              <a:gdLst/>
              <a:ahLst/>
              <a:cxnLst/>
              <a:rect l="l" t="t" r="r" b="b"/>
              <a:pathLst>
                <a:path w="6538" h="7216" extrusionOk="0">
                  <a:moveTo>
                    <a:pt x="2367" y="308"/>
                  </a:moveTo>
                  <a:lnTo>
                    <a:pt x="6315" y="5157"/>
                  </a:lnTo>
                  <a:cubicBezTo>
                    <a:pt x="6537" y="5433"/>
                    <a:pt x="6495" y="5826"/>
                    <a:pt x="6230" y="6038"/>
                  </a:cubicBezTo>
                  <a:lnTo>
                    <a:pt x="5052" y="6993"/>
                  </a:lnTo>
                  <a:cubicBezTo>
                    <a:pt x="4787" y="7216"/>
                    <a:pt x="4394" y="7173"/>
                    <a:pt x="4171" y="6908"/>
                  </a:cubicBezTo>
                  <a:lnTo>
                    <a:pt x="224" y="2048"/>
                  </a:lnTo>
                  <a:cubicBezTo>
                    <a:pt x="1" y="1783"/>
                    <a:pt x="43" y="1390"/>
                    <a:pt x="309" y="1167"/>
                  </a:cubicBezTo>
                  <a:lnTo>
                    <a:pt x="1487" y="212"/>
                  </a:lnTo>
                  <a:cubicBezTo>
                    <a:pt x="1752" y="0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5053500" y="3510750"/>
              <a:ext cx="146175" cy="154400"/>
            </a:xfrm>
            <a:custGeom>
              <a:avLst/>
              <a:gdLst/>
              <a:ahLst/>
              <a:cxnLst/>
              <a:rect l="l" t="t" r="r" b="b"/>
              <a:pathLst>
                <a:path w="5847" h="6176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0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4716325" y="3577325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2"/>
                    <a:pt x="2812" y="13339"/>
                    <a:pt x="2451" y="12893"/>
                  </a:cubicBezTo>
                  <a:lnTo>
                    <a:pt x="701" y="10750"/>
                  </a:lnTo>
                  <a:lnTo>
                    <a:pt x="658" y="10686"/>
                  </a:lnTo>
                  <a:lnTo>
                    <a:pt x="0" y="11216"/>
                  </a:lnTo>
                  <a:lnTo>
                    <a:pt x="2961" y="14867"/>
                  </a:lnTo>
                  <a:lnTo>
                    <a:pt x="16755" y="3640"/>
                  </a:lnTo>
                  <a:lnTo>
                    <a:pt x="13795" y="0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32" y="3916"/>
                    <a:pt x="14686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4761950" y="3618175"/>
              <a:ext cx="277500" cy="228175"/>
            </a:xfrm>
            <a:custGeom>
              <a:avLst/>
              <a:gdLst/>
              <a:ahLst/>
              <a:cxnLst/>
              <a:rect l="l" t="t" r="r" b="b"/>
              <a:pathLst>
                <a:path w="1110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3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05"/>
                    <a:pt x="85" y="9009"/>
                  </a:cubicBezTo>
                  <a:lnTo>
                    <a:pt x="85" y="9009"/>
                  </a:lnTo>
                  <a:cubicBezTo>
                    <a:pt x="0" y="8903"/>
                    <a:pt x="22" y="8755"/>
                    <a:pt x="128" y="8670"/>
                  </a:cubicBezTo>
                  <a:lnTo>
                    <a:pt x="10686" y="85"/>
                  </a:lnTo>
                  <a:cubicBezTo>
                    <a:pt x="10781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4780250" y="364045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04" y="118"/>
                  </a:moveTo>
                  <a:lnTo>
                    <a:pt x="11004" y="118"/>
                  </a:lnTo>
                  <a:cubicBezTo>
                    <a:pt x="11089" y="213"/>
                    <a:pt x="11068" y="362"/>
                    <a:pt x="10973" y="447"/>
                  </a:cubicBezTo>
                  <a:lnTo>
                    <a:pt x="414" y="9042"/>
                  </a:lnTo>
                  <a:cubicBezTo>
                    <a:pt x="308" y="9116"/>
                    <a:pt x="160" y="9105"/>
                    <a:pt x="75" y="8999"/>
                  </a:cubicBezTo>
                  <a:lnTo>
                    <a:pt x="75" y="8999"/>
                  </a:lnTo>
                  <a:cubicBezTo>
                    <a:pt x="1" y="8904"/>
                    <a:pt x="11" y="8745"/>
                    <a:pt x="117" y="8670"/>
                  </a:cubicBezTo>
                  <a:lnTo>
                    <a:pt x="10676" y="86"/>
                  </a:lnTo>
                  <a:cubicBezTo>
                    <a:pt x="10771" y="1"/>
                    <a:pt x="10920" y="12"/>
                    <a:pt x="1100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4798300" y="3662475"/>
              <a:ext cx="277225" cy="228175"/>
            </a:xfrm>
            <a:custGeom>
              <a:avLst/>
              <a:gdLst/>
              <a:ahLst/>
              <a:cxnLst/>
              <a:rect l="l" t="t" r="r" b="b"/>
              <a:pathLst>
                <a:path w="11089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6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74" y="9010"/>
                  </a:cubicBezTo>
                  <a:lnTo>
                    <a:pt x="74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5082400" y="3529050"/>
              <a:ext cx="13550" cy="13800"/>
            </a:xfrm>
            <a:custGeom>
              <a:avLst/>
              <a:gdLst/>
              <a:ahLst/>
              <a:cxnLst/>
              <a:rect l="l" t="t" r="r" b="b"/>
              <a:pathLst>
                <a:path w="542" h="552" extrusionOk="0">
                  <a:moveTo>
                    <a:pt x="446" y="117"/>
                  </a:moveTo>
                  <a:lnTo>
                    <a:pt x="457" y="138"/>
                  </a:lnTo>
                  <a:cubicBezTo>
                    <a:pt x="542" y="244"/>
                    <a:pt x="521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75" y="414"/>
                  </a:lnTo>
                  <a:cubicBezTo>
                    <a:pt x="1" y="319"/>
                    <a:pt x="11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5095400" y="3544950"/>
              <a:ext cx="47250" cy="55225"/>
            </a:xfrm>
            <a:custGeom>
              <a:avLst/>
              <a:gdLst/>
              <a:ahLst/>
              <a:cxnLst/>
              <a:rect l="l" t="t" r="r" b="b"/>
              <a:pathLst>
                <a:path w="1890" h="2209" extrusionOk="0">
                  <a:moveTo>
                    <a:pt x="446" y="118"/>
                  </a:moveTo>
                  <a:lnTo>
                    <a:pt x="1805" y="1794"/>
                  </a:lnTo>
                  <a:cubicBezTo>
                    <a:pt x="1890" y="1890"/>
                    <a:pt x="1868" y="2038"/>
                    <a:pt x="1773" y="2123"/>
                  </a:cubicBezTo>
                  <a:lnTo>
                    <a:pt x="1773" y="2123"/>
                  </a:lnTo>
                  <a:cubicBezTo>
                    <a:pt x="1667" y="2208"/>
                    <a:pt x="1518" y="2187"/>
                    <a:pt x="1444" y="2091"/>
                  </a:cubicBezTo>
                  <a:lnTo>
                    <a:pt x="75" y="415"/>
                  </a:lnTo>
                  <a:cubicBezTo>
                    <a:pt x="1" y="309"/>
                    <a:pt x="11" y="171"/>
                    <a:pt x="107" y="86"/>
                  </a:cubicBezTo>
                  <a:lnTo>
                    <a:pt x="107" y="86"/>
                  </a:lnTo>
                  <a:cubicBezTo>
                    <a:pt x="213" y="1"/>
                    <a:pt x="362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4644950" y="3834900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57" y="309"/>
                  </a:moveTo>
                  <a:lnTo>
                    <a:pt x="6315" y="5169"/>
                  </a:lnTo>
                  <a:cubicBezTo>
                    <a:pt x="6527" y="5434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7"/>
                    <a:pt x="4383" y="7174"/>
                    <a:pt x="4160" y="6909"/>
                  </a:cubicBezTo>
                  <a:lnTo>
                    <a:pt x="213" y="2060"/>
                  </a:lnTo>
                  <a:cubicBezTo>
                    <a:pt x="1" y="1784"/>
                    <a:pt x="33" y="1391"/>
                    <a:pt x="309" y="1179"/>
                  </a:cubicBezTo>
                  <a:lnTo>
                    <a:pt x="1476" y="224"/>
                  </a:lnTo>
                  <a:cubicBezTo>
                    <a:pt x="1752" y="1"/>
                    <a:pt x="2144" y="43"/>
                    <a:pt x="2357" y="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4654775" y="3834900"/>
              <a:ext cx="146200" cy="154700"/>
            </a:xfrm>
            <a:custGeom>
              <a:avLst/>
              <a:gdLst/>
              <a:ahLst/>
              <a:cxnLst/>
              <a:rect l="l" t="t" r="r" b="b"/>
              <a:pathLst>
                <a:path w="5848" h="6188" extrusionOk="0">
                  <a:moveTo>
                    <a:pt x="1964" y="309"/>
                  </a:moveTo>
                  <a:lnTo>
                    <a:pt x="5847" y="5084"/>
                  </a:lnTo>
                  <a:lnTo>
                    <a:pt x="4765" y="5964"/>
                  </a:lnTo>
                  <a:cubicBezTo>
                    <a:pt x="4500" y="6187"/>
                    <a:pt x="4107" y="6145"/>
                    <a:pt x="3884" y="5880"/>
                  </a:cubicBezTo>
                  <a:lnTo>
                    <a:pt x="0" y="1104"/>
                  </a:lnTo>
                  <a:lnTo>
                    <a:pt x="1083" y="224"/>
                  </a:lnTo>
                  <a:cubicBezTo>
                    <a:pt x="1348" y="1"/>
                    <a:pt x="1751" y="43"/>
                    <a:pt x="1964" y="3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4683700" y="3853475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7" y="128"/>
                  </a:lnTo>
                  <a:cubicBezTo>
                    <a:pt x="541" y="234"/>
                    <a:pt x="531" y="383"/>
                    <a:pt x="425" y="468"/>
                  </a:cubicBezTo>
                  <a:lnTo>
                    <a:pt x="425" y="468"/>
                  </a:lnTo>
                  <a:cubicBezTo>
                    <a:pt x="329" y="542"/>
                    <a:pt x="181" y="531"/>
                    <a:pt x="96" y="425"/>
                  </a:cubicBezTo>
                  <a:lnTo>
                    <a:pt x="85" y="40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1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4696700" y="3869400"/>
              <a:ext cx="47225" cy="54925"/>
            </a:xfrm>
            <a:custGeom>
              <a:avLst/>
              <a:gdLst/>
              <a:ahLst/>
              <a:cxnLst/>
              <a:rect l="l" t="t" r="r" b="b"/>
              <a:pathLst>
                <a:path w="1889" h="2197" extrusionOk="0">
                  <a:moveTo>
                    <a:pt x="446" y="117"/>
                  </a:moveTo>
                  <a:lnTo>
                    <a:pt x="1804" y="1783"/>
                  </a:lnTo>
                  <a:cubicBezTo>
                    <a:pt x="1889" y="1889"/>
                    <a:pt x="1878" y="2038"/>
                    <a:pt x="1772" y="2123"/>
                  </a:cubicBezTo>
                  <a:lnTo>
                    <a:pt x="1772" y="2123"/>
                  </a:lnTo>
                  <a:cubicBezTo>
                    <a:pt x="1677" y="2197"/>
                    <a:pt x="1528" y="2186"/>
                    <a:pt x="1443" y="2080"/>
                  </a:cubicBezTo>
                  <a:lnTo>
                    <a:pt x="85" y="414"/>
                  </a:lnTo>
                  <a:cubicBezTo>
                    <a:pt x="0" y="308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2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4847375" y="3743925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62" y="0"/>
                  </a:moveTo>
                  <a:lnTo>
                    <a:pt x="0" y="1218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5189050" y="3689800"/>
              <a:ext cx="163450" cy="180425"/>
            </a:xfrm>
            <a:custGeom>
              <a:avLst/>
              <a:gdLst/>
              <a:ahLst/>
              <a:cxnLst/>
              <a:rect l="l" t="t" r="r" b="b"/>
              <a:pathLst>
                <a:path w="6538" h="7217" extrusionOk="0">
                  <a:moveTo>
                    <a:pt x="2367" y="308"/>
                  </a:moveTo>
                  <a:lnTo>
                    <a:pt x="6314" y="5158"/>
                  </a:lnTo>
                  <a:cubicBezTo>
                    <a:pt x="6537" y="5434"/>
                    <a:pt x="6495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4" y="7174"/>
                    <a:pt x="4171" y="6908"/>
                  </a:cubicBezTo>
                  <a:lnTo>
                    <a:pt x="223" y="2049"/>
                  </a:lnTo>
                  <a:cubicBezTo>
                    <a:pt x="1" y="1783"/>
                    <a:pt x="43" y="1391"/>
                    <a:pt x="308" y="1168"/>
                  </a:cubicBezTo>
                  <a:lnTo>
                    <a:pt x="1486" y="213"/>
                  </a:lnTo>
                  <a:cubicBezTo>
                    <a:pt x="1751" y="1"/>
                    <a:pt x="2144" y="43"/>
                    <a:pt x="2367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5199125" y="3689800"/>
              <a:ext cx="146200" cy="154425"/>
            </a:xfrm>
            <a:custGeom>
              <a:avLst/>
              <a:gdLst/>
              <a:ahLst/>
              <a:cxnLst/>
              <a:rect l="l" t="t" r="r" b="b"/>
              <a:pathLst>
                <a:path w="5848" h="6177" extrusionOk="0">
                  <a:moveTo>
                    <a:pt x="1964" y="308"/>
                  </a:moveTo>
                  <a:lnTo>
                    <a:pt x="5848" y="5083"/>
                  </a:lnTo>
                  <a:lnTo>
                    <a:pt x="4765" y="5964"/>
                  </a:lnTo>
                  <a:cubicBezTo>
                    <a:pt x="4500" y="6176"/>
                    <a:pt x="4107" y="6134"/>
                    <a:pt x="3884" y="5869"/>
                  </a:cubicBezTo>
                  <a:lnTo>
                    <a:pt x="1" y="1094"/>
                  </a:lnTo>
                  <a:lnTo>
                    <a:pt x="1083" y="213"/>
                  </a:lnTo>
                  <a:cubicBezTo>
                    <a:pt x="1348" y="1"/>
                    <a:pt x="1741" y="43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861950" y="3756400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7" y="4287"/>
                  </a:moveTo>
                  <a:lnTo>
                    <a:pt x="3906" y="13052"/>
                  </a:lnTo>
                  <a:cubicBezTo>
                    <a:pt x="3460" y="13413"/>
                    <a:pt x="2813" y="13338"/>
                    <a:pt x="2452" y="12903"/>
                  </a:cubicBezTo>
                  <a:lnTo>
                    <a:pt x="701" y="10749"/>
                  </a:lnTo>
                  <a:cubicBezTo>
                    <a:pt x="680" y="10728"/>
                    <a:pt x="669" y="10707"/>
                    <a:pt x="659" y="10685"/>
                  </a:cubicBezTo>
                  <a:lnTo>
                    <a:pt x="1" y="11216"/>
                  </a:lnTo>
                  <a:lnTo>
                    <a:pt x="2961" y="14866"/>
                  </a:lnTo>
                  <a:lnTo>
                    <a:pt x="16756" y="3640"/>
                  </a:lnTo>
                  <a:lnTo>
                    <a:pt x="13795" y="0"/>
                  </a:lnTo>
                  <a:lnTo>
                    <a:pt x="13042" y="615"/>
                  </a:lnTo>
                  <a:cubicBezTo>
                    <a:pt x="13053" y="637"/>
                    <a:pt x="13074" y="647"/>
                    <a:pt x="13095" y="669"/>
                  </a:cubicBezTo>
                  <a:lnTo>
                    <a:pt x="14835" y="2823"/>
                  </a:lnTo>
                  <a:cubicBezTo>
                    <a:pt x="15196" y="3268"/>
                    <a:pt x="15132" y="3916"/>
                    <a:pt x="14687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907850" y="3797250"/>
              <a:ext cx="277250" cy="228150"/>
            </a:xfrm>
            <a:custGeom>
              <a:avLst/>
              <a:gdLst/>
              <a:ahLst/>
              <a:cxnLst/>
              <a:rect l="l" t="t" r="r" b="b"/>
              <a:pathLst>
                <a:path w="11090" h="912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4" y="9041"/>
                  </a:lnTo>
                  <a:cubicBezTo>
                    <a:pt x="308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925900" y="381952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13"/>
                    <a:pt x="11078" y="361"/>
                    <a:pt x="10972" y="446"/>
                  </a:cubicBezTo>
                  <a:lnTo>
                    <a:pt x="414" y="9041"/>
                  </a:lnTo>
                  <a:cubicBezTo>
                    <a:pt x="308" y="9115"/>
                    <a:pt x="159" y="9105"/>
                    <a:pt x="85" y="8999"/>
                  </a:cubicBezTo>
                  <a:lnTo>
                    <a:pt x="85" y="8999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75"/>
                  </a:lnTo>
                  <a:cubicBezTo>
                    <a:pt x="10771" y="0"/>
                    <a:pt x="10919" y="11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4943925" y="3841550"/>
              <a:ext cx="277250" cy="228150"/>
            </a:xfrm>
            <a:custGeom>
              <a:avLst/>
              <a:gdLst/>
              <a:ahLst/>
              <a:cxnLst/>
              <a:rect l="l" t="t" r="r" b="b"/>
              <a:pathLst>
                <a:path w="11090" h="9126" extrusionOk="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23"/>
                    <a:pt x="11079" y="372"/>
                    <a:pt x="10973" y="456"/>
                  </a:cubicBezTo>
                  <a:lnTo>
                    <a:pt x="415" y="9041"/>
                  </a:lnTo>
                  <a:cubicBezTo>
                    <a:pt x="319" y="9126"/>
                    <a:pt x="160" y="9105"/>
                    <a:pt x="86" y="9009"/>
                  </a:cubicBezTo>
                  <a:lnTo>
                    <a:pt x="86" y="9009"/>
                  </a:lnTo>
                  <a:cubicBezTo>
                    <a:pt x="1" y="8903"/>
                    <a:pt x="11" y="8754"/>
                    <a:pt x="117" y="8670"/>
                  </a:cubicBezTo>
                  <a:lnTo>
                    <a:pt x="10676" y="85"/>
                  </a:lnTo>
                  <a:cubicBezTo>
                    <a:pt x="10771" y="0"/>
                    <a:pt x="10920" y="21"/>
                    <a:pt x="1100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5228050" y="37081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46" y="118"/>
                  </a:moveTo>
                  <a:lnTo>
                    <a:pt x="457" y="139"/>
                  </a:lnTo>
                  <a:cubicBezTo>
                    <a:pt x="542" y="245"/>
                    <a:pt x="531" y="393"/>
                    <a:pt x="425" y="468"/>
                  </a:cubicBezTo>
                  <a:lnTo>
                    <a:pt x="425" y="468"/>
                  </a:lnTo>
                  <a:cubicBezTo>
                    <a:pt x="329" y="553"/>
                    <a:pt x="181" y="531"/>
                    <a:pt x="96" y="436"/>
                  </a:cubicBezTo>
                  <a:lnTo>
                    <a:pt x="85" y="41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3" y="1"/>
                    <a:pt x="361" y="2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5241050" y="37240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6" y="117"/>
                  </a:moveTo>
                  <a:lnTo>
                    <a:pt x="1804" y="1794"/>
                  </a:lnTo>
                  <a:cubicBezTo>
                    <a:pt x="1889" y="1900"/>
                    <a:pt x="1868" y="2048"/>
                    <a:pt x="1772" y="2123"/>
                  </a:cubicBezTo>
                  <a:lnTo>
                    <a:pt x="1772" y="2123"/>
                  </a:lnTo>
                  <a:cubicBezTo>
                    <a:pt x="1666" y="2208"/>
                    <a:pt x="1528" y="2186"/>
                    <a:pt x="1443" y="2091"/>
                  </a:cubicBezTo>
                  <a:lnTo>
                    <a:pt x="75" y="414"/>
                  </a:lnTo>
                  <a:cubicBezTo>
                    <a:pt x="0" y="319"/>
                    <a:pt x="11" y="170"/>
                    <a:pt x="117" y="85"/>
                  </a:cubicBezTo>
                  <a:lnTo>
                    <a:pt x="117" y="85"/>
                  </a:lnTo>
                  <a:cubicBezTo>
                    <a:pt x="213" y="0"/>
                    <a:pt x="361" y="22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4790600" y="40139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4" y="5826"/>
                    <a:pt x="6219" y="6049"/>
                  </a:cubicBezTo>
                  <a:lnTo>
                    <a:pt x="5041" y="7004"/>
                  </a:lnTo>
                  <a:cubicBezTo>
                    <a:pt x="4776" y="7216"/>
                    <a:pt x="4383" y="7174"/>
                    <a:pt x="4171" y="6908"/>
                  </a:cubicBezTo>
                  <a:lnTo>
                    <a:pt x="213" y="2048"/>
                  </a:lnTo>
                  <a:cubicBezTo>
                    <a:pt x="0" y="1783"/>
                    <a:pt x="32" y="1391"/>
                    <a:pt x="308" y="1168"/>
                  </a:cubicBezTo>
                  <a:lnTo>
                    <a:pt x="1475" y="213"/>
                  </a:lnTo>
                  <a:cubicBezTo>
                    <a:pt x="1751" y="0"/>
                    <a:pt x="2144" y="43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4800425" y="4013975"/>
              <a:ext cx="146175" cy="154425"/>
            </a:xfrm>
            <a:custGeom>
              <a:avLst/>
              <a:gdLst/>
              <a:ahLst/>
              <a:cxnLst/>
              <a:rect l="l" t="t" r="r" b="b"/>
              <a:pathLst>
                <a:path w="5847" h="6177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44"/>
                    <a:pt x="3884" y="5879"/>
                  </a:cubicBezTo>
                  <a:lnTo>
                    <a:pt x="0" y="1104"/>
                  </a:lnTo>
                  <a:lnTo>
                    <a:pt x="1082" y="213"/>
                  </a:lnTo>
                  <a:cubicBezTo>
                    <a:pt x="1358" y="0"/>
                    <a:pt x="1751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4829325" y="4032550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46" y="117"/>
                  </a:moveTo>
                  <a:lnTo>
                    <a:pt x="468" y="128"/>
                  </a:lnTo>
                  <a:cubicBezTo>
                    <a:pt x="542" y="234"/>
                    <a:pt x="531" y="382"/>
                    <a:pt x="436" y="467"/>
                  </a:cubicBezTo>
                  <a:lnTo>
                    <a:pt x="436" y="467"/>
                  </a:lnTo>
                  <a:cubicBezTo>
                    <a:pt x="330" y="541"/>
                    <a:pt x="181" y="531"/>
                    <a:pt x="96" y="425"/>
                  </a:cubicBezTo>
                  <a:lnTo>
                    <a:pt x="86" y="403"/>
                  </a:lnTo>
                  <a:cubicBezTo>
                    <a:pt x="1" y="308"/>
                    <a:pt x="22" y="159"/>
                    <a:pt x="117" y="75"/>
                  </a:cubicBezTo>
                  <a:lnTo>
                    <a:pt x="117" y="75"/>
                  </a:lnTo>
                  <a:cubicBezTo>
                    <a:pt x="224" y="0"/>
                    <a:pt x="361" y="11"/>
                    <a:pt x="446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4842325" y="4048450"/>
              <a:ext cx="47250" cy="54950"/>
            </a:xfrm>
            <a:custGeom>
              <a:avLst/>
              <a:gdLst/>
              <a:ahLst/>
              <a:cxnLst/>
              <a:rect l="l" t="t" r="r" b="b"/>
              <a:pathLst>
                <a:path w="1890" h="2198" extrusionOk="0">
                  <a:moveTo>
                    <a:pt x="446" y="118"/>
                  </a:moveTo>
                  <a:lnTo>
                    <a:pt x="1815" y="1784"/>
                  </a:lnTo>
                  <a:cubicBezTo>
                    <a:pt x="1889" y="1890"/>
                    <a:pt x="1879" y="2038"/>
                    <a:pt x="1773" y="2123"/>
                  </a:cubicBezTo>
                  <a:lnTo>
                    <a:pt x="1773" y="2123"/>
                  </a:lnTo>
                  <a:cubicBezTo>
                    <a:pt x="1677" y="2197"/>
                    <a:pt x="1529" y="2187"/>
                    <a:pt x="1444" y="2081"/>
                  </a:cubicBezTo>
                  <a:lnTo>
                    <a:pt x="86" y="404"/>
                  </a:lnTo>
                  <a:cubicBezTo>
                    <a:pt x="1" y="309"/>
                    <a:pt x="11" y="160"/>
                    <a:pt x="117" y="75"/>
                  </a:cubicBezTo>
                  <a:lnTo>
                    <a:pt x="117" y="75"/>
                  </a:lnTo>
                  <a:cubicBezTo>
                    <a:pt x="213" y="1"/>
                    <a:pt x="361" y="12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4993000" y="3923250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51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5334700" y="3868875"/>
              <a:ext cx="163425" cy="180400"/>
            </a:xfrm>
            <a:custGeom>
              <a:avLst/>
              <a:gdLst/>
              <a:ahLst/>
              <a:cxnLst/>
              <a:rect l="l" t="t" r="r" b="b"/>
              <a:pathLst>
                <a:path w="6537" h="7216" extrusionOk="0">
                  <a:moveTo>
                    <a:pt x="2366" y="308"/>
                  </a:moveTo>
                  <a:lnTo>
                    <a:pt x="6314" y="5157"/>
                  </a:lnTo>
                  <a:cubicBezTo>
                    <a:pt x="6537" y="5433"/>
                    <a:pt x="6494" y="5826"/>
                    <a:pt x="6229" y="6038"/>
                  </a:cubicBezTo>
                  <a:lnTo>
                    <a:pt x="5051" y="6993"/>
                  </a:lnTo>
                  <a:cubicBezTo>
                    <a:pt x="4786" y="7216"/>
                    <a:pt x="4393" y="7173"/>
                    <a:pt x="4170" y="6908"/>
                  </a:cubicBezTo>
                  <a:lnTo>
                    <a:pt x="223" y="2048"/>
                  </a:lnTo>
                  <a:cubicBezTo>
                    <a:pt x="0" y="1783"/>
                    <a:pt x="43" y="1390"/>
                    <a:pt x="318" y="1167"/>
                  </a:cubicBezTo>
                  <a:lnTo>
                    <a:pt x="1486" y="212"/>
                  </a:lnTo>
                  <a:cubicBezTo>
                    <a:pt x="1751" y="0"/>
                    <a:pt x="2144" y="43"/>
                    <a:pt x="236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5344775" y="3868875"/>
              <a:ext cx="146200" cy="154400"/>
            </a:xfrm>
            <a:custGeom>
              <a:avLst/>
              <a:gdLst/>
              <a:ahLst/>
              <a:cxnLst/>
              <a:rect l="l" t="t" r="r" b="b"/>
              <a:pathLst>
                <a:path w="5848" h="6176" extrusionOk="0">
                  <a:moveTo>
                    <a:pt x="1963" y="308"/>
                  </a:moveTo>
                  <a:lnTo>
                    <a:pt x="5847" y="5083"/>
                  </a:lnTo>
                  <a:lnTo>
                    <a:pt x="4765" y="5964"/>
                  </a:lnTo>
                  <a:cubicBezTo>
                    <a:pt x="4499" y="6176"/>
                    <a:pt x="4107" y="6133"/>
                    <a:pt x="3884" y="5868"/>
                  </a:cubicBezTo>
                  <a:lnTo>
                    <a:pt x="0" y="1093"/>
                  </a:lnTo>
                  <a:lnTo>
                    <a:pt x="1083" y="212"/>
                  </a:lnTo>
                  <a:cubicBezTo>
                    <a:pt x="1348" y="0"/>
                    <a:pt x="1741" y="43"/>
                    <a:pt x="1963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5007600" y="3935450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4686" y="4287"/>
                  </a:moveTo>
                  <a:lnTo>
                    <a:pt x="3905" y="13052"/>
                  </a:lnTo>
                  <a:cubicBezTo>
                    <a:pt x="3460" y="13403"/>
                    <a:pt x="2812" y="13339"/>
                    <a:pt x="2441" y="12904"/>
                  </a:cubicBezTo>
                  <a:lnTo>
                    <a:pt x="701" y="10750"/>
                  </a:lnTo>
                  <a:lnTo>
                    <a:pt x="648" y="10686"/>
                  </a:lnTo>
                  <a:lnTo>
                    <a:pt x="0" y="11217"/>
                  </a:lnTo>
                  <a:lnTo>
                    <a:pt x="2961" y="14867"/>
                  </a:lnTo>
                  <a:lnTo>
                    <a:pt x="16756" y="3640"/>
                  </a:lnTo>
                  <a:lnTo>
                    <a:pt x="13795" y="1"/>
                  </a:lnTo>
                  <a:lnTo>
                    <a:pt x="13042" y="616"/>
                  </a:lnTo>
                  <a:cubicBezTo>
                    <a:pt x="13052" y="637"/>
                    <a:pt x="13073" y="648"/>
                    <a:pt x="13084" y="669"/>
                  </a:cubicBezTo>
                  <a:lnTo>
                    <a:pt x="14835" y="2823"/>
                  </a:lnTo>
                  <a:cubicBezTo>
                    <a:pt x="15196" y="3269"/>
                    <a:pt x="15121" y="3916"/>
                    <a:pt x="14686" y="42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5053500" y="3976300"/>
              <a:ext cx="277225" cy="228175"/>
            </a:xfrm>
            <a:custGeom>
              <a:avLst/>
              <a:gdLst/>
              <a:ahLst/>
              <a:cxnLst/>
              <a:rect l="l" t="t" r="r" b="b"/>
              <a:pathLst>
                <a:path w="11089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1089" y="224"/>
                    <a:pt x="11078" y="372"/>
                    <a:pt x="10972" y="457"/>
                  </a:cubicBezTo>
                  <a:lnTo>
                    <a:pt x="414" y="9041"/>
                  </a:lnTo>
                  <a:cubicBezTo>
                    <a:pt x="308" y="9126"/>
                    <a:pt x="159" y="9105"/>
                    <a:pt x="85" y="9010"/>
                  </a:cubicBezTo>
                  <a:lnTo>
                    <a:pt x="85" y="9010"/>
                  </a:lnTo>
                  <a:cubicBezTo>
                    <a:pt x="0" y="8903"/>
                    <a:pt x="11" y="8755"/>
                    <a:pt x="117" y="8670"/>
                  </a:cubicBezTo>
                  <a:lnTo>
                    <a:pt x="10675" y="86"/>
                  </a:lnTo>
                  <a:cubicBezTo>
                    <a:pt x="10771" y="1"/>
                    <a:pt x="10919" y="22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5071525" y="399860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05" y="117"/>
                  </a:moveTo>
                  <a:lnTo>
                    <a:pt x="11005" y="117"/>
                  </a:lnTo>
                  <a:cubicBezTo>
                    <a:pt x="11089" y="212"/>
                    <a:pt x="11079" y="361"/>
                    <a:pt x="10973" y="446"/>
                  </a:cubicBezTo>
                  <a:lnTo>
                    <a:pt x="415" y="9041"/>
                  </a:lnTo>
                  <a:cubicBezTo>
                    <a:pt x="319" y="9115"/>
                    <a:pt x="171" y="9104"/>
                    <a:pt x="86" y="8998"/>
                  </a:cubicBezTo>
                  <a:lnTo>
                    <a:pt x="86" y="8998"/>
                  </a:lnTo>
                  <a:cubicBezTo>
                    <a:pt x="1" y="8903"/>
                    <a:pt x="11" y="8754"/>
                    <a:pt x="117" y="8669"/>
                  </a:cubicBezTo>
                  <a:lnTo>
                    <a:pt x="10676" y="85"/>
                  </a:lnTo>
                  <a:cubicBezTo>
                    <a:pt x="10771" y="0"/>
                    <a:pt x="10920" y="11"/>
                    <a:pt x="1100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5089300" y="4020600"/>
              <a:ext cx="277525" cy="228175"/>
            </a:xfrm>
            <a:custGeom>
              <a:avLst/>
              <a:gdLst/>
              <a:ahLst/>
              <a:cxnLst/>
              <a:rect l="l" t="t" r="r" b="b"/>
              <a:pathLst>
                <a:path w="11101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1100" y="224"/>
                    <a:pt x="11079" y="372"/>
                    <a:pt x="10983" y="457"/>
                  </a:cubicBezTo>
                  <a:lnTo>
                    <a:pt x="425" y="9041"/>
                  </a:lnTo>
                  <a:cubicBezTo>
                    <a:pt x="319" y="9126"/>
                    <a:pt x="170" y="9116"/>
                    <a:pt x="86" y="9010"/>
                  </a:cubicBezTo>
                  <a:lnTo>
                    <a:pt x="86" y="9010"/>
                  </a:lnTo>
                  <a:cubicBezTo>
                    <a:pt x="1" y="8904"/>
                    <a:pt x="22" y="8755"/>
                    <a:pt x="128" y="8670"/>
                  </a:cubicBezTo>
                  <a:lnTo>
                    <a:pt x="10676" y="86"/>
                  </a:lnTo>
                  <a:cubicBezTo>
                    <a:pt x="10782" y="1"/>
                    <a:pt x="10930" y="2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5373675" y="3887175"/>
              <a:ext cx="13575" cy="13825"/>
            </a:xfrm>
            <a:custGeom>
              <a:avLst/>
              <a:gdLst/>
              <a:ahLst/>
              <a:cxnLst/>
              <a:rect l="l" t="t" r="r" b="b"/>
              <a:pathLst>
                <a:path w="543" h="553" extrusionOk="0">
                  <a:moveTo>
                    <a:pt x="447" y="117"/>
                  </a:moveTo>
                  <a:lnTo>
                    <a:pt x="457" y="138"/>
                  </a:lnTo>
                  <a:cubicBezTo>
                    <a:pt x="542" y="244"/>
                    <a:pt x="532" y="393"/>
                    <a:pt x="425" y="467"/>
                  </a:cubicBezTo>
                  <a:lnTo>
                    <a:pt x="425" y="467"/>
                  </a:lnTo>
                  <a:cubicBezTo>
                    <a:pt x="330" y="552"/>
                    <a:pt x="181" y="531"/>
                    <a:pt x="96" y="435"/>
                  </a:cubicBezTo>
                  <a:lnTo>
                    <a:pt x="86" y="414"/>
                  </a:lnTo>
                  <a:cubicBezTo>
                    <a:pt x="1" y="319"/>
                    <a:pt x="1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2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386675" y="39031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447" y="117"/>
                  </a:moveTo>
                  <a:lnTo>
                    <a:pt x="1815" y="1793"/>
                  </a:lnTo>
                  <a:cubicBezTo>
                    <a:pt x="1890" y="1899"/>
                    <a:pt x="1879" y="2037"/>
                    <a:pt x="1773" y="2122"/>
                  </a:cubicBezTo>
                  <a:lnTo>
                    <a:pt x="1773" y="2122"/>
                  </a:lnTo>
                  <a:cubicBezTo>
                    <a:pt x="1677" y="2207"/>
                    <a:pt x="1529" y="2186"/>
                    <a:pt x="1444" y="2090"/>
                  </a:cubicBezTo>
                  <a:lnTo>
                    <a:pt x="86" y="414"/>
                  </a:lnTo>
                  <a:cubicBezTo>
                    <a:pt x="1" y="318"/>
                    <a:pt x="22" y="170"/>
                    <a:pt x="118" y="85"/>
                  </a:cubicBezTo>
                  <a:lnTo>
                    <a:pt x="118" y="85"/>
                  </a:lnTo>
                  <a:cubicBezTo>
                    <a:pt x="213" y="0"/>
                    <a:pt x="362" y="21"/>
                    <a:pt x="447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936250" y="4193050"/>
              <a:ext cx="163150" cy="180400"/>
            </a:xfrm>
            <a:custGeom>
              <a:avLst/>
              <a:gdLst/>
              <a:ahLst/>
              <a:cxnLst/>
              <a:rect l="l" t="t" r="r" b="b"/>
              <a:pathLst>
                <a:path w="6526" h="7216" extrusionOk="0">
                  <a:moveTo>
                    <a:pt x="2356" y="308"/>
                  </a:moveTo>
                  <a:lnTo>
                    <a:pt x="6314" y="5168"/>
                  </a:lnTo>
                  <a:cubicBezTo>
                    <a:pt x="6526" y="5433"/>
                    <a:pt x="6483" y="5826"/>
                    <a:pt x="6218" y="6048"/>
                  </a:cubicBezTo>
                  <a:lnTo>
                    <a:pt x="5051" y="7003"/>
                  </a:lnTo>
                  <a:cubicBezTo>
                    <a:pt x="4775" y="7216"/>
                    <a:pt x="4382" y="7173"/>
                    <a:pt x="4160" y="6908"/>
                  </a:cubicBezTo>
                  <a:lnTo>
                    <a:pt x="212" y="2059"/>
                  </a:lnTo>
                  <a:cubicBezTo>
                    <a:pt x="0" y="1783"/>
                    <a:pt x="42" y="1390"/>
                    <a:pt x="308" y="1167"/>
                  </a:cubicBezTo>
                  <a:lnTo>
                    <a:pt x="1475" y="212"/>
                  </a:lnTo>
                  <a:cubicBezTo>
                    <a:pt x="1751" y="0"/>
                    <a:pt x="2143" y="42"/>
                    <a:pt x="2356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4946050" y="4193050"/>
              <a:ext cx="146475" cy="154400"/>
            </a:xfrm>
            <a:custGeom>
              <a:avLst/>
              <a:gdLst/>
              <a:ahLst/>
              <a:cxnLst/>
              <a:rect l="l" t="t" r="r" b="b"/>
              <a:pathLst>
                <a:path w="5859" h="6176" extrusionOk="0">
                  <a:moveTo>
                    <a:pt x="1964" y="308"/>
                  </a:moveTo>
                  <a:lnTo>
                    <a:pt x="5858" y="5083"/>
                  </a:lnTo>
                  <a:lnTo>
                    <a:pt x="4765" y="5964"/>
                  </a:lnTo>
                  <a:cubicBezTo>
                    <a:pt x="4500" y="6176"/>
                    <a:pt x="4107" y="6144"/>
                    <a:pt x="3884" y="5868"/>
                  </a:cubicBezTo>
                  <a:lnTo>
                    <a:pt x="1" y="1093"/>
                  </a:lnTo>
                  <a:lnTo>
                    <a:pt x="1083" y="212"/>
                  </a:lnTo>
                  <a:cubicBezTo>
                    <a:pt x="1359" y="0"/>
                    <a:pt x="1751" y="42"/>
                    <a:pt x="1964" y="3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4974975" y="4211600"/>
              <a:ext cx="13825" cy="13550"/>
            </a:xfrm>
            <a:custGeom>
              <a:avLst/>
              <a:gdLst/>
              <a:ahLst/>
              <a:cxnLst/>
              <a:rect l="l" t="t" r="r" b="b"/>
              <a:pathLst>
                <a:path w="553" h="542" extrusionOk="0">
                  <a:moveTo>
                    <a:pt x="446" y="118"/>
                  </a:moveTo>
                  <a:lnTo>
                    <a:pt x="467" y="128"/>
                  </a:lnTo>
                  <a:cubicBezTo>
                    <a:pt x="552" y="234"/>
                    <a:pt x="531" y="383"/>
                    <a:pt x="435" y="468"/>
                  </a:cubicBezTo>
                  <a:lnTo>
                    <a:pt x="435" y="468"/>
                  </a:lnTo>
                  <a:cubicBezTo>
                    <a:pt x="329" y="542"/>
                    <a:pt x="181" y="531"/>
                    <a:pt x="106" y="425"/>
                  </a:cubicBezTo>
                  <a:lnTo>
                    <a:pt x="85" y="404"/>
                  </a:lnTo>
                  <a:cubicBezTo>
                    <a:pt x="0" y="309"/>
                    <a:pt x="21" y="160"/>
                    <a:pt x="117" y="75"/>
                  </a:cubicBezTo>
                  <a:lnTo>
                    <a:pt x="117" y="75"/>
                  </a:lnTo>
                  <a:cubicBezTo>
                    <a:pt x="223" y="1"/>
                    <a:pt x="372" y="11"/>
                    <a:pt x="446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4987975" y="4227250"/>
              <a:ext cx="47225" cy="55200"/>
            </a:xfrm>
            <a:custGeom>
              <a:avLst/>
              <a:gdLst/>
              <a:ahLst/>
              <a:cxnLst/>
              <a:rect l="l" t="t" r="r" b="b"/>
              <a:pathLst>
                <a:path w="1889" h="2208" extrusionOk="0">
                  <a:moveTo>
                    <a:pt x="446" y="128"/>
                  </a:moveTo>
                  <a:lnTo>
                    <a:pt x="1815" y="1794"/>
                  </a:lnTo>
                  <a:cubicBezTo>
                    <a:pt x="1889" y="1900"/>
                    <a:pt x="1878" y="2049"/>
                    <a:pt x="1772" y="2134"/>
                  </a:cubicBezTo>
                  <a:lnTo>
                    <a:pt x="1772" y="2134"/>
                  </a:lnTo>
                  <a:cubicBezTo>
                    <a:pt x="1677" y="2208"/>
                    <a:pt x="1528" y="2197"/>
                    <a:pt x="1443" y="2091"/>
                  </a:cubicBezTo>
                  <a:lnTo>
                    <a:pt x="85" y="425"/>
                  </a:lnTo>
                  <a:cubicBezTo>
                    <a:pt x="0" y="319"/>
                    <a:pt x="11" y="171"/>
                    <a:pt x="117" y="86"/>
                  </a:cubicBezTo>
                  <a:lnTo>
                    <a:pt x="117" y="86"/>
                  </a:lnTo>
                  <a:cubicBezTo>
                    <a:pt x="212" y="1"/>
                    <a:pt x="361" y="22"/>
                    <a:pt x="44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4424250" y="3666450"/>
              <a:ext cx="1254525" cy="1523000"/>
            </a:xfrm>
            <a:custGeom>
              <a:avLst/>
              <a:gdLst/>
              <a:ahLst/>
              <a:cxnLst/>
              <a:rect l="l" t="t" r="r" b="b"/>
              <a:pathLst>
                <a:path w="50181" h="60920" extrusionOk="0">
                  <a:moveTo>
                    <a:pt x="2186" y="255"/>
                  </a:moveTo>
                  <a:lnTo>
                    <a:pt x="50000" y="59031"/>
                  </a:lnTo>
                  <a:cubicBezTo>
                    <a:pt x="50181" y="59254"/>
                    <a:pt x="50149" y="59583"/>
                    <a:pt x="49926" y="59763"/>
                  </a:cubicBezTo>
                  <a:lnTo>
                    <a:pt x="48727" y="60739"/>
                  </a:lnTo>
                  <a:cubicBezTo>
                    <a:pt x="48504" y="60920"/>
                    <a:pt x="48175" y="60888"/>
                    <a:pt x="47995" y="60665"/>
                  </a:cubicBezTo>
                  <a:lnTo>
                    <a:pt x="181" y="1890"/>
                  </a:lnTo>
                  <a:cubicBezTo>
                    <a:pt x="0" y="1667"/>
                    <a:pt x="32" y="1338"/>
                    <a:pt x="255" y="1157"/>
                  </a:cubicBezTo>
                  <a:lnTo>
                    <a:pt x="1454" y="181"/>
                  </a:lnTo>
                  <a:cubicBezTo>
                    <a:pt x="1677" y="1"/>
                    <a:pt x="2006" y="33"/>
                    <a:pt x="2186" y="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4950825" y="3280750"/>
              <a:ext cx="1179725" cy="1450300"/>
            </a:xfrm>
            <a:custGeom>
              <a:avLst/>
              <a:gdLst/>
              <a:ahLst/>
              <a:cxnLst/>
              <a:rect l="l" t="t" r="r" b="b"/>
              <a:pathLst>
                <a:path w="47189" h="58012" extrusionOk="0">
                  <a:moveTo>
                    <a:pt x="1" y="0"/>
                  </a:moveTo>
                  <a:lnTo>
                    <a:pt x="33384" y="21042"/>
                  </a:lnTo>
                  <a:lnTo>
                    <a:pt x="47189" y="58012"/>
                  </a:lnTo>
                  <a:lnTo>
                    <a:pt x="46022" y="57576"/>
                  </a:lnTo>
                  <a:lnTo>
                    <a:pt x="22592" y="29818"/>
                  </a:lnTo>
                  <a:lnTo>
                    <a:pt x="181" y="1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4991425" y="3357400"/>
              <a:ext cx="1072275" cy="1318200"/>
            </a:xfrm>
            <a:custGeom>
              <a:avLst/>
              <a:gdLst/>
              <a:ahLst/>
              <a:cxnLst/>
              <a:rect l="l" t="t" r="r" b="b"/>
              <a:pathLst>
                <a:path w="42891" h="52728" extrusionOk="0">
                  <a:moveTo>
                    <a:pt x="42891" y="52728"/>
                  </a:moveTo>
                  <a:lnTo>
                    <a:pt x="20968" y="26752"/>
                  </a:lnTo>
                  <a:lnTo>
                    <a:pt x="0" y="1"/>
                  </a:lnTo>
                  <a:lnTo>
                    <a:pt x="30338" y="191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5346350" y="3793800"/>
              <a:ext cx="403525" cy="445425"/>
            </a:xfrm>
            <a:custGeom>
              <a:avLst/>
              <a:gdLst/>
              <a:ahLst/>
              <a:cxnLst/>
              <a:rect l="l" t="t" r="r" b="b"/>
              <a:pathLst>
                <a:path w="16141" h="17817" extrusionOk="0">
                  <a:moveTo>
                    <a:pt x="14496" y="17816"/>
                  </a:moveTo>
                  <a:lnTo>
                    <a:pt x="6771" y="9296"/>
                  </a:lnTo>
                  <a:lnTo>
                    <a:pt x="1" y="0"/>
                  </a:lnTo>
                  <a:lnTo>
                    <a:pt x="16141" y="16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5597575" y="4667100"/>
              <a:ext cx="448625" cy="395550"/>
            </a:xfrm>
            <a:custGeom>
              <a:avLst/>
              <a:gdLst/>
              <a:ahLst/>
              <a:cxnLst/>
              <a:rect l="l" t="t" r="r" b="b"/>
              <a:pathLst>
                <a:path w="17945" h="15822" extrusionOk="0">
                  <a:moveTo>
                    <a:pt x="14984" y="0"/>
                  </a:moveTo>
                  <a:lnTo>
                    <a:pt x="1" y="12182"/>
                  </a:lnTo>
                  <a:lnTo>
                    <a:pt x="2972" y="15822"/>
                  </a:lnTo>
                  <a:lnTo>
                    <a:pt x="17944" y="3640"/>
                  </a:lnTo>
                  <a:lnTo>
                    <a:pt x="14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5939800" y="461217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41" y="1"/>
                    <a:pt x="1475" y="224"/>
                  </a:cubicBezTo>
                  <a:lnTo>
                    <a:pt x="308" y="1179"/>
                  </a:lnTo>
                  <a:cubicBezTo>
                    <a:pt x="32" y="1391"/>
                    <a:pt x="0" y="1783"/>
                    <a:pt x="213" y="205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1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5965525" y="4622000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85" y="4775"/>
                  </a:moveTo>
                  <a:lnTo>
                    <a:pt x="1401" y="0"/>
                  </a:lnTo>
                  <a:lnTo>
                    <a:pt x="308" y="881"/>
                  </a:lnTo>
                  <a:cubicBezTo>
                    <a:pt x="43" y="1093"/>
                    <a:pt x="1" y="1486"/>
                    <a:pt x="223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1"/>
                    <a:pt x="528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5612450" y="4678500"/>
              <a:ext cx="418900" cy="371950"/>
            </a:xfrm>
            <a:custGeom>
              <a:avLst/>
              <a:gdLst/>
              <a:ahLst/>
              <a:cxnLst/>
              <a:rect l="l" t="t" r="r" b="b"/>
              <a:pathLst>
                <a:path w="16756" h="14878" extrusionOk="0">
                  <a:moveTo>
                    <a:pt x="12744" y="1911"/>
                  </a:moveTo>
                  <a:lnTo>
                    <a:pt x="1963" y="10675"/>
                  </a:lnTo>
                  <a:cubicBezTo>
                    <a:pt x="1517" y="11036"/>
                    <a:pt x="1454" y="11694"/>
                    <a:pt x="1815" y="12140"/>
                  </a:cubicBezTo>
                  <a:lnTo>
                    <a:pt x="3555" y="14283"/>
                  </a:lnTo>
                  <a:cubicBezTo>
                    <a:pt x="3576" y="14304"/>
                    <a:pt x="3597" y="14326"/>
                    <a:pt x="3608" y="14347"/>
                  </a:cubicBezTo>
                  <a:lnTo>
                    <a:pt x="2961" y="14877"/>
                  </a:lnTo>
                  <a:lnTo>
                    <a:pt x="0" y="11227"/>
                  </a:lnTo>
                  <a:lnTo>
                    <a:pt x="13795" y="1"/>
                  </a:lnTo>
                  <a:lnTo>
                    <a:pt x="16755" y="3651"/>
                  </a:lnTo>
                  <a:lnTo>
                    <a:pt x="15991" y="4266"/>
                  </a:lnTo>
                  <a:lnTo>
                    <a:pt x="15949" y="4203"/>
                  </a:lnTo>
                  <a:lnTo>
                    <a:pt x="14209" y="2070"/>
                  </a:lnTo>
                  <a:cubicBezTo>
                    <a:pt x="13848" y="1613"/>
                    <a:pt x="13190" y="1550"/>
                    <a:pt x="12744" y="19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5708200" y="4781425"/>
              <a:ext cx="277525" cy="227900"/>
            </a:xfrm>
            <a:custGeom>
              <a:avLst/>
              <a:gdLst/>
              <a:ahLst/>
              <a:cxnLst/>
              <a:rect l="l" t="t" r="r" b="b"/>
              <a:pathLst>
                <a:path w="11101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6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6" y="8999"/>
                  </a:cubicBezTo>
                  <a:lnTo>
                    <a:pt x="86" y="8999"/>
                  </a:lnTo>
                  <a:cubicBezTo>
                    <a:pt x="170" y="9105"/>
                    <a:pt x="319" y="9116"/>
                    <a:pt x="425" y="9041"/>
                  </a:cubicBezTo>
                  <a:lnTo>
                    <a:pt x="10983" y="446"/>
                  </a:lnTo>
                  <a:cubicBezTo>
                    <a:pt x="11079" y="361"/>
                    <a:pt x="11100" y="21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5690175" y="4759150"/>
              <a:ext cx="277500" cy="228150"/>
            </a:xfrm>
            <a:custGeom>
              <a:avLst/>
              <a:gdLst/>
              <a:ahLst/>
              <a:cxnLst/>
              <a:rect l="l" t="t" r="r" b="b"/>
              <a:pathLst>
                <a:path w="11100" h="912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5" y="9041"/>
                  </a:cubicBezTo>
                  <a:lnTo>
                    <a:pt x="10983" y="457"/>
                  </a:lnTo>
                  <a:cubicBezTo>
                    <a:pt x="11078" y="372"/>
                    <a:pt x="11100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5672125" y="473712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5"/>
                  </a:cubicBezTo>
                  <a:lnTo>
                    <a:pt x="117" y="8670"/>
                  </a:lnTo>
                  <a:cubicBezTo>
                    <a:pt x="22" y="8755"/>
                    <a:pt x="1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6023900" y="4686725"/>
              <a:ext cx="47500" cy="55200"/>
            </a:xfrm>
            <a:custGeom>
              <a:avLst/>
              <a:gdLst/>
              <a:ahLst/>
              <a:cxnLst/>
              <a:rect l="l" t="t" r="r" b="b"/>
              <a:pathLst>
                <a:path w="1900" h="2208" extrusionOk="0">
                  <a:moveTo>
                    <a:pt x="1815" y="1794"/>
                  </a:moveTo>
                  <a:lnTo>
                    <a:pt x="456" y="117"/>
                  </a:lnTo>
                  <a:cubicBezTo>
                    <a:pt x="371" y="22"/>
                    <a:pt x="223" y="0"/>
                    <a:pt x="117" y="85"/>
                  </a:cubicBezTo>
                  <a:lnTo>
                    <a:pt x="117" y="85"/>
                  </a:lnTo>
                  <a:cubicBezTo>
                    <a:pt x="21" y="160"/>
                    <a:pt x="0" y="308"/>
                    <a:pt x="85" y="414"/>
                  </a:cubicBezTo>
                  <a:lnTo>
                    <a:pt x="1454" y="2091"/>
                  </a:lnTo>
                  <a:cubicBezTo>
                    <a:pt x="1528" y="2186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8" y="2038"/>
                    <a:pt x="1899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5541075" y="4936625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6314" y="5157"/>
                  </a:moveTo>
                  <a:lnTo>
                    <a:pt x="2367" y="308"/>
                  </a:lnTo>
                  <a:cubicBezTo>
                    <a:pt x="2144" y="32"/>
                    <a:pt x="1751" y="0"/>
                    <a:pt x="1486" y="212"/>
                  </a:cubicBezTo>
                  <a:lnTo>
                    <a:pt x="308" y="1167"/>
                  </a:lnTo>
                  <a:cubicBezTo>
                    <a:pt x="43" y="1390"/>
                    <a:pt x="1" y="1783"/>
                    <a:pt x="223" y="2048"/>
                  </a:cubicBezTo>
                  <a:lnTo>
                    <a:pt x="4171" y="6908"/>
                  </a:lnTo>
                  <a:cubicBezTo>
                    <a:pt x="4383" y="7173"/>
                    <a:pt x="4776" y="7216"/>
                    <a:pt x="5052" y="6993"/>
                  </a:cubicBezTo>
                  <a:lnTo>
                    <a:pt x="6219" y="6038"/>
                  </a:lnTo>
                  <a:cubicBezTo>
                    <a:pt x="6484" y="5815"/>
                    <a:pt x="6527" y="5423"/>
                    <a:pt x="6314" y="5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5566800" y="4946175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8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44"/>
                    <a:pt x="5498" y="5051"/>
                    <a:pt x="528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672125" y="50682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57" y="138"/>
                  </a:moveTo>
                  <a:lnTo>
                    <a:pt x="446" y="117"/>
                  </a:lnTo>
                  <a:cubicBezTo>
                    <a:pt x="361" y="22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1" y="308"/>
                    <a:pt x="75" y="414"/>
                  </a:cubicBezTo>
                  <a:lnTo>
                    <a:pt x="96" y="435"/>
                  </a:lnTo>
                  <a:cubicBezTo>
                    <a:pt x="170" y="531"/>
                    <a:pt x="319" y="552"/>
                    <a:pt x="425" y="467"/>
                  </a:cubicBezTo>
                  <a:lnTo>
                    <a:pt x="425" y="467"/>
                  </a:lnTo>
                  <a:cubicBezTo>
                    <a:pt x="521" y="382"/>
                    <a:pt x="542" y="234"/>
                    <a:pt x="45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5625450" y="5010900"/>
              <a:ext cx="47225" cy="55200"/>
            </a:xfrm>
            <a:custGeom>
              <a:avLst/>
              <a:gdLst/>
              <a:ahLst/>
              <a:cxnLst/>
              <a:rect l="l" t="t" r="r" b="b"/>
              <a:pathLst>
                <a:path w="1889" h="2208" extrusionOk="0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2" y="0"/>
                    <a:pt x="117" y="85"/>
                  </a:cubicBezTo>
                  <a:lnTo>
                    <a:pt x="117" y="85"/>
                  </a:lnTo>
                  <a:cubicBezTo>
                    <a:pt x="11" y="170"/>
                    <a:pt x="0" y="319"/>
                    <a:pt x="85" y="414"/>
                  </a:cubicBezTo>
                  <a:lnTo>
                    <a:pt x="1443" y="2091"/>
                  </a:lnTo>
                  <a:cubicBezTo>
                    <a:pt x="1528" y="2186"/>
                    <a:pt x="1677" y="2207"/>
                    <a:pt x="1772" y="2123"/>
                  </a:cubicBezTo>
                  <a:lnTo>
                    <a:pt x="1772" y="2123"/>
                  </a:lnTo>
                  <a:cubicBezTo>
                    <a:pt x="1878" y="204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5451950" y="4488300"/>
              <a:ext cx="448600" cy="395550"/>
            </a:xfrm>
            <a:custGeom>
              <a:avLst/>
              <a:gdLst/>
              <a:ahLst/>
              <a:cxnLst/>
              <a:rect l="l" t="t" r="r" b="b"/>
              <a:pathLst>
                <a:path w="17944" h="15822" extrusionOk="0">
                  <a:moveTo>
                    <a:pt x="14973" y="0"/>
                  </a:moveTo>
                  <a:lnTo>
                    <a:pt x="0" y="12171"/>
                  </a:lnTo>
                  <a:lnTo>
                    <a:pt x="2961" y="15822"/>
                  </a:lnTo>
                  <a:lnTo>
                    <a:pt x="1794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793900" y="4433125"/>
              <a:ext cx="163175" cy="180400"/>
            </a:xfrm>
            <a:custGeom>
              <a:avLst/>
              <a:gdLst/>
              <a:ahLst/>
              <a:cxnLst/>
              <a:rect l="l" t="t" r="r" b="b"/>
              <a:pathLst>
                <a:path w="6527" h="7216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4" y="43"/>
                    <a:pt x="1751" y="0"/>
                    <a:pt x="1475" y="223"/>
                  </a:cubicBezTo>
                  <a:lnTo>
                    <a:pt x="308" y="1178"/>
                  </a:lnTo>
                  <a:cubicBezTo>
                    <a:pt x="43" y="1390"/>
                    <a:pt x="0" y="1783"/>
                    <a:pt x="212" y="2059"/>
                  </a:cubicBezTo>
                  <a:lnTo>
                    <a:pt x="4160" y="6908"/>
                  </a:lnTo>
                  <a:cubicBezTo>
                    <a:pt x="4383" y="7184"/>
                    <a:pt x="4775" y="7216"/>
                    <a:pt x="5040" y="7004"/>
                  </a:cubicBezTo>
                  <a:lnTo>
                    <a:pt x="6218" y="6049"/>
                  </a:lnTo>
                  <a:cubicBezTo>
                    <a:pt x="6484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5819625" y="4442925"/>
              <a:ext cx="137450" cy="163450"/>
            </a:xfrm>
            <a:custGeom>
              <a:avLst/>
              <a:gdLst/>
              <a:ahLst/>
              <a:cxnLst/>
              <a:rect l="l" t="t" r="r" b="b"/>
              <a:pathLst>
                <a:path w="5498" h="6538" extrusionOk="0">
                  <a:moveTo>
                    <a:pt x="5285" y="4776"/>
                  </a:moveTo>
                  <a:lnTo>
                    <a:pt x="1401" y="1"/>
                  </a:lnTo>
                  <a:lnTo>
                    <a:pt x="319" y="882"/>
                  </a:lnTo>
                  <a:cubicBezTo>
                    <a:pt x="43" y="1094"/>
                    <a:pt x="0" y="1486"/>
                    <a:pt x="223" y="1762"/>
                  </a:cubicBezTo>
                  <a:lnTo>
                    <a:pt x="4107" y="6537"/>
                  </a:lnTo>
                  <a:lnTo>
                    <a:pt x="5189" y="5657"/>
                  </a:lnTo>
                  <a:cubicBezTo>
                    <a:pt x="5455" y="543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5466800" y="4499425"/>
              <a:ext cx="418900" cy="371950"/>
            </a:xfrm>
            <a:custGeom>
              <a:avLst/>
              <a:gdLst/>
              <a:ahLst/>
              <a:cxnLst/>
              <a:rect l="l" t="t" r="r" b="b"/>
              <a:pathLst>
                <a:path w="16756" h="14878" extrusionOk="0">
                  <a:moveTo>
                    <a:pt x="12745" y="1911"/>
                  </a:moveTo>
                  <a:lnTo>
                    <a:pt x="1964" y="10676"/>
                  </a:lnTo>
                  <a:cubicBezTo>
                    <a:pt x="1518" y="11047"/>
                    <a:pt x="1454" y="11694"/>
                    <a:pt x="1815" y="12140"/>
                  </a:cubicBezTo>
                  <a:lnTo>
                    <a:pt x="3555" y="14284"/>
                  </a:lnTo>
                  <a:lnTo>
                    <a:pt x="3608" y="14347"/>
                  </a:lnTo>
                  <a:lnTo>
                    <a:pt x="2961" y="14878"/>
                  </a:lnTo>
                  <a:lnTo>
                    <a:pt x="0" y="11228"/>
                  </a:lnTo>
                  <a:lnTo>
                    <a:pt x="13795" y="1"/>
                  </a:lnTo>
                  <a:lnTo>
                    <a:pt x="16756" y="3651"/>
                  </a:lnTo>
                  <a:lnTo>
                    <a:pt x="15992" y="4267"/>
                  </a:lnTo>
                  <a:cubicBezTo>
                    <a:pt x="15981" y="4245"/>
                    <a:pt x="15960" y="4224"/>
                    <a:pt x="15949" y="4203"/>
                  </a:cubicBezTo>
                  <a:lnTo>
                    <a:pt x="14209" y="2070"/>
                  </a:lnTo>
                  <a:cubicBezTo>
                    <a:pt x="13838" y="1624"/>
                    <a:pt x="13190" y="1550"/>
                    <a:pt x="12745" y="19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5562575" y="460237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74"/>
                  </a:cubicBezTo>
                  <a:lnTo>
                    <a:pt x="117" y="8669"/>
                  </a:lnTo>
                  <a:cubicBezTo>
                    <a:pt x="21" y="8744"/>
                    <a:pt x="0" y="8903"/>
                    <a:pt x="85" y="8998"/>
                  </a:cubicBezTo>
                  <a:lnTo>
                    <a:pt x="85" y="8998"/>
                  </a:lnTo>
                  <a:cubicBezTo>
                    <a:pt x="170" y="9105"/>
                    <a:pt x="318" y="9115"/>
                    <a:pt x="425" y="9030"/>
                  </a:cubicBezTo>
                  <a:lnTo>
                    <a:pt x="10983" y="446"/>
                  </a:lnTo>
                  <a:cubicBezTo>
                    <a:pt x="11078" y="361"/>
                    <a:pt x="11089" y="212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5544525" y="458007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86"/>
                  </a:cubicBezTo>
                  <a:lnTo>
                    <a:pt x="117" y="8670"/>
                  </a:lnTo>
                  <a:cubicBezTo>
                    <a:pt x="22" y="8755"/>
                    <a:pt x="1" y="8904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3" y="457"/>
                  </a:lnTo>
                  <a:cubicBezTo>
                    <a:pt x="11079" y="372"/>
                    <a:pt x="11089" y="224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5526500" y="4558075"/>
              <a:ext cx="277225" cy="228150"/>
            </a:xfrm>
            <a:custGeom>
              <a:avLst/>
              <a:gdLst/>
              <a:ahLst/>
              <a:cxnLst/>
              <a:rect l="l" t="t" r="r" b="b"/>
              <a:pathLst>
                <a:path w="11089" h="9126" extrusionOk="0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69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4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1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5924950" y="456495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67" y="139"/>
                  </a:moveTo>
                  <a:lnTo>
                    <a:pt x="446" y="118"/>
                  </a:lnTo>
                  <a:cubicBezTo>
                    <a:pt x="361" y="22"/>
                    <a:pt x="212" y="1"/>
                    <a:pt x="117" y="86"/>
                  </a:cubicBezTo>
                  <a:lnTo>
                    <a:pt x="117" y="86"/>
                  </a:lnTo>
                  <a:cubicBezTo>
                    <a:pt x="11" y="160"/>
                    <a:pt x="0" y="309"/>
                    <a:pt x="85" y="415"/>
                  </a:cubicBezTo>
                  <a:lnTo>
                    <a:pt x="96" y="436"/>
                  </a:lnTo>
                  <a:cubicBezTo>
                    <a:pt x="180" y="531"/>
                    <a:pt x="329" y="553"/>
                    <a:pt x="425" y="468"/>
                  </a:cubicBezTo>
                  <a:lnTo>
                    <a:pt x="425" y="468"/>
                  </a:lnTo>
                  <a:cubicBezTo>
                    <a:pt x="531" y="383"/>
                    <a:pt x="541" y="234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5878250" y="4507650"/>
              <a:ext cx="47250" cy="55225"/>
            </a:xfrm>
            <a:custGeom>
              <a:avLst/>
              <a:gdLst/>
              <a:ahLst/>
              <a:cxnLst/>
              <a:rect l="l" t="t" r="r" b="b"/>
              <a:pathLst>
                <a:path w="1890" h="2209" extrusionOk="0">
                  <a:moveTo>
                    <a:pt x="1815" y="1794"/>
                  </a:moveTo>
                  <a:lnTo>
                    <a:pt x="446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1" y="309"/>
                    <a:pt x="85" y="415"/>
                  </a:cubicBezTo>
                  <a:lnTo>
                    <a:pt x="1444" y="2091"/>
                  </a:lnTo>
                  <a:cubicBezTo>
                    <a:pt x="1529" y="2187"/>
                    <a:pt x="1677" y="2208"/>
                    <a:pt x="1783" y="2123"/>
                  </a:cubicBezTo>
                  <a:lnTo>
                    <a:pt x="1783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5395450" y="4757550"/>
              <a:ext cx="163150" cy="180425"/>
            </a:xfrm>
            <a:custGeom>
              <a:avLst/>
              <a:gdLst/>
              <a:ahLst/>
              <a:cxnLst/>
              <a:rect l="l" t="t" r="r" b="b"/>
              <a:pathLst>
                <a:path w="6526" h="7217" extrusionOk="0">
                  <a:moveTo>
                    <a:pt x="6303" y="5158"/>
                  </a:moveTo>
                  <a:lnTo>
                    <a:pt x="2356" y="308"/>
                  </a:lnTo>
                  <a:cubicBezTo>
                    <a:pt x="2133" y="32"/>
                    <a:pt x="1740" y="1"/>
                    <a:pt x="1475" y="213"/>
                  </a:cubicBezTo>
                  <a:lnTo>
                    <a:pt x="297" y="1168"/>
                  </a:lnTo>
                  <a:cubicBezTo>
                    <a:pt x="32" y="1391"/>
                    <a:pt x="0" y="1783"/>
                    <a:pt x="212" y="2049"/>
                  </a:cubicBezTo>
                  <a:lnTo>
                    <a:pt x="4160" y="6909"/>
                  </a:lnTo>
                  <a:cubicBezTo>
                    <a:pt x="4383" y="7174"/>
                    <a:pt x="4775" y="7216"/>
                    <a:pt x="5040" y="6993"/>
                  </a:cubicBezTo>
                  <a:lnTo>
                    <a:pt x="6218" y="6038"/>
                  </a:lnTo>
                  <a:cubicBezTo>
                    <a:pt x="6484" y="5826"/>
                    <a:pt x="6526" y="5434"/>
                    <a:pt x="6303" y="51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5421175" y="4767100"/>
              <a:ext cx="137425" cy="163450"/>
            </a:xfrm>
            <a:custGeom>
              <a:avLst/>
              <a:gdLst/>
              <a:ahLst/>
              <a:cxnLst/>
              <a:rect l="l" t="t" r="r" b="b"/>
              <a:pathLst>
                <a:path w="5497" h="6538" extrusionOk="0">
                  <a:moveTo>
                    <a:pt x="5274" y="4776"/>
                  </a:moveTo>
                  <a:lnTo>
                    <a:pt x="1390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5" y="5444"/>
                    <a:pt x="5497" y="5052"/>
                    <a:pt x="5274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5526225" y="488912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7" y="139"/>
                  </a:moveTo>
                  <a:lnTo>
                    <a:pt x="457" y="118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71"/>
                    <a:pt x="0" y="309"/>
                    <a:pt x="85" y="415"/>
                  </a:cubicBezTo>
                  <a:lnTo>
                    <a:pt x="107" y="436"/>
                  </a:lnTo>
                  <a:cubicBezTo>
                    <a:pt x="181" y="531"/>
                    <a:pt x="329" y="553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5479800" y="48318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4" y="1794"/>
                  </a:moveTo>
                  <a:lnTo>
                    <a:pt x="446" y="118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1"/>
                    <a:pt x="0" y="31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66" y="2208"/>
                    <a:pt x="1773" y="2123"/>
                  </a:cubicBezTo>
                  <a:lnTo>
                    <a:pt x="1773" y="2123"/>
                  </a:lnTo>
                  <a:cubicBezTo>
                    <a:pt x="1868" y="2038"/>
                    <a:pt x="1889" y="1900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5306300" y="4308175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0"/>
                  </a:moveTo>
                  <a:lnTo>
                    <a:pt x="1" y="12182"/>
                  </a:lnTo>
                  <a:lnTo>
                    <a:pt x="2961" y="15822"/>
                  </a:lnTo>
                  <a:lnTo>
                    <a:pt x="17934" y="3640"/>
                  </a:lnTo>
                  <a:lnTo>
                    <a:pt x="14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5648250" y="4254050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4" y="5168"/>
                  </a:moveTo>
                  <a:lnTo>
                    <a:pt x="2367" y="308"/>
                  </a:lnTo>
                  <a:cubicBezTo>
                    <a:pt x="2144" y="43"/>
                    <a:pt x="1751" y="1"/>
                    <a:pt x="1476" y="223"/>
                  </a:cubicBezTo>
                  <a:lnTo>
                    <a:pt x="308" y="1178"/>
                  </a:lnTo>
                  <a:cubicBezTo>
                    <a:pt x="43" y="1391"/>
                    <a:pt x="1" y="1783"/>
                    <a:pt x="213" y="2059"/>
                  </a:cubicBezTo>
                  <a:lnTo>
                    <a:pt x="4171" y="6908"/>
                  </a:lnTo>
                  <a:cubicBezTo>
                    <a:pt x="4383" y="7174"/>
                    <a:pt x="4776" y="7216"/>
                    <a:pt x="5052" y="7004"/>
                  </a:cubicBezTo>
                  <a:lnTo>
                    <a:pt x="6219" y="6049"/>
                  </a:lnTo>
                  <a:cubicBezTo>
                    <a:pt x="6484" y="5826"/>
                    <a:pt x="6526" y="5434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5674250" y="4263875"/>
              <a:ext cx="137175" cy="163425"/>
            </a:xfrm>
            <a:custGeom>
              <a:avLst/>
              <a:gdLst/>
              <a:ahLst/>
              <a:cxnLst/>
              <a:rect l="l" t="t" r="r" b="b"/>
              <a:pathLst>
                <a:path w="5487" h="6537" extrusionOk="0">
                  <a:moveTo>
                    <a:pt x="5274" y="4775"/>
                  </a:moveTo>
                  <a:lnTo>
                    <a:pt x="1391" y="0"/>
                  </a:lnTo>
                  <a:lnTo>
                    <a:pt x="308" y="881"/>
                  </a:lnTo>
                  <a:cubicBezTo>
                    <a:pt x="43" y="1093"/>
                    <a:pt x="0" y="1486"/>
                    <a:pt x="213" y="1762"/>
                  </a:cubicBezTo>
                  <a:lnTo>
                    <a:pt x="4096" y="6537"/>
                  </a:lnTo>
                  <a:lnTo>
                    <a:pt x="5179" y="5656"/>
                  </a:lnTo>
                  <a:cubicBezTo>
                    <a:pt x="5444" y="5433"/>
                    <a:pt x="5486" y="5041"/>
                    <a:pt x="5274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5321150" y="4320375"/>
              <a:ext cx="418925" cy="371950"/>
            </a:xfrm>
            <a:custGeom>
              <a:avLst/>
              <a:gdLst/>
              <a:ahLst/>
              <a:cxnLst/>
              <a:rect l="l" t="t" r="r" b="b"/>
              <a:pathLst>
                <a:path w="16757" h="14878" extrusionOk="0">
                  <a:moveTo>
                    <a:pt x="12745" y="1910"/>
                  </a:moveTo>
                  <a:lnTo>
                    <a:pt x="1964" y="10675"/>
                  </a:lnTo>
                  <a:cubicBezTo>
                    <a:pt x="1518" y="11047"/>
                    <a:pt x="1455" y="11694"/>
                    <a:pt x="1815" y="12140"/>
                  </a:cubicBezTo>
                  <a:lnTo>
                    <a:pt x="3556" y="14283"/>
                  </a:lnTo>
                  <a:lnTo>
                    <a:pt x="3609" y="14347"/>
                  </a:lnTo>
                  <a:lnTo>
                    <a:pt x="2961" y="14877"/>
                  </a:lnTo>
                  <a:lnTo>
                    <a:pt x="1" y="11227"/>
                  </a:lnTo>
                  <a:lnTo>
                    <a:pt x="13796" y="0"/>
                  </a:lnTo>
                  <a:lnTo>
                    <a:pt x="16756" y="3640"/>
                  </a:lnTo>
                  <a:lnTo>
                    <a:pt x="15992" y="4266"/>
                  </a:lnTo>
                  <a:cubicBezTo>
                    <a:pt x="15981" y="4245"/>
                    <a:pt x="15960" y="4224"/>
                    <a:pt x="15950" y="4202"/>
                  </a:cubicBezTo>
                  <a:lnTo>
                    <a:pt x="14209" y="2070"/>
                  </a:lnTo>
                  <a:cubicBezTo>
                    <a:pt x="13849" y="1613"/>
                    <a:pt x="13191" y="1550"/>
                    <a:pt x="12745" y="19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5416925" y="4423300"/>
              <a:ext cx="277250" cy="227900"/>
            </a:xfrm>
            <a:custGeom>
              <a:avLst/>
              <a:gdLst/>
              <a:ahLst/>
              <a:cxnLst/>
              <a:rect l="l" t="t" r="r" b="b"/>
              <a:pathLst>
                <a:path w="11090" h="9116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2" y="1"/>
                    <a:pt x="10675" y="75"/>
                  </a:cubicBezTo>
                  <a:lnTo>
                    <a:pt x="117" y="8670"/>
                  </a:lnTo>
                  <a:cubicBezTo>
                    <a:pt x="22" y="8744"/>
                    <a:pt x="1" y="8903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9" y="9116"/>
                    <a:pt x="414" y="9031"/>
                  </a:cubicBezTo>
                  <a:lnTo>
                    <a:pt x="10973" y="446"/>
                  </a:lnTo>
                  <a:cubicBezTo>
                    <a:pt x="11079" y="361"/>
                    <a:pt x="11089" y="21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398900" y="4401025"/>
              <a:ext cx="277225" cy="228150"/>
            </a:xfrm>
            <a:custGeom>
              <a:avLst/>
              <a:gdLst/>
              <a:ahLst/>
              <a:cxnLst/>
              <a:rect l="l" t="t" r="r" b="b"/>
              <a:pathLst>
                <a:path w="11089" h="9126" extrusionOk="0">
                  <a:moveTo>
                    <a:pt x="11014" y="117"/>
                  </a:moveTo>
                  <a:lnTo>
                    <a:pt x="11014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21" y="8754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8" y="9126"/>
                    <a:pt x="424" y="9041"/>
                  </a:cubicBezTo>
                  <a:lnTo>
                    <a:pt x="10972" y="456"/>
                  </a:lnTo>
                  <a:cubicBezTo>
                    <a:pt x="11078" y="372"/>
                    <a:pt x="11089" y="223"/>
                    <a:pt x="1101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5380850" y="4379000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15" y="117"/>
                  </a:moveTo>
                  <a:lnTo>
                    <a:pt x="11015" y="117"/>
                  </a:lnTo>
                  <a:cubicBezTo>
                    <a:pt x="10930" y="11"/>
                    <a:pt x="10781" y="0"/>
                    <a:pt x="10675" y="85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09"/>
                  </a:cubicBezTo>
                  <a:lnTo>
                    <a:pt x="85" y="9009"/>
                  </a:lnTo>
                  <a:cubicBezTo>
                    <a:pt x="170" y="9105"/>
                    <a:pt x="319" y="9126"/>
                    <a:pt x="425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15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5779300" y="4385900"/>
              <a:ext cx="13550" cy="13825"/>
            </a:xfrm>
            <a:custGeom>
              <a:avLst/>
              <a:gdLst/>
              <a:ahLst/>
              <a:cxnLst/>
              <a:rect l="l" t="t" r="r" b="b"/>
              <a:pathLst>
                <a:path w="542" h="553" extrusionOk="0">
                  <a:moveTo>
                    <a:pt x="467" y="138"/>
                  </a:moveTo>
                  <a:lnTo>
                    <a:pt x="446" y="117"/>
                  </a:lnTo>
                  <a:cubicBezTo>
                    <a:pt x="361" y="11"/>
                    <a:pt x="213" y="0"/>
                    <a:pt x="117" y="85"/>
                  </a:cubicBezTo>
                  <a:lnTo>
                    <a:pt x="117" y="85"/>
                  </a:lnTo>
                  <a:cubicBezTo>
                    <a:pt x="11" y="160"/>
                    <a:pt x="1" y="308"/>
                    <a:pt x="85" y="414"/>
                  </a:cubicBezTo>
                  <a:lnTo>
                    <a:pt x="96" y="435"/>
                  </a:lnTo>
                  <a:cubicBezTo>
                    <a:pt x="181" y="531"/>
                    <a:pt x="329" y="552"/>
                    <a:pt x="425" y="467"/>
                  </a:cubicBezTo>
                  <a:lnTo>
                    <a:pt x="425" y="467"/>
                  </a:lnTo>
                  <a:cubicBezTo>
                    <a:pt x="531" y="382"/>
                    <a:pt x="542" y="234"/>
                    <a:pt x="46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5732600" y="43286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15" y="1794"/>
                  </a:moveTo>
                  <a:lnTo>
                    <a:pt x="447" y="117"/>
                  </a:lnTo>
                  <a:cubicBezTo>
                    <a:pt x="372" y="22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60"/>
                    <a:pt x="1" y="308"/>
                    <a:pt x="86" y="414"/>
                  </a:cubicBezTo>
                  <a:lnTo>
                    <a:pt x="1444" y="2091"/>
                  </a:lnTo>
                  <a:cubicBezTo>
                    <a:pt x="1529" y="2186"/>
                    <a:pt x="1678" y="2207"/>
                    <a:pt x="1773" y="2123"/>
                  </a:cubicBezTo>
                  <a:lnTo>
                    <a:pt x="1773" y="2123"/>
                  </a:lnTo>
                  <a:cubicBezTo>
                    <a:pt x="1879" y="2038"/>
                    <a:pt x="1890" y="1889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5249525" y="4578500"/>
              <a:ext cx="163450" cy="180400"/>
            </a:xfrm>
            <a:custGeom>
              <a:avLst/>
              <a:gdLst/>
              <a:ahLst/>
              <a:cxnLst/>
              <a:rect l="l" t="t" r="r" b="b"/>
              <a:pathLst>
                <a:path w="6538" h="7216" extrusionOk="0">
                  <a:moveTo>
                    <a:pt x="6315" y="5157"/>
                  </a:moveTo>
                  <a:lnTo>
                    <a:pt x="2367" y="308"/>
                  </a:lnTo>
                  <a:cubicBezTo>
                    <a:pt x="2144" y="32"/>
                    <a:pt x="1752" y="0"/>
                    <a:pt x="1486" y="212"/>
                  </a:cubicBezTo>
                  <a:lnTo>
                    <a:pt x="309" y="1167"/>
                  </a:lnTo>
                  <a:cubicBezTo>
                    <a:pt x="43" y="1390"/>
                    <a:pt x="1" y="1783"/>
                    <a:pt x="224" y="2048"/>
                  </a:cubicBezTo>
                  <a:lnTo>
                    <a:pt x="4171" y="6908"/>
                  </a:lnTo>
                  <a:cubicBezTo>
                    <a:pt x="4394" y="7173"/>
                    <a:pt x="4787" y="7216"/>
                    <a:pt x="5052" y="6993"/>
                  </a:cubicBezTo>
                  <a:lnTo>
                    <a:pt x="6230" y="6038"/>
                  </a:lnTo>
                  <a:cubicBezTo>
                    <a:pt x="6495" y="5826"/>
                    <a:pt x="6537" y="5422"/>
                    <a:pt x="6315" y="51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5275525" y="4588050"/>
              <a:ext cx="137450" cy="163425"/>
            </a:xfrm>
            <a:custGeom>
              <a:avLst/>
              <a:gdLst/>
              <a:ahLst/>
              <a:cxnLst/>
              <a:rect l="l" t="t" r="r" b="b"/>
              <a:pathLst>
                <a:path w="5498" h="6537" extrusionOk="0">
                  <a:moveTo>
                    <a:pt x="5275" y="4775"/>
                  </a:moveTo>
                  <a:lnTo>
                    <a:pt x="1391" y="0"/>
                  </a:lnTo>
                  <a:lnTo>
                    <a:pt x="309" y="881"/>
                  </a:lnTo>
                  <a:cubicBezTo>
                    <a:pt x="43" y="1104"/>
                    <a:pt x="1" y="1496"/>
                    <a:pt x="224" y="1762"/>
                  </a:cubicBezTo>
                  <a:lnTo>
                    <a:pt x="4107" y="6537"/>
                  </a:lnTo>
                  <a:lnTo>
                    <a:pt x="5190" y="5656"/>
                  </a:lnTo>
                  <a:cubicBezTo>
                    <a:pt x="5455" y="5433"/>
                    <a:pt x="5497" y="5040"/>
                    <a:pt x="5275" y="4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5380575" y="47100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8" y="138"/>
                  </a:moveTo>
                  <a:lnTo>
                    <a:pt x="447" y="117"/>
                  </a:lnTo>
                  <a:cubicBezTo>
                    <a:pt x="372" y="21"/>
                    <a:pt x="224" y="0"/>
                    <a:pt x="118" y="85"/>
                  </a:cubicBezTo>
                  <a:lnTo>
                    <a:pt x="118" y="85"/>
                  </a:lnTo>
                  <a:cubicBezTo>
                    <a:pt x="22" y="170"/>
                    <a:pt x="1" y="319"/>
                    <a:pt x="86" y="414"/>
                  </a:cubicBezTo>
                  <a:lnTo>
                    <a:pt x="107" y="435"/>
                  </a:lnTo>
                  <a:cubicBezTo>
                    <a:pt x="181" y="531"/>
                    <a:pt x="330" y="552"/>
                    <a:pt x="436" y="467"/>
                  </a:cubicBezTo>
                  <a:lnTo>
                    <a:pt x="436" y="467"/>
                  </a:lnTo>
                  <a:cubicBezTo>
                    <a:pt x="531" y="382"/>
                    <a:pt x="553" y="244"/>
                    <a:pt x="468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5334150" y="465277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5" y="1794"/>
                  </a:moveTo>
                  <a:lnTo>
                    <a:pt x="447" y="117"/>
                  </a:lnTo>
                  <a:cubicBezTo>
                    <a:pt x="362" y="21"/>
                    <a:pt x="213" y="0"/>
                    <a:pt x="118" y="85"/>
                  </a:cubicBezTo>
                  <a:lnTo>
                    <a:pt x="118" y="85"/>
                  </a:lnTo>
                  <a:cubicBezTo>
                    <a:pt x="11" y="170"/>
                    <a:pt x="1" y="319"/>
                    <a:pt x="75" y="414"/>
                  </a:cubicBezTo>
                  <a:lnTo>
                    <a:pt x="1444" y="2091"/>
                  </a:lnTo>
                  <a:cubicBezTo>
                    <a:pt x="1518" y="2197"/>
                    <a:pt x="1667" y="2207"/>
                    <a:pt x="1773" y="2122"/>
                  </a:cubicBezTo>
                  <a:lnTo>
                    <a:pt x="1773" y="2122"/>
                  </a:lnTo>
                  <a:cubicBezTo>
                    <a:pt x="1868" y="2038"/>
                    <a:pt x="1890" y="1900"/>
                    <a:pt x="180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5160675" y="4129900"/>
              <a:ext cx="448350" cy="395550"/>
            </a:xfrm>
            <a:custGeom>
              <a:avLst/>
              <a:gdLst/>
              <a:ahLst/>
              <a:cxnLst/>
              <a:rect l="l" t="t" r="r" b="b"/>
              <a:pathLst>
                <a:path w="17934" h="15822" extrusionOk="0">
                  <a:moveTo>
                    <a:pt x="14973" y="1"/>
                  </a:moveTo>
                  <a:lnTo>
                    <a:pt x="0" y="12172"/>
                  </a:lnTo>
                  <a:lnTo>
                    <a:pt x="2961" y="15822"/>
                  </a:lnTo>
                  <a:lnTo>
                    <a:pt x="17933" y="3640"/>
                  </a:lnTo>
                  <a:lnTo>
                    <a:pt x="14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5502625" y="4075000"/>
              <a:ext cx="163150" cy="180400"/>
            </a:xfrm>
            <a:custGeom>
              <a:avLst/>
              <a:gdLst/>
              <a:ahLst/>
              <a:cxnLst/>
              <a:rect l="l" t="t" r="r" b="b"/>
              <a:pathLst>
                <a:path w="6526" h="7216" extrusionOk="0">
                  <a:moveTo>
                    <a:pt x="6314" y="5168"/>
                  </a:moveTo>
                  <a:lnTo>
                    <a:pt x="2356" y="308"/>
                  </a:lnTo>
                  <a:cubicBezTo>
                    <a:pt x="2143" y="43"/>
                    <a:pt x="1751" y="0"/>
                    <a:pt x="1486" y="223"/>
                  </a:cubicBezTo>
                  <a:lnTo>
                    <a:pt x="308" y="1178"/>
                  </a:lnTo>
                  <a:cubicBezTo>
                    <a:pt x="42" y="1390"/>
                    <a:pt x="0" y="1783"/>
                    <a:pt x="212" y="2059"/>
                  </a:cubicBezTo>
                  <a:lnTo>
                    <a:pt x="4170" y="6908"/>
                  </a:lnTo>
                  <a:cubicBezTo>
                    <a:pt x="4382" y="7184"/>
                    <a:pt x="4775" y="7216"/>
                    <a:pt x="5051" y="7003"/>
                  </a:cubicBezTo>
                  <a:lnTo>
                    <a:pt x="6218" y="6048"/>
                  </a:lnTo>
                  <a:cubicBezTo>
                    <a:pt x="6483" y="5826"/>
                    <a:pt x="6526" y="5433"/>
                    <a:pt x="6314" y="51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5528600" y="4084800"/>
              <a:ext cx="137175" cy="163450"/>
            </a:xfrm>
            <a:custGeom>
              <a:avLst/>
              <a:gdLst/>
              <a:ahLst/>
              <a:cxnLst/>
              <a:rect l="l" t="t" r="r" b="b"/>
              <a:pathLst>
                <a:path w="5487" h="6538" extrusionOk="0">
                  <a:moveTo>
                    <a:pt x="5275" y="4776"/>
                  </a:moveTo>
                  <a:lnTo>
                    <a:pt x="1391" y="1"/>
                  </a:lnTo>
                  <a:lnTo>
                    <a:pt x="309" y="881"/>
                  </a:lnTo>
                  <a:cubicBezTo>
                    <a:pt x="33" y="1094"/>
                    <a:pt x="1" y="1497"/>
                    <a:pt x="213" y="1762"/>
                  </a:cubicBezTo>
                  <a:lnTo>
                    <a:pt x="4097" y="6537"/>
                  </a:lnTo>
                  <a:lnTo>
                    <a:pt x="5179" y="5656"/>
                  </a:lnTo>
                  <a:cubicBezTo>
                    <a:pt x="5444" y="5434"/>
                    <a:pt x="5487" y="5041"/>
                    <a:pt x="527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5175525" y="4141575"/>
              <a:ext cx="418900" cy="371675"/>
            </a:xfrm>
            <a:custGeom>
              <a:avLst/>
              <a:gdLst/>
              <a:ahLst/>
              <a:cxnLst/>
              <a:rect l="l" t="t" r="r" b="b"/>
              <a:pathLst>
                <a:path w="16756" h="14867" extrusionOk="0">
                  <a:moveTo>
                    <a:pt x="12744" y="1900"/>
                  </a:moveTo>
                  <a:lnTo>
                    <a:pt x="1963" y="10665"/>
                  </a:lnTo>
                  <a:cubicBezTo>
                    <a:pt x="1518" y="11025"/>
                    <a:pt x="1454" y="11683"/>
                    <a:pt x="1815" y="12129"/>
                  </a:cubicBezTo>
                  <a:lnTo>
                    <a:pt x="3555" y="14273"/>
                  </a:lnTo>
                  <a:cubicBezTo>
                    <a:pt x="3576" y="14294"/>
                    <a:pt x="3587" y="14315"/>
                    <a:pt x="3608" y="14336"/>
                  </a:cubicBezTo>
                  <a:lnTo>
                    <a:pt x="2961" y="14867"/>
                  </a:lnTo>
                  <a:lnTo>
                    <a:pt x="0" y="11216"/>
                  </a:lnTo>
                  <a:lnTo>
                    <a:pt x="13795" y="0"/>
                  </a:lnTo>
                  <a:lnTo>
                    <a:pt x="16755" y="3640"/>
                  </a:lnTo>
                  <a:lnTo>
                    <a:pt x="15991" y="4256"/>
                  </a:lnTo>
                  <a:cubicBezTo>
                    <a:pt x="15981" y="4234"/>
                    <a:pt x="15960" y="4213"/>
                    <a:pt x="15949" y="4192"/>
                  </a:cubicBezTo>
                  <a:lnTo>
                    <a:pt x="14198" y="2059"/>
                  </a:lnTo>
                  <a:cubicBezTo>
                    <a:pt x="13837" y="1613"/>
                    <a:pt x="13190" y="1539"/>
                    <a:pt x="12744" y="19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5271300" y="4244225"/>
              <a:ext cx="277225" cy="227900"/>
            </a:xfrm>
            <a:custGeom>
              <a:avLst/>
              <a:gdLst/>
              <a:ahLst/>
              <a:cxnLst/>
              <a:rect l="l" t="t" r="r" b="b"/>
              <a:pathLst>
                <a:path w="11089" h="9116" extrusionOk="0">
                  <a:moveTo>
                    <a:pt x="11014" y="118"/>
                  </a:moveTo>
                  <a:lnTo>
                    <a:pt x="11014" y="118"/>
                  </a:lnTo>
                  <a:cubicBezTo>
                    <a:pt x="10930" y="12"/>
                    <a:pt x="10781" y="1"/>
                    <a:pt x="10675" y="75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85" y="8999"/>
                  </a:cubicBezTo>
                  <a:lnTo>
                    <a:pt x="85" y="8999"/>
                  </a:lnTo>
                  <a:cubicBezTo>
                    <a:pt x="170" y="9105"/>
                    <a:pt x="318" y="9116"/>
                    <a:pt x="414" y="9031"/>
                  </a:cubicBezTo>
                  <a:lnTo>
                    <a:pt x="10972" y="447"/>
                  </a:lnTo>
                  <a:cubicBezTo>
                    <a:pt x="11078" y="362"/>
                    <a:pt x="11089" y="213"/>
                    <a:pt x="1101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5253250" y="4221950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04" y="117"/>
                  </a:moveTo>
                  <a:lnTo>
                    <a:pt x="11004" y="117"/>
                  </a:lnTo>
                  <a:cubicBezTo>
                    <a:pt x="10930" y="11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3"/>
                    <a:pt x="85" y="9010"/>
                  </a:cubicBezTo>
                  <a:lnTo>
                    <a:pt x="85" y="9010"/>
                  </a:lnTo>
                  <a:cubicBezTo>
                    <a:pt x="170" y="9105"/>
                    <a:pt x="319" y="9126"/>
                    <a:pt x="414" y="9041"/>
                  </a:cubicBezTo>
                  <a:lnTo>
                    <a:pt x="10972" y="457"/>
                  </a:lnTo>
                  <a:cubicBezTo>
                    <a:pt x="11079" y="372"/>
                    <a:pt x="11089" y="223"/>
                    <a:pt x="11004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5235475" y="4199925"/>
              <a:ext cx="277250" cy="228175"/>
            </a:xfrm>
            <a:custGeom>
              <a:avLst/>
              <a:gdLst/>
              <a:ahLst/>
              <a:cxnLst/>
              <a:rect l="l" t="t" r="r" b="b"/>
              <a:pathLst>
                <a:path w="11090" h="9127" extrusionOk="0">
                  <a:moveTo>
                    <a:pt x="11004" y="118"/>
                  </a:moveTo>
                  <a:lnTo>
                    <a:pt x="11004" y="118"/>
                  </a:lnTo>
                  <a:cubicBezTo>
                    <a:pt x="10919" y="12"/>
                    <a:pt x="10771" y="1"/>
                    <a:pt x="10675" y="86"/>
                  </a:cubicBezTo>
                  <a:lnTo>
                    <a:pt x="117" y="8670"/>
                  </a:lnTo>
                  <a:cubicBezTo>
                    <a:pt x="11" y="8755"/>
                    <a:pt x="0" y="8904"/>
                    <a:pt x="75" y="9010"/>
                  </a:cubicBezTo>
                  <a:lnTo>
                    <a:pt x="75" y="9010"/>
                  </a:lnTo>
                  <a:cubicBezTo>
                    <a:pt x="160" y="9105"/>
                    <a:pt x="308" y="9127"/>
                    <a:pt x="414" y="9042"/>
                  </a:cubicBezTo>
                  <a:lnTo>
                    <a:pt x="10973" y="457"/>
                  </a:lnTo>
                  <a:cubicBezTo>
                    <a:pt x="11068" y="372"/>
                    <a:pt x="11089" y="224"/>
                    <a:pt x="1100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633650" y="4206825"/>
              <a:ext cx="13575" cy="13825"/>
            </a:xfrm>
            <a:custGeom>
              <a:avLst/>
              <a:gdLst/>
              <a:ahLst/>
              <a:cxnLst/>
              <a:rect l="l" t="t" r="r" b="b"/>
              <a:pathLst>
                <a:path w="543" h="553" extrusionOk="0">
                  <a:moveTo>
                    <a:pt x="457" y="139"/>
                  </a:moveTo>
                  <a:lnTo>
                    <a:pt x="447" y="118"/>
                  </a:lnTo>
                  <a:cubicBezTo>
                    <a:pt x="362" y="11"/>
                    <a:pt x="213" y="1"/>
                    <a:pt x="118" y="86"/>
                  </a:cubicBezTo>
                  <a:lnTo>
                    <a:pt x="118" y="86"/>
                  </a:lnTo>
                  <a:cubicBezTo>
                    <a:pt x="12" y="160"/>
                    <a:pt x="1" y="309"/>
                    <a:pt x="86" y="415"/>
                  </a:cubicBezTo>
                  <a:lnTo>
                    <a:pt x="96" y="436"/>
                  </a:lnTo>
                  <a:cubicBezTo>
                    <a:pt x="181" y="531"/>
                    <a:pt x="330" y="553"/>
                    <a:pt x="425" y="468"/>
                  </a:cubicBezTo>
                  <a:lnTo>
                    <a:pt x="425" y="468"/>
                  </a:lnTo>
                  <a:cubicBezTo>
                    <a:pt x="532" y="383"/>
                    <a:pt x="542" y="234"/>
                    <a:pt x="45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5586975" y="4149525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15" y="1794"/>
                  </a:moveTo>
                  <a:lnTo>
                    <a:pt x="446" y="118"/>
                  </a:lnTo>
                  <a:cubicBezTo>
                    <a:pt x="361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2" y="160"/>
                    <a:pt x="0" y="309"/>
                    <a:pt x="85" y="415"/>
                  </a:cubicBezTo>
                  <a:lnTo>
                    <a:pt x="1444" y="2091"/>
                  </a:lnTo>
                  <a:cubicBezTo>
                    <a:pt x="1528" y="2187"/>
                    <a:pt x="1677" y="2208"/>
                    <a:pt x="1772" y="2123"/>
                  </a:cubicBezTo>
                  <a:lnTo>
                    <a:pt x="1772" y="2123"/>
                  </a:lnTo>
                  <a:cubicBezTo>
                    <a:pt x="1879" y="2038"/>
                    <a:pt x="1889" y="1890"/>
                    <a:pt x="1815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5104150" y="4399425"/>
              <a:ext cx="163175" cy="180425"/>
            </a:xfrm>
            <a:custGeom>
              <a:avLst/>
              <a:gdLst/>
              <a:ahLst/>
              <a:cxnLst/>
              <a:rect l="l" t="t" r="r" b="b"/>
              <a:pathLst>
                <a:path w="6527" h="7217" extrusionOk="0">
                  <a:moveTo>
                    <a:pt x="6315" y="5158"/>
                  </a:moveTo>
                  <a:lnTo>
                    <a:pt x="2357" y="308"/>
                  </a:lnTo>
                  <a:cubicBezTo>
                    <a:pt x="2144" y="32"/>
                    <a:pt x="1752" y="1"/>
                    <a:pt x="1476" y="213"/>
                  </a:cubicBezTo>
                  <a:lnTo>
                    <a:pt x="309" y="1168"/>
                  </a:lnTo>
                  <a:cubicBezTo>
                    <a:pt x="33" y="1391"/>
                    <a:pt x="1" y="1783"/>
                    <a:pt x="213" y="2049"/>
                  </a:cubicBezTo>
                  <a:lnTo>
                    <a:pt x="4161" y="6908"/>
                  </a:lnTo>
                  <a:cubicBezTo>
                    <a:pt x="4383" y="7174"/>
                    <a:pt x="4776" y="7216"/>
                    <a:pt x="5041" y="6993"/>
                  </a:cubicBezTo>
                  <a:lnTo>
                    <a:pt x="6219" y="6038"/>
                  </a:lnTo>
                  <a:cubicBezTo>
                    <a:pt x="6484" y="5826"/>
                    <a:pt x="6527" y="5423"/>
                    <a:pt x="6315" y="51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5129900" y="4408975"/>
              <a:ext cx="137425" cy="163450"/>
            </a:xfrm>
            <a:custGeom>
              <a:avLst/>
              <a:gdLst/>
              <a:ahLst/>
              <a:cxnLst/>
              <a:rect l="l" t="t" r="r" b="b"/>
              <a:pathLst>
                <a:path w="5497" h="6538" extrusionOk="0">
                  <a:moveTo>
                    <a:pt x="5285" y="4776"/>
                  </a:moveTo>
                  <a:lnTo>
                    <a:pt x="1401" y="1"/>
                  </a:lnTo>
                  <a:lnTo>
                    <a:pt x="308" y="881"/>
                  </a:lnTo>
                  <a:cubicBezTo>
                    <a:pt x="43" y="1104"/>
                    <a:pt x="0" y="1497"/>
                    <a:pt x="223" y="1762"/>
                  </a:cubicBezTo>
                  <a:lnTo>
                    <a:pt x="4107" y="6537"/>
                  </a:lnTo>
                  <a:lnTo>
                    <a:pt x="5189" y="5656"/>
                  </a:lnTo>
                  <a:cubicBezTo>
                    <a:pt x="5454" y="5444"/>
                    <a:pt x="5497" y="5041"/>
                    <a:pt x="5285" y="47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5234950" y="4531000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467" y="139"/>
                  </a:moveTo>
                  <a:lnTo>
                    <a:pt x="446" y="117"/>
                  </a:lnTo>
                  <a:cubicBezTo>
                    <a:pt x="372" y="22"/>
                    <a:pt x="223" y="1"/>
                    <a:pt x="117" y="86"/>
                  </a:cubicBezTo>
                  <a:lnTo>
                    <a:pt x="117" y="86"/>
                  </a:lnTo>
                  <a:cubicBezTo>
                    <a:pt x="21" y="170"/>
                    <a:pt x="0" y="308"/>
                    <a:pt x="85" y="415"/>
                  </a:cubicBezTo>
                  <a:lnTo>
                    <a:pt x="106" y="436"/>
                  </a:lnTo>
                  <a:cubicBezTo>
                    <a:pt x="181" y="531"/>
                    <a:pt x="329" y="552"/>
                    <a:pt x="435" y="468"/>
                  </a:cubicBezTo>
                  <a:lnTo>
                    <a:pt x="435" y="468"/>
                  </a:lnTo>
                  <a:cubicBezTo>
                    <a:pt x="531" y="383"/>
                    <a:pt x="552" y="245"/>
                    <a:pt x="467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5188525" y="4473700"/>
              <a:ext cx="47250" cy="5520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804" y="1794"/>
                  </a:moveTo>
                  <a:lnTo>
                    <a:pt x="446" y="117"/>
                  </a:lnTo>
                  <a:cubicBezTo>
                    <a:pt x="361" y="22"/>
                    <a:pt x="213" y="1"/>
                    <a:pt x="117" y="86"/>
                  </a:cubicBezTo>
                  <a:lnTo>
                    <a:pt x="117" y="86"/>
                  </a:lnTo>
                  <a:cubicBezTo>
                    <a:pt x="11" y="170"/>
                    <a:pt x="0" y="319"/>
                    <a:pt x="75" y="415"/>
                  </a:cubicBezTo>
                  <a:lnTo>
                    <a:pt x="1443" y="2091"/>
                  </a:lnTo>
                  <a:cubicBezTo>
                    <a:pt x="1518" y="2187"/>
                    <a:pt x="1666" y="2208"/>
                    <a:pt x="1772" y="2123"/>
                  </a:cubicBezTo>
                  <a:lnTo>
                    <a:pt x="1772" y="2123"/>
                  </a:lnTo>
                  <a:cubicBezTo>
                    <a:pt x="1868" y="2038"/>
                    <a:pt x="1889" y="1889"/>
                    <a:pt x="1804" y="17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923500" y="3277300"/>
              <a:ext cx="1233050" cy="1506275"/>
            </a:xfrm>
            <a:custGeom>
              <a:avLst/>
              <a:gdLst/>
              <a:ahLst/>
              <a:cxnLst/>
              <a:rect l="l" t="t" r="r" b="b"/>
              <a:pathLst>
                <a:path w="49322" h="60251" extrusionOk="0">
                  <a:moveTo>
                    <a:pt x="1094" y="138"/>
                  </a:moveTo>
                  <a:lnTo>
                    <a:pt x="49237" y="59306"/>
                  </a:lnTo>
                  <a:cubicBezTo>
                    <a:pt x="49322" y="59423"/>
                    <a:pt x="49300" y="59582"/>
                    <a:pt x="49194" y="59678"/>
                  </a:cubicBezTo>
                  <a:lnTo>
                    <a:pt x="48600" y="60166"/>
                  </a:lnTo>
                  <a:cubicBezTo>
                    <a:pt x="48483" y="60251"/>
                    <a:pt x="48324" y="60229"/>
                    <a:pt x="48229" y="60123"/>
                  </a:cubicBezTo>
                  <a:lnTo>
                    <a:pt x="86" y="945"/>
                  </a:lnTo>
                  <a:cubicBezTo>
                    <a:pt x="1" y="828"/>
                    <a:pt x="22" y="669"/>
                    <a:pt x="128" y="573"/>
                  </a:cubicBezTo>
                  <a:lnTo>
                    <a:pt x="733" y="96"/>
                  </a:lnTo>
                  <a:cubicBezTo>
                    <a:pt x="839" y="0"/>
                    <a:pt x="998" y="21"/>
                    <a:pt x="109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5250850" y="3584475"/>
              <a:ext cx="146475" cy="170350"/>
            </a:xfrm>
            <a:custGeom>
              <a:avLst/>
              <a:gdLst/>
              <a:ahLst/>
              <a:cxnLst/>
              <a:rect l="l" t="t" r="r" b="b"/>
              <a:pathLst>
                <a:path w="5859" h="6814" extrusionOk="0">
                  <a:moveTo>
                    <a:pt x="1391" y="351"/>
                  </a:moveTo>
                  <a:lnTo>
                    <a:pt x="5604" y="5529"/>
                  </a:lnTo>
                  <a:cubicBezTo>
                    <a:pt x="5858" y="5848"/>
                    <a:pt x="5816" y="6304"/>
                    <a:pt x="5498" y="6559"/>
                  </a:cubicBezTo>
                  <a:lnTo>
                    <a:pt x="5498" y="6559"/>
                  </a:lnTo>
                  <a:cubicBezTo>
                    <a:pt x="5190" y="6813"/>
                    <a:pt x="4723" y="6771"/>
                    <a:pt x="4468" y="6453"/>
                  </a:cubicBezTo>
                  <a:lnTo>
                    <a:pt x="256" y="1285"/>
                  </a:lnTo>
                  <a:cubicBezTo>
                    <a:pt x="1" y="967"/>
                    <a:pt x="54" y="510"/>
                    <a:pt x="362" y="256"/>
                  </a:cubicBezTo>
                  <a:lnTo>
                    <a:pt x="362" y="256"/>
                  </a:lnTo>
                  <a:cubicBezTo>
                    <a:pt x="680" y="1"/>
                    <a:pt x="1136" y="43"/>
                    <a:pt x="1391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5208675" y="3532225"/>
              <a:ext cx="43525" cy="44075"/>
            </a:xfrm>
            <a:custGeom>
              <a:avLst/>
              <a:gdLst/>
              <a:ahLst/>
              <a:cxnLst/>
              <a:rect l="l" t="t" r="r" b="b"/>
              <a:pathLst>
                <a:path w="1741" h="1763" extrusionOk="0">
                  <a:moveTo>
                    <a:pt x="1380" y="361"/>
                  </a:moveTo>
                  <a:lnTo>
                    <a:pt x="1486" y="478"/>
                  </a:lnTo>
                  <a:cubicBezTo>
                    <a:pt x="1741" y="796"/>
                    <a:pt x="1688" y="1253"/>
                    <a:pt x="1380" y="1507"/>
                  </a:cubicBezTo>
                  <a:lnTo>
                    <a:pt x="1380" y="1507"/>
                  </a:lnTo>
                  <a:cubicBezTo>
                    <a:pt x="1062" y="1762"/>
                    <a:pt x="606" y="1709"/>
                    <a:pt x="351" y="1401"/>
                  </a:cubicBezTo>
                  <a:lnTo>
                    <a:pt x="255" y="1285"/>
                  </a:lnTo>
                  <a:cubicBezTo>
                    <a:pt x="1" y="966"/>
                    <a:pt x="43" y="510"/>
                    <a:pt x="362" y="255"/>
                  </a:cubicBezTo>
                  <a:lnTo>
                    <a:pt x="362" y="255"/>
                  </a:lnTo>
                  <a:cubicBezTo>
                    <a:pt x="669" y="1"/>
                    <a:pt x="1126" y="43"/>
                    <a:pt x="1380" y="3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4470675" y="2638225"/>
              <a:ext cx="509100" cy="377525"/>
            </a:xfrm>
            <a:custGeom>
              <a:avLst/>
              <a:gdLst/>
              <a:ahLst/>
              <a:cxnLst/>
              <a:rect l="l" t="t" r="r" b="b"/>
              <a:pathLst>
                <a:path w="20364" h="15101" extrusionOk="0">
                  <a:moveTo>
                    <a:pt x="276" y="8012"/>
                  </a:moveTo>
                  <a:lnTo>
                    <a:pt x="16692" y="15026"/>
                  </a:lnTo>
                  <a:cubicBezTo>
                    <a:pt x="16883" y="15101"/>
                    <a:pt x="17106" y="15016"/>
                    <a:pt x="17190" y="14825"/>
                  </a:cubicBezTo>
                  <a:lnTo>
                    <a:pt x="20278" y="7598"/>
                  </a:lnTo>
                  <a:cubicBezTo>
                    <a:pt x="20363" y="7407"/>
                    <a:pt x="20278" y="7174"/>
                    <a:pt x="20077" y="7100"/>
                  </a:cubicBezTo>
                  <a:lnTo>
                    <a:pt x="3672" y="86"/>
                  </a:lnTo>
                  <a:cubicBezTo>
                    <a:pt x="3470" y="1"/>
                    <a:pt x="3247" y="86"/>
                    <a:pt x="3173" y="287"/>
                  </a:cubicBezTo>
                  <a:lnTo>
                    <a:pt x="85" y="7514"/>
                  </a:lnTo>
                  <a:cubicBezTo>
                    <a:pt x="0" y="7705"/>
                    <a:pt x="85" y="7927"/>
                    <a:pt x="276" y="80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4509675" y="2621250"/>
              <a:ext cx="486800" cy="281225"/>
            </a:xfrm>
            <a:custGeom>
              <a:avLst/>
              <a:gdLst/>
              <a:ahLst/>
              <a:cxnLst/>
              <a:rect l="l" t="t" r="r" b="b"/>
              <a:pathLst>
                <a:path w="19472" h="11249" extrusionOk="0">
                  <a:moveTo>
                    <a:pt x="382" y="3821"/>
                  </a:moveTo>
                  <a:lnTo>
                    <a:pt x="17498" y="11132"/>
                  </a:lnTo>
                  <a:cubicBezTo>
                    <a:pt x="17763" y="11249"/>
                    <a:pt x="18082" y="11132"/>
                    <a:pt x="18198" y="10856"/>
                  </a:cubicBezTo>
                  <a:lnTo>
                    <a:pt x="19355" y="8129"/>
                  </a:lnTo>
                  <a:cubicBezTo>
                    <a:pt x="19472" y="7864"/>
                    <a:pt x="19344" y="7545"/>
                    <a:pt x="19079" y="7439"/>
                  </a:cubicBezTo>
                  <a:lnTo>
                    <a:pt x="1974" y="117"/>
                  </a:lnTo>
                  <a:cubicBezTo>
                    <a:pt x="1698" y="1"/>
                    <a:pt x="1390" y="128"/>
                    <a:pt x="1273" y="404"/>
                  </a:cubicBezTo>
                  <a:lnTo>
                    <a:pt x="117" y="3120"/>
                  </a:lnTo>
                  <a:cubicBezTo>
                    <a:pt x="0" y="3396"/>
                    <a:pt x="117" y="3704"/>
                    <a:pt x="382" y="38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530100" y="2773525"/>
              <a:ext cx="112750" cy="128425"/>
            </a:xfrm>
            <a:custGeom>
              <a:avLst/>
              <a:gdLst/>
              <a:ahLst/>
              <a:cxnLst/>
              <a:rect l="l" t="t" r="r" b="b"/>
              <a:pathLst>
                <a:path w="4510" h="5137" extrusionOk="0">
                  <a:moveTo>
                    <a:pt x="520" y="4256"/>
                  </a:moveTo>
                  <a:lnTo>
                    <a:pt x="2229" y="4988"/>
                  </a:lnTo>
                  <a:cubicBezTo>
                    <a:pt x="2589" y="5136"/>
                    <a:pt x="3003" y="4967"/>
                    <a:pt x="3152" y="4616"/>
                  </a:cubicBezTo>
                  <a:lnTo>
                    <a:pt x="4361" y="1804"/>
                  </a:lnTo>
                  <a:cubicBezTo>
                    <a:pt x="4510" y="1444"/>
                    <a:pt x="4340" y="1030"/>
                    <a:pt x="3990" y="881"/>
                  </a:cubicBezTo>
                  <a:lnTo>
                    <a:pt x="2271" y="149"/>
                  </a:lnTo>
                  <a:cubicBezTo>
                    <a:pt x="1921" y="1"/>
                    <a:pt x="1507" y="160"/>
                    <a:pt x="1348" y="521"/>
                  </a:cubicBezTo>
                  <a:lnTo>
                    <a:pt x="149" y="3332"/>
                  </a:lnTo>
                  <a:cubicBezTo>
                    <a:pt x="0" y="3683"/>
                    <a:pt x="159" y="4096"/>
                    <a:pt x="520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643625" y="2821800"/>
              <a:ext cx="112775" cy="128700"/>
            </a:xfrm>
            <a:custGeom>
              <a:avLst/>
              <a:gdLst/>
              <a:ahLst/>
              <a:cxnLst/>
              <a:rect l="l" t="t" r="r" b="b"/>
              <a:pathLst>
                <a:path w="4511" h="5148" extrusionOk="0">
                  <a:moveTo>
                    <a:pt x="521" y="4256"/>
                  </a:moveTo>
                  <a:lnTo>
                    <a:pt x="2229" y="4988"/>
                  </a:lnTo>
                  <a:cubicBezTo>
                    <a:pt x="2590" y="5147"/>
                    <a:pt x="3004" y="4977"/>
                    <a:pt x="3152" y="4627"/>
                  </a:cubicBezTo>
                  <a:lnTo>
                    <a:pt x="4351" y="1815"/>
                  </a:lnTo>
                  <a:cubicBezTo>
                    <a:pt x="4511" y="1455"/>
                    <a:pt x="4341" y="1041"/>
                    <a:pt x="3991" y="892"/>
                  </a:cubicBezTo>
                  <a:lnTo>
                    <a:pt x="2272" y="160"/>
                  </a:lnTo>
                  <a:cubicBezTo>
                    <a:pt x="1911" y="1"/>
                    <a:pt x="1508" y="171"/>
                    <a:pt x="1348" y="521"/>
                  </a:cubicBezTo>
                  <a:lnTo>
                    <a:pt x="149" y="3343"/>
                  </a:lnTo>
                  <a:cubicBezTo>
                    <a:pt x="1" y="3693"/>
                    <a:pt x="160" y="4107"/>
                    <a:pt x="521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756900" y="2870350"/>
              <a:ext cx="112775" cy="128425"/>
            </a:xfrm>
            <a:custGeom>
              <a:avLst/>
              <a:gdLst/>
              <a:ahLst/>
              <a:cxnLst/>
              <a:rect l="l" t="t" r="r" b="b"/>
              <a:pathLst>
                <a:path w="4511" h="5137" extrusionOk="0">
                  <a:moveTo>
                    <a:pt x="531" y="4256"/>
                  </a:moveTo>
                  <a:lnTo>
                    <a:pt x="2240" y="4988"/>
                  </a:lnTo>
                  <a:cubicBezTo>
                    <a:pt x="2601" y="5136"/>
                    <a:pt x="3004" y="4977"/>
                    <a:pt x="3163" y="4617"/>
                  </a:cubicBezTo>
                  <a:lnTo>
                    <a:pt x="4362" y="1805"/>
                  </a:lnTo>
                  <a:cubicBezTo>
                    <a:pt x="4511" y="1454"/>
                    <a:pt x="4351" y="1041"/>
                    <a:pt x="3991" y="881"/>
                  </a:cubicBezTo>
                  <a:lnTo>
                    <a:pt x="2282" y="160"/>
                  </a:lnTo>
                  <a:cubicBezTo>
                    <a:pt x="1921" y="1"/>
                    <a:pt x="1508" y="160"/>
                    <a:pt x="1359" y="521"/>
                  </a:cubicBezTo>
                  <a:lnTo>
                    <a:pt x="149" y="3333"/>
                  </a:lnTo>
                  <a:cubicBezTo>
                    <a:pt x="1" y="3693"/>
                    <a:pt x="171" y="4107"/>
                    <a:pt x="531" y="4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376225" y="2807475"/>
              <a:ext cx="563225" cy="354450"/>
            </a:xfrm>
            <a:custGeom>
              <a:avLst/>
              <a:gdLst/>
              <a:ahLst/>
              <a:cxnLst/>
              <a:rect l="l" t="t" r="r" b="b"/>
              <a:pathLst>
                <a:path w="22529" h="14178" extrusionOk="0">
                  <a:moveTo>
                    <a:pt x="12501" y="4192"/>
                  </a:moveTo>
                  <a:lnTo>
                    <a:pt x="21807" y="8171"/>
                  </a:lnTo>
                  <a:cubicBezTo>
                    <a:pt x="22295" y="8384"/>
                    <a:pt x="22528" y="8957"/>
                    <a:pt x="22316" y="9445"/>
                  </a:cubicBezTo>
                  <a:lnTo>
                    <a:pt x="20608" y="13445"/>
                  </a:lnTo>
                  <a:cubicBezTo>
                    <a:pt x="20395" y="13944"/>
                    <a:pt x="19822" y="14177"/>
                    <a:pt x="19324" y="13965"/>
                  </a:cubicBezTo>
                  <a:lnTo>
                    <a:pt x="10028" y="9986"/>
                  </a:lnTo>
                  <a:lnTo>
                    <a:pt x="722" y="6007"/>
                  </a:lnTo>
                  <a:cubicBezTo>
                    <a:pt x="234" y="5795"/>
                    <a:pt x="1" y="5221"/>
                    <a:pt x="213" y="4723"/>
                  </a:cubicBezTo>
                  <a:lnTo>
                    <a:pt x="1921" y="722"/>
                  </a:lnTo>
                  <a:cubicBezTo>
                    <a:pt x="2134" y="224"/>
                    <a:pt x="2707" y="1"/>
                    <a:pt x="320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4232975" y="2867175"/>
              <a:ext cx="762175" cy="439325"/>
            </a:xfrm>
            <a:custGeom>
              <a:avLst/>
              <a:gdLst/>
              <a:ahLst/>
              <a:cxnLst/>
              <a:rect l="l" t="t" r="r" b="b"/>
              <a:pathLst>
                <a:path w="30487" h="17573" extrusionOk="0">
                  <a:moveTo>
                    <a:pt x="16490" y="5890"/>
                  </a:moveTo>
                  <a:lnTo>
                    <a:pt x="3205" y="213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3" y="4722"/>
                  </a:lnTo>
                  <a:cubicBezTo>
                    <a:pt x="1" y="5221"/>
                    <a:pt x="234" y="5794"/>
                    <a:pt x="722" y="6006"/>
                  </a:cubicBezTo>
                  <a:lnTo>
                    <a:pt x="14007" y="11683"/>
                  </a:lnTo>
                  <a:lnTo>
                    <a:pt x="27293" y="17360"/>
                  </a:lnTo>
                  <a:cubicBezTo>
                    <a:pt x="27781" y="17572"/>
                    <a:pt x="28354" y="17339"/>
                    <a:pt x="28566" y="16851"/>
                  </a:cubicBezTo>
                  <a:lnTo>
                    <a:pt x="30285" y="12840"/>
                  </a:lnTo>
                  <a:cubicBezTo>
                    <a:pt x="30487" y="12341"/>
                    <a:pt x="30264" y="11768"/>
                    <a:pt x="29765" y="115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4090000" y="2926850"/>
              <a:ext cx="961125" cy="524225"/>
            </a:xfrm>
            <a:custGeom>
              <a:avLst/>
              <a:gdLst/>
              <a:ahLst/>
              <a:cxnLst/>
              <a:rect l="l" t="t" r="r" b="b"/>
              <a:pathLst>
                <a:path w="38445" h="20969" extrusionOk="0">
                  <a:moveTo>
                    <a:pt x="20459" y="7588"/>
                  </a:moveTo>
                  <a:lnTo>
                    <a:pt x="3194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02" y="4723"/>
                  </a:lnTo>
                  <a:cubicBezTo>
                    <a:pt x="0" y="5222"/>
                    <a:pt x="223" y="5795"/>
                    <a:pt x="722" y="6007"/>
                  </a:cubicBezTo>
                  <a:lnTo>
                    <a:pt x="17976" y="13382"/>
                  </a:lnTo>
                  <a:lnTo>
                    <a:pt x="35240" y="20756"/>
                  </a:lnTo>
                  <a:cubicBezTo>
                    <a:pt x="35739" y="20969"/>
                    <a:pt x="36312" y="20746"/>
                    <a:pt x="36524" y="20247"/>
                  </a:cubicBezTo>
                  <a:lnTo>
                    <a:pt x="38232" y="16247"/>
                  </a:lnTo>
                  <a:cubicBezTo>
                    <a:pt x="38445" y="15748"/>
                    <a:pt x="38211" y="15175"/>
                    <a:pt x="37723" y="149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3946750" y="2986275"/>
              <a:ext cx="1160350" cy="609650"/>
            </a:xfrm>
            <a:custGeom>
              <a:avLst/>
              <a:gdLst/>
              <a:ahLst/>
              <a:cxnLst/>
              <a:rect l="l" t="t" r="r" b="b"/>
              <a:pathLst>
                <a:path w="46414" h="24386" extrusionOk="0">
                  <a:moveTo>
                    <a:pt x="24448" y="9296"/>
                  </a:moveTo>
                  <a:lnTo>
                    <a:pt x="45692" y="18379"/>
                  </a:lnTo>
                  <a:cubicBezTo>
                    <a:pt x="46180" y="18592"/>
                    <a:pt x="46414" y="19154"/>
                    <a:pt x="46201" y="19653"/>
                  </a:cubicBezTo>
                  <a:lnTo>
                    <a:pt x="44493" y="23664"/>
                  </a:lnTo>
                  <a:cubicBezTo>
                    <a:pt x="44281" y="24152"/>
                    <a:pt x="43708" y="24385"/>
                    <a:pt x="43209" y="24173"/>
                  </a:cubicBezTo>
                  <a:lnTo>
                    <a:pt x="21965" y="15090"/>
                  </a:lnTo>
                  <a:lnTo>
                    <a:pt x="722" y="6017"/>
                  </a:lnTo>
                  <a:cubicBezTo>
                    <a:pt x="223" y="5794"/>
                    <a:pt x="0" y="5221"/>
                    <a:pt x="212" y="4733"/>
                  </a:cubicBezTo>
                  <a:lnTo>
                    <a:pt x="1921" y="733"/>
                  </a:lnTo>
                  <a:cubicBezTo>
                    <a:pt x="2133" y="234"/>
                    <a:pt x="2706" y="1"/>
                    <a:pt x="3205" y="2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803500" y="3045975"/>
              <a:ext cx="1291675" cy="659500"/>
            </a:xfrm>
            <a:custGeom>
              <a:avLst/>
              <a:gdLst/>
              <a:ahLst/>
              <a:cxnLst/>
              <a:rect l="l" t="t" r="r" b="b"/>
              <a:pathLst>
                <a:path w="51667" h="26380" extrusionOk="0">
                  <a:moveTo>
                    <a:pt x="28428" y="10993"/>
                  </a:moveTo>
                  <a:lnTo>
                    <a:pt x="3205" y="212"/>
                  </a:lnTo>
                  <a:cubicBezTo>
                    <a:pt x="2706" y="0"/>
                    <a:pt x="2133" y="234"/>
                    <a:pt x="1921" y="722"/>
                  </a:cubicBezTo>
                  <a:lnTo>
                    <a:pt x="212" y="4733"/>
                  </a:lnTo>
                  <a:cubicBezTo>
                    <a:pt x="0" y="5221"/>
                    <a:pt x="233" y="5794"/>
                    <a:pt x="722" y="6006"/>
                  </a:cubicBezTo>
                  <a:lnTo>
                    <a:pt x="25945" y="16787"/>
                  </a:lnTo>
                  <a:lnTo>
                    <a:pt x="48387" y="26380"/>
                  </a:lnTo>
                  <a:lnTo>
                    <a:pt x="51666" y="209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48550" y="3057900"/>
              <a:ext cx="1488775" cy="743875"/>
            </a:xfrm>
            <a:custGeom>
              <a:avLst/>
              <a:gdLst/>
              <a:ahLst/>
              <a:cxnLst/>
              <a:rect l="l" t="t" r="r" b="b"/>
              <a:pathLst>
                <a:path w="59551" h="29755" extrusionOk="0">
                  <a:moveTo>
                    <a:pt x="36875" y="14602"/>
                  </a:moveTo>
                  <a:lnTo>
                    <a:pt x="3205" y="213"/>
                  </a:lnTo>
                  <a:cubicBezTo>
                    <a:pt x="2706" y="1"/>
                    <a:pt x="2133" y="224"/>
                    <a:pt x="1921" y="722"/>
                  </a:cubicBezTo>
                  <a:lnTo>
                    <a:pt x="213" y="4723"/>
                  </a:lnTo>
                  <a:cubicBezTo>
                    <a:pt x="1" y="5221"/>
                    <a:pt x="234" y="5794"/>
                    <a:pt x="722" y="6007"/>
                  </a:cubicBezTo>
                  <a:lnTo>
                    <a:pt x="34402" y="20395"/>
                  </a:lnTo>
                  <a:lnTo>
                    <a:pt x="56272" y="29755"/>
                  </a:lnTo>
                  <a:lnTo>
                    <a:pt x="59551" y="24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4232175" y="2836675"/>
              <a:ext cx="633000" cy="806475"/>
            </a:xfrm>
            <a:custGeom>
              <a:avLst/>
              <a:gdLst/>
              <a:ahLst/>
              <a:cxnLst/>
              <a:rect l="l" t="t" r="r" b="b"/>
              <a:pathLst>
                <a:path w="25320" h="32259" extrusionOk="0">
                  <a:moveTo>
                    <a:pt x="11206" y="0"/>
                  </a:moveTo>
                  <a:lnTo>
                    <a:pt x="1" y="26231"/>
                  </a:lnTo>
                  <a:lnTo>
                    <a:pt x="14103" y="32258"/>
                  </a:lnTo>
                  <a:lnTo>
                    <a:pt x="25319" y="6027"/>
                  </a:lnTo>
                  <a:lnTo>
                    <a:pt x="11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254475" y="2846225"/>
              <a:ext cx="301375" cy="664550"/>
            </a:xfrm>
            <a:custGeom>
              <a:avLst/>
              <a:gdLst/>
              <a:ahLst/>
              <a:cxnLst/>
              <a:rect l="l" t="t" r="r" b="b"/>
              <a:pathLst>
                <a:path w="12055" h="26582" extrusionOk="0">
                  <a:moveTo>
                    <a:pt x="11216" y="0"/>
                  </a:moveTo>
                  <a:lnTo>
                    <a:pt x="0" y="26220"/>
                  </a:lnTo>
                  <a:lnTo>
                    <a:pt x="838" y="26581"/>
                  </a:lnTo>
                  <a:lnTo>
                    <a:pt x="12055" y="361"/>
                  </a:lnTo>
                  <a:lnTo>
                    <a:pt x="1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4301150" y="2866375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21"/>
                  </a:lnTo>
                  <a:lnTo>
                    <a:pt x="828" y="26582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494800" y="2949150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20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541225" y="2969050"/>
              <a:ext cx="301400" cy="664550"/>
            </a:xfrm>
            <a:custGeom>
              <a:avLst/>
              <a:gdLst/>
              <a:ahLst/>
              <a:cxnLst/>
              <a:rect l="l" t="t" r="r" b="b"/>
              <a:pathLst>
                <a:path w="12056" h="26582" extrusionOk="0">
                  <a:moveTo>
                    <a:pt x="11217" y="0"/>
                  </a:moveTo>
                  <a:lnTo>
                    <a:pt x="1" y="26231"/>
                  </a:lnTo>
                  <a:lnTo>
                    <a:pt x="839" y="26581"/>
                  </a:lnTo>
                  <a:lnTo>
                    <a:pt x="12055" y="361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4533800" y="2634000"/>
              <a:ext cx="458700" cy="209050"/>
            </a:xfrm>
            <a:custGeom>
              <a:avLst/>
              <a:gdLst/>
              <a:ahLst/>
              <a:cxnLst/>
              <a:rect l="l" t="t" r="r" b="b"/>
              <a:pathLst>
                <a:path w="18348" h="8362" extrusionOk="0">
                  <a:moveTo>
                    <a:pt x="75" y="679"/>
                  </a:moveTo>
                  <a:lnTo>
                    <a:pt x="17987" y="8340"/>
                  </a:lnTo>
                  <a:cubicBezTo>
                    <a:pt x="18029" y="8362"/>
                    <a:pt x="18093" y="8340"/>
                    <a:pt x="18114" y="8287"/>
                  </a:cubicBezTo>
                  <a:lnTo>
                    <a:pt x="18326" y="7799"/>
                  </a:lnTo>
                  <a:cubicBezTo>
                    <a:pt x="18348" y="7757"/>
                    <a:pt x="18326" y="7693"/>
                    <a:pt x="18273" y="7672"/>
                  </a:cubicBezTo>
                  <a:lnTo>
                    <a:pt x="351" y="21"/>
                  </a:lnTo>
                  <a:cubicBezTo>
                    <a:pt x="308" y="0"/>
                    <a:pt x="245" y="21"/>
                    <a:pt x="224" y="64"/>
                  </a:cubicBezTo>
                  <a:lnTo>
                    <a:pt x="22" y="552"/>
                  </a:lnTo>
                  <a:cubicBezTo>
                    <a:pt x="1" y="605"/>
                    <a:pt x="22" y="658"/>
                    <a:pt x="75" y="6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4525050" y="2661575"/>
              <a:ext cx="455525" cy="201375"/>
            </a:xfrm>
            <a:custGeom>
              <a:avLst/>
              <a:gdLst/>
              <a:ahLst/>
              <a:cxnLst/>
              <a:rect l="l" t="t" r="r" b="b"/>
              <a:pathLst>
                <a:path w="18221" h="8055" extrusionOk="0">
                  <a:moveTo>
                    <a:pt x="43" y="351"/>
                  </a:moveTo>
                  <a:lnTo>
                    <a:pt x="18040" y="8044"/>
                  </a:lnTo>
                  <a:cubicBezTo>
                    <a:pt x="18072" y="8055"/>
                    <a:pt x="18093" y="8033"/>
                    <a:pt x="18103" y="8012"/>
                  </a:cubicBezTo>
                  <a:lnTo>
                    <a:pt x="18209" y="7768"/>
                  </a:lnTo>
                  <a:cubicBezTo>
                    <a:pt x="18220" y="7747"/>
                    <a:pt x="18209" y="7715"/>
                    <a:pt x="18188" y="7704"/>
                  </a:cubicBezTo>
                  <a:lnTo>
                    <a:pt x="181" y="11"/>
                  </a:lnTo>
                  <a:cubicBezTo>
                    <a:pt x="160" y="1"/>
                    <a:pt x="128" y="11"/>
                    <a:pt x="117" y="43"/>
                  </a:cubicBezTo>
                  <a:lnTo>
                    <a:pt x="11" y="287"/>
                  </a:lnTo>
                  <a:cubicBezTo>
                    <a:pt x="1" y="308"/>
                    <a:pt x="11" y="340"/>
                    <a:pt x="43" y="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4585000" y="3589800"/>
              <a:ext cx="400600" cy="211700"/>
            </a:xfrm>
            <a:custGeom>
              <a:avLst/>
              <a:gdLst/>
              <a:ahLst/>
              <a:cxnLst/>
              <a:rect l="l" t="t" r="r" b="b"/>
              <a:pathLst>
                <a:path w="16024" h="8468" extrusionOk="0">
                  <a:moveTo>
                    <a:pt x="16024" y="6462"/>
                  </a:moveTo>
                  <a:lnTo>
                    <a:pt x="913" y="0"/>
                  </a:lnTo>
                  <a:lnTo>
                    <a:pt x="1" y="2133"/>
                  </a:lnTo>
                  <a:lnTo>
                    <a:pt x="14814" y="8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3548550" y="3145175"/>
              <a:ext cx="706475" cy="347275"/>
            </a:xfrm>
            <a:custGeom>
              <a:avLst/>
              <a:gdLst/>
              <a:ahLst/>
              <a:cxnLst/>
              <a:rect l="l" t="t" r="r" b="b"/>
              <a:pathLst>
                <a:path w="28259" h="13891" extrusionOk="0">
                  <a:moveTo>
                    <a:pt x="27346" y="13891"/>
                  </a:moveTo>
                  <a:lnTo>
                    <a:pt x="28258" y="11747"/>
                  </a:lnTo>
                  <a:lnTo>
                    <a:pt x="743" y="1"/>
                  </a:lnTo>
                  <a:lnTo>
                    <a:pt x="213" y="1242"/>
                  </a:lnTo>
                  <a:cubicBezTo>
                    <a:pt x="1" y="1730"/>
                    <a:pt x="234" y="2303"/>
                    <a:pt x="722" y="25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646825" y="3472275"/>
              <a:ext cx="405375" cy="192875"/>
            </a:xfrm>
            <a:custGeom>
              <a:avLst/>
              <a:gdLst/>
              <a:ahLst/>
              <a:cxnLst/>
              <a:rect l="l" t="t" r="r" b="b"/>
              <a:pathLst>
                <a:path w="16215" h="7715" extrusionOk="0">
                  <a:moveTo>
                    <a:pt x="16214" y="6728"/>
                  </a:moveTo>
                  <a:lnTo>
                    <a:pt x="446" y="0"/>
                  </a:lnTo>
                  <a:lnTo>
                    <a:pt x="0" y="1040"/>
                  </a:lnTo>
                  <a:lnTo>
                    <a:pt x="15620" y="77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3817550" y="3117850"/>
              <a:ext cx="487875" cy="229775"/>
            </a:xfrm>
            <a:custGeom>
              <a:avLst/>
              <a:gdLst/>
              <a:ahLst/>
              <a:cxnLst/>
              <a:rect l="l" t="t" r="r" b="b"/>
              <a:pathLst>
                <a:path w="19515" h="9191" extrusionOk="0">
                  <a:moveTo>
                    <a:pt x="446" y="1"/>
                  </a:moveTo>
                  <a:lnTo>
                    <a:pt x="0" y="1051"/>
                  </a:lnTo>
                  <a:lnTo>
                    <a:pt x="19069" y="9190"/>
                  </a:lnTo>
                  <a:lnTo>
                    <a:pt x="19514" y="8140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4821375" y="3008300"/>
              <a:ext cx="118075" cy="114900"/>
            </a:xfrm>
            <a:custGeom>
              <a:avLst/>
              <a:gdLst/>
              <a:ahLst/>
              <a:cxnLst/>
              <a:rect l="l" t="t" r="r" b="b"/>
              <a:pathLst>
                <a:path w="4723" h="4596" extrusionOk="0">
                  <a:moveTo>
                    <a:pt x="2738" y="2176"/>
                  </a:moveTo>
                  <a:cubicBezTo>
                    <a:pt x="2526" y="2674"/>
                    <a:pt x="1953" y="2908"/>
                    <a:pt x="1454" y="2696"/>
                  </a:cubicBezTo>
                  <a:lnTo>
                    <a:pt x="435" y="2261"/>
                  </a:lnTo>
                  <a:lnTo>
                    <a:pt x="0" y="3258"/>
                  </a:lnTo>
                  <a:lnTo>
                    <a:pt x="3152" y="4595"/>
                  </a:lnTo>
                  <a:lnTo>
                    <a:pt x="4510" y="1412"/>
                  </a:lnTo>
                  <a:cubicBezTo>
                    <a:pt x="4722" y="924"/>
                    <a:pt x="4489" y="351"/>
                    <a:pt x="4001" y="138"/>
                  </a:cubicBezTo>
                  <a:lnTo>
                    <a:pt x="3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4390025" y="2880175"/>
              <a:ext cx="89425" cy="58650"/>
            </a:xfrm>
            <a:custGeom>
              <a:avLst/>
              <a:gdLst/>
              <a:ahLst/>
              <a:cxnLst/>
              <a:rect l="l" t="t" r="r" b="b"/>
              <a:pathLst>
                <a:path w="3577" h="2346" extrusionOk="0">
                  <a:moveTo>
                    <a:pt x="425" y="0"/>
                  </a:moveTo>
                  <a:lnTo>
                    <a:pt x="0" y="998"/>
                  </a:lnTo>
                  <a:lnTo>
                    <a:pt x="3141" y="2345"/>
                  </a:lnTo>
                  <a:lnTo>
                    <a:pt x="3576" y="1348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4777875" y="3152875"/>
              <a:ext cx="217275" cy="115150"/>
            </a:xfrm>
            <a:custGeom>
              <a:avLst/>
              <a:gdLst/>
              <a:ahLst/>
              <a:cxnLst/>
              <a:rect l="l" t="t" r="r" b="b"/>
              <a:pathLst>
                <a:path w="8691" h="4606" extrusionOk="0">
                  <a:moveTo>
                    <a:pt x="6706" y="2186"/>
                  </a:moveTo>
                  <a:cubicBezTo>
                    <a:pt x="6494" y="2675"/>
                    <a:pt x="5921" y="2908"/>
                    <a:pt x="5433" y="2696"/>
                  </a:cubicBezTo>
                  <a:lnTo>
                    <a:pt x="425" y="563"/>
                  </a:lnTo>
                  <a:lnTo>
                    <a:pt x="0" y="1560"/>
                  </a:lnTo>
                  <a:lnTo>
                    <a:pt x="7120" y="4606"/>
                  </a:lnTo>
                  <a:lnTo>
                    <a:pt x="8489" y="1412"/>
                  </a:lnTo>
                  <a:cubicBezTo>
                    <a:pt x="8691" y="913"/>
                    <a:pt x="8468" y="340"/>
                    <a:pt x="7969" y="128"/>
                  </a:cubicBezTo>
                  <a:lnTo>
                    <a:pt x="7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247050" y="2939850"/>
              <a:ext cx="188625" cy="101375"/>
            </a:xfrm>
            <a:custGeom>
              <a:avLst/>
              <a:gdLst/>
              <a:ahLst/>
              <a:cxnLst/>
              <a:rect l="l" t="t" r="r" b="b"/>
              <a:pathLst>
                <a:path w="7545" h="4055" extrusionOk="0">
                  <a:moveTo>
                    <a:pt x="424" y="1"/>
                  </a:moveTo>
                  <a:lnTo>
                    <a:pt x="0" y="998"/>
                  </a:lnTo>
                  <a:lnTo>
                    <a:pt x="7120" y="4054"/>
                  </a:lnTo>
                  <a:lnTo>
                    <a:pt x="7545" y="3046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734100" y="3269075"/>
              <a:ext cx="317025" cy="143525"/>
            </a:xfrm>
            <a:custGeom>
              <a:avLst/>
              <a:gdLst/>
              <a:ahLst/>
              <a:cxnLst/>
              <a:rect l="l" t="t" r="r" b="b"/>
              <a:pathLst>
                <a:path w="12681" h="5741" extrusionOk="0">
                  <a:moveTo>
                    <a:pt x="11630" y="1146"/>
                  </a:moveTo>
                  <a:lnTo>
                    <a:pt x="10696" y="3332"/>
                  </a:lnTo>
                  <a:cubicBezTo>
                    <a:pt x="10484" y="3820"/>
                    <a:pt x="9911" y="4054"/>
                    <a:pt x="9412" y="3842"/>
                  </a:cubicBezTo>
                  <a:lnTo>
                    <a:pt x="435" y="0"/>
                  </a:lnTo>
                  <a:lnTo>
                    <a:pt x="0" y="998"/>
                  </a:lnTo>
                  <a:lnTo>
                    <a:pt x="11110" y="5741"/>
                  </a:lnTo>
                  <a:lnTo>
                    <a:pt x="12468" y="2558"/>
                  </a:lnTo>
                  <a:cubicBezTo>
                    <a:pt x="12681" y="2059"/>
                    <a:pt x="12458" y="1486"/>
                    <a:pt x="11959" y="12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103525" y="2999275"/>
              <a:ext cx="288375" cy="143550"/>
            </a:xfrm>
            <a:custGeom>
              <a:avLst/>
              <a:gdLst/>
              <a:ahLst/>
              <a:cxnLst/>
              <a:rect l="l" t="t" r="r" b="b"/>
              <a:pathLst>
                <a:path w="11535" h="5742" extrusionOk="0">
                  <a:moveTo>
                    <a:pt x="425" y="1"/>
                  </a:moveTo>
                  <a:lnTo>
                    <a:pt x="0" y="998"/>
                  </a:lnTo>
                  <a:lnTo>
                    <a:pt x="11110" y="5741"/>
                  </a:lnTo>
                  <a:lnTo>
                    <a:pt x="11535" y="4744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90600" y="3371200"/>
              <a:ext cx="416500" cy="186250"/>
            </a:xfrm>
            <a:custGeom>
              <a:avLst/>
              <a:gdLst/>
              <a:ahLst/>
              <a:cxnLst/>
              <a:rect l="l" t="t" r="r" b="b"/>
              <a:pathLst>
                <a:path w="16660" h="7450" extrusionOk="0">
                  <a:moveTo>
                    <a:pt x="15609" y="2834"/>
                  </a:moveTo>
                  <a:lnTo>
                    <a:pt x="14675" y="5030"/>
                  </a:lnTo>
                  <a:cubicBezTo>
                    <a:pt x="14463" y="5518"/>
                    <a:pt x="13890" y="5752"/>
                    <a:pt x="13391" y="5540"/>
                  </a:cubicBezTo>
                  <a:lnTo>
                    <a:pt x="424" y="1"/>
                  </a:lnTo>
                  <a:lnTo>
                    <a:pt x="0" y="998"/>
                  </a:lnTo>
                  <a:lnTo>
                    <a:pt x="15079" y="7450"/>
                  </a:lnTo>
                  <a:lnTo>
                    <a:pt x="16447" y="4256"/>
                  </a:lnTo>
                  <a:cubicBezTo>
                    <a:pt x="16660" y="3757"/>
                    <a:pt x="16426" y="3195"/>
                    <a:pt x="15938" y="2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3960525" y="3058975"/>
              <a:ext cx="387875" cy="186250"/>
            </a:xfrm>
            <a:custGeom>
              <a:avLst/>
              <a:gdLst/>
              <a:ahLst/>
              <a:cxnLst/>
              <a:rect l="l" t="t" r="r" b="b"/>
              <a:pathLst>
                <a:path w="15515" h="7450" extrusionOk="0">
                  <a:moveTo>
                    <a:pt x="425" y="0"/>
                  </a:moveTo>
                  <a:lnTo>
                    <a:pt x="1" y="1008"/>
                  </a:lnTo>
                  <a:lnTo>
                    <a:pt x="15090" y="7449"/>
                  </a:lnTo>
                  <a:lnTo>
                    <a:pt x="15515" y="6452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3708250" y="3138550"/>
              <a:ext cx="259725" cy="132925"/>
            </a:xfrm>
            <a:custGeom>
              <a:avLst/>
              <a:gdLst/>
              <a:ahLst/>
              <a:cxnLst/>
              <a:rect l="l" t="t" r="r" b="b"/>
              <a:pathLst>
                <a:path w="10389" h="5317" extrusionOk="0">
                  <a:moveTo>
                    <a:pt x="1040" y="139"/>
                  </a:moveTo>
                  <a:lnTo>
                    <a:pt x="9880" y="3927"/>
                  </a:lnTo>
                  <a:cubicBezTo>
                    <a:pt x="10230" y="4075"/>
                    <a:pt x="10389" y="4468"/>
                    <a:pt x="10240" y="4818"/>
                  </a:cubicBezTo>
                  <a:lnTo>
                    <a:pt x="10240" y="4818"/>
                  </a:lnTo>
                  <a:cubicBezTo>
                    <a:pt x="10092" y="5158"/>
                    <a:pt x="9699" y="5317"/>
                    <a:pt x="9360" y="5168"/>
                  </a:cubicBezTo>
                  <a:lnTo>
                    <a:pt x="510" y="1391"/>
                  </a:lnTo>
                  <a:cubicBezTo>
                    <a:pt x="160" y="1242"/>
                    <a:pt x="1" y="839"/>
                    <a:pt x="149" y="499"/>
                  </a:cubicBezTo>
                  <a:lnTo>
                    <a:pt x="149" y="499"/>
                  </a:lnTo>
                  <a:cubicBezTo>
                    <a:pt x="298" y="149"/>
                    <a:pt x="690" y="1"/>
                    <a:pt x="1040" y="1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650675" y="3113875"/>
              <a:ext cx="45675" cy="41675"/>
            </a:xfrm>
            <a:custGeom>
              <a:avLst/>
              <a:gdLst/>
              <a:ahLst/>
              <a:cxnLst/>
              <a:rect l="l" t="t" r="r" b="b"/>
              <a:pathLst>
                <a:path w="1827" h="1667" extrusionOk="0">
                  <a:moveTo>
                    <a:pt x="1327" y="266"/>
                  </a:moveTo>
                  <a:lnTo>
                    <a:pt x="1041" y="149"/>
                  </a:lnTo>
                  <a:cubicBezTo>
                    <a:pt x="701" y="1"/>
                    <a:pt x="298" y="160"/>
                    <a:pt x="150" y="510"/>
                  </a:cubicBezTo>
                  <a:lnTo>
                    <a:pt x="150" y="510"/>
                  </a:lnTo>
                  <a:cubicBezTo>
                    <a:pt x="1" y="850"/>
                    <a:pt x="160" y="1253"/>
                    <a:pt x="510" y="1401"/>
                  </a:cubicBezTo>
                  <a:lnTo>
                    <a:pt x="786" y="1518"/>
                  </a:lnTo>
                  <a:cubicBezTo>
                    <a:pt x="1136" y="1667"/>
                    <a:pt x="1529" y="1508"/>
                    <a:pt x="1678" y="1157"/>
                  </a:cubicBezTo>
                  <a:lnTo>
                    <a:pt x="1678" y="1157"/>
                  </a:lnTo>
                  <a:cubicBezTo>
                    <a:pt x="1826" y="818"/>
                    <a:pt x="1667" y="415"/>
                    <a:pt x="1327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3976450" y="3126625"/>
              <a:ext cx="260000" cy="133175"/>
            </a:xfrm>
            <a:custGeom>
              <a:avLst/>
              <a:gdLst/>
              <a:ahLst/>
              <a:cxnLst/>
              <a:rect l="l" t="t" r="r" b="b"/>
              <a:pathLst>
                <a:path w="10400" h="5327" extrusionOk="0">
                  <a:moveTo>
                    <a:pt x="1040" y="149"/>
                  </a:moveTo>
                  <a:lnTo>
                    <a:pt x="9890" y="3926"/>
                  </a:lnTo>
                  <a:cubicBezTo>
                    <a:pt x="10230" y="4075"/>
                    <a:pt x="10400" y="4478"/>
                    <a:pt x="10251" y="4818"/>
                  </a:cubicBezTo>
                  <a:lnTo>
                    <a:pt x="10251" y="4818"/>
                  </a:lnTo>
                  <a:cubicBezTo>
                    <a:pt x="10102" y="5168"/>
                    <a:pt x="9699" y="5327"/>
                    <a:pt x="9360" y="5178"/>
                  </a:cubicBezTo>
                  <a:lnTo>
                    <a:pt x="510" y="1401"/>
                  </a:lnTo>
                  <a:cubicBezTo>
                    <a:pt x="160" y="1252"/>
                    <a:pt x="1" y="849"/>
                    <a:pt x="149" y="509"/>
                  </a:cubicBezTo>
                  <a:lnTo>
                    <a:pt x="149" y="509"/>
                  </a:lnTo>
                  <a:cubicBezTo>
                    <a:pt x="298" y="159"/>
                    <a:pt x="701" y="0"/>
                    <a:pt x="104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919150" y="3101950"/>
              <a:ext cx="45650" cy="41675"/>
            </a:xfrm>
            <a:custGeom>
              <a:avLst/>
              <a:gdLst/>
              <a:ahLst/>
              <a:cxnLst/>
              <a:rect l="l" t="t" r="r" b="b"/>
              <a:pathLst>
                <a:path w="1826" h="1667" extrusionOk="0">
                  <a:moveTo>
                    <a:pt x="1316" y="265"/>
                  </a:moveTo>
                  <a:lnTo>
                    <a:pt x="1040" y="149"/>
                  </a:lnTo>
                  <a:cubicBezTo>
                    <a:pt x="690" y="0"/>
                    <a:pt x="298" y="159"/>
                    <a:pt x="149" y="510"/>
                  </a:cubicBezTo>
                  <a:lnTo>
                    <a:pt x="149" y="510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25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56" y="414"/>
                    <a:pt x="1316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4794850" y="3354225"/>
              <a:ext cx="259725" cy="133200"/>
            </a:xfrm>
            <a:custGeom>
              <a:avLst/>
              <a:gdLst/>
              <a:ahLst/>
              <a:cxnLst/>
              <a:rect l="l" t="t" r="r" b="b"/>
              <a:pathLst>
                <a:path w="10389" h="5328" extrusionOk="0">
                  <a:moveTo>
                    <a:pt x="1040" y="149"/>
                  </a:moveTo>
                  <a:lnTo>
                    <a:pt x="9890" y="3927"/>
                  </a:lnTo>
                  <a:cubicBezTo>
                    <a:pt x="10229" y="4075"/>
                    <a:pt x="10389" y="4478"/>
                    <a:pt x="10251" y="4818"/>
                  </a:cubicBezTo>
                  <a:lnTo>
                    <a:pt x="10251" y="4818"/>
                  </a:lnTo>
                  <a:cubicBezTo>
                    <a:pt x="10092" y="5168"/>
                    <a:pt x="9699" y="5327"/>
                    <a:pt x="9349" y="5179"/>
                  </a:cubicBezTo>
                  <a:lnTo>
                    <a:pt x="510" y="1401"/>
                  </a:lnTo>
                  <a:cubicBezTo>
                    <a:pt x="170" y="1253"/>
                    <a:pt x="0" y="849"/>
                    <a:pt x="149" y="499"/>
                  </a:cubicBezTo>
                  <a:lnTo>
                    <a:pt x="149" y="499"/>
                  </a:lnTo>
                  <a:cubicBezTo>
                    <a:pt x="297" y="160"/>
                    <a:pt x="701" y="0"/>
                    <a:pt x="104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4737550" y="3329550"/>
              <a:ext cx="45375" cy="41675"/>
            </a:xfrm>
            <a:custGeom>
              <a:avLst/>
              <a:gdLst/>
              <a:ahLst/>
              <a:cxnLst/>
              <a:rect l="l" t="t" r="r" b="b"/>
              <a:pathLst>
                <a:path w="1815" h="1667" extrusionOk="0">
                  <a:moveTo>
                    <a:pt x="1316" y="266"/>
                  </a:moveTo>
                  <a:lnTo>
                    <a:pt x="1040" y="149"/>
                  </a:lnTo>
                  <a:cubicBezTo>
                    <a:pt x="690" y="1"/>
                    <a:pt x="287" y="160"/>
                    <a:pt x="138" y="510"/>
                  </a:cubicBezTo>
                  <a:lnTo>
                    <a:pt x="138" y="510"/>
                  </a:lnTo>
                  <a:cubicBezTo>
                    <a:pt x="0" y="850"/>
                    <a:pt x="159" y="1253"/>
                    <a:pt x="499" y="1401"/>
                  </a:cubicBezTo>
                  <a:lnTo>
                    <a:pt x="775" y="1518"/>
                  </a:lnTo>
                  <a:cubicBezTo>
                    <a:pt x="1125" y="1667"/>
                    <a:pt x="1528" y="1507"/>
                    <a:pt x="1677" y="1168"/>
                  </a:cubicBezTo>
                  <a:lnTo>
                    <a:pt x="1677" y="1168"/>
                  </a:lnTo>
                  <a:cubicBezTo>
                    <a:pt x="1815" y="818"/>
                    <a:pt x="1656" y="414"/>
                    <a:pt x="1316" y="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356325" y="2925800"/>
              <a:ext cx="79075" cy="56000"/>
            </a:xfrm>
            <a:custGeom>
              <a:avLst/>
              <a:gdLst/>
              <a:ahLst/>
              <a:cxnLst/>
              <a:rect l="l" t="t" r="r" b="b"/>
              <a:pathLst>
                <a:path w="3163" h="2240" extrusionOk="0">
                  <a:moveTo>
                    <a:pt x="1051" y="149"/>
                  </a:moveTo>
                  <a:lnTo>
                    <a:pt x="2664" y="839"/>
                  </a:lnTo>
                  <a:cubicBezTo>
                    <a:pt x="3004" y="987"/>
                    <a:pt x="3163" y="1390"/>
                    <a:pt x="3025" y="1730"/>
                  </a:cubicBezTo>
                  <a:lnTo>
                    <a:pt x="3025" y="1730"/>
                  </a:lnTo>
                  <a:cubicBezTo>
                    <a:pt x="2876" y="2080"/>
                    <a:pt x="2473" y="2239"/>
                    <a:pt x="2134" y="2091"/>
                  </a:cubicBezTo>
                  <a:lnTo>
                    <a:pt x="510" y="1401"/>
                  </a:lnTo>
                  <a:cubicBezTo>
                    <a:pt x="171" y="1253"/>
                    <a:pt x="1" y="849"/>
                    <a:pt x="149" y="510"/>
                  </a:cubicBezTo>
                  <a:lnTo>
                    <a:pt x="149" y="510"/>
                  </a:lnTo>
                  <a:cubicBezTo>
                    <a:pt x="298" y="160"/>
                    <a:pt x="701" y="0"/>
                    <a:pt x="1051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4299025" y="2901400"/>
              <a:ext cx="45650" cy="41675"/>
            </a:xfrm>
            <a:custGeom>
              <a:avLst/>
              <a:gdLst/>
              <a:ahLst/>
              <a:cxnLst/>
              <a:rect l="l" t="t" r="r" b="b"/>
              <a:pathLst>
                <a:path w="1826" h="1667" extrusionOk="0">
                  <a:moveTo>
                    <a:pt x="1317" y="265"/>
                  </a:moveTo>
                  <a:lnTo>
                    <a:pt x="1041" y="149"/>
                  </a:lnTo>
                  <a:cubicBezTo>
                    <a:pt x="701" y="0"/>
                    <a:pt x="298" y="159"/>
                    <a:pt x="149" y="509"/>
                  </a:cubicBezTo>
                  <a:lnTo>
                    <a:pt x="149" y="509"/>
                  </a:lnTo>
                  <a:cubicBezTo>
                    <a:pt x="1" y="849"/>
                    <a:pt x="160" y="1252"/>
                    <a:pt x="510" y="1401"/>
                  </a:cubicBezTo>
                  <a:lnTo>
                    <a:pt x="786" y="1518"/>
                  </a:lnTo>
                  <a:cubicBezTo>
                    <a:pt x="1136" y="1666"/>
                    <a:pt x="1529" y="1507"/>
                    <a:pt x="1677" y="1157"/>
                  </a:cubicBezTo>
                  <a:lnTo>
                    <a:pt x="1677" y="1157"/>
                  </a:lnTo>
                  <a:cubicBezTo>
                    <a:pt x="1826" y="817"/>
                    <a:pt x="1667" y="414"/>
                    <a:pt x="1317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5599700" y="2518600"/>
              <a:ext cx="182025" cy="169800"/>
            </a:xfrm>
            <a:custGeom>
              <a:avLst/>
              <a:gdLst/>
              <a:ahLst/>
              <a:cxnLst/>
              <a:rect l="l" t="t" r="r" b="b"/>
              <a:pathLst>
                <a:path w="7281" h="6792" extrusionOk="0">
                  <a:moveTo>
                    <a:pt x="2303" y="0"/>
                  </a:moveTo>
                  <a:lnTo>
                    <a:pt x="1" y="3597"/>
                  </a:lnTo>
                  <a:lnTo>
                    <a:pt x="4967" y="6791"/>
                  </a:lnTo>
                  <a:lnTo>
                    <a:pt x="7280" y="3194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5687775" y="2603475"/>
              <a:ext cx="61850" cy="76700"/>
            </a:xfrm>
            <a:custGeom>
              <a:avLst/>
              <a:gdLst/>
              <a:ahLst/>
              <a:cxnLst/>
              <a:rect l="l" t="t" r="r" b="b"/>
              <a:pathLst>
                <a:path w="2474" h="3068" extrusionOk="0">
                  <a:moveTo>
                    <a:pt x="1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9" y="330"/>
                    <a:pt x="2144" y="160"/>
                  </a:cubicBezTo>
                  <a:lnTo>
                    <a:pt x="2144" y="160"/>
                  </a:lnTo>
                  <a:cubicBezTo>
                    <a:pt x="1889" y="1"/>
                    <a:pt x="1550" y="75"/>
                    <a:pt x="1391" y="3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5650375" y="2579350"/>
              <a:ext cx="61825" cy="76675"/>
            </a:xfrm>
            <a:custGeom>
              <a:avLst/>
              <a:gdLst/>
              <a:ahLst/>
              <a:cxnLst/>
              <a:rect l="l" t="t" r="r" b="b"/>
              <a:pathLst>
                <a:path w="2473" h="3067" extrusionOk="0">
                  <a:moveTo>
                    <a:pt x="0" y="2473"/>
                  </a:moveTo>
                  <a:lnTo>
                    <a:pt x="934" y="3067"/>
                  </a:lnTo>
                  <a:lnTo>
                    <a:pt x="2314" y="923"/>
                  </a:lnTo>
                  <a:cubicBezTo>
                    <a:pt x="2473" y="669"/>
                    <a:pt x="2399" y="329"/>
                    <a:pt x="2144" y="170"/>
                  </a:cubicBezTo>
                  <a:lnTo>
                    <a:pt x="2144" y="170"/>
                  </a:lnTo>
                  <a:cubicBezTo>
                    <a:pt x="1889" y="0"/>
                    <a:pt x="1550" y="74"/>
                    <a:pt x="1391" y="3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5612975" y="2555200"/>
              <a:ext cx="61825" cy="76700"/>
            </a:xfrm>
            <a:custGeom>
              <a:avLst/>
              <a:gdLst/>
              <a:ahLst/>
              <a:cxnLst/>
              <a:rect l="l" t="t" r="r" b="b"/>
              <a:pathLst>
                <a:path w="2473" h="3068" extrusionOk="0">
                  <a:moveTo>
                    <a:pt x="0" y="2473"/>
                  </a:moveTo>
                  <a:lnTo>
                    <a:pt x="934" y="3067"/>
                  </a:lnTo>
                  <a:lnTo>
                    <a:pt x="2314" y="924"/>
                  </a:lnTo>
                  <a:cubicBezTo>
                    <a:pt x="2473" y="669"/>
                    <a:pt x="2398" y="330"/>
                    <a:pt x="2144" y="170"/>
                  </a:cubicBezTo>
                  <a:lnTo>
                    <a:pt x="2144" y="170"/>
                  </a:lnTo>
                  <a:cubicBezTo>
                    <a:pt x="1889" y="1"/>
                    <a:pt x="1550" y="75"/>
                    <a:pt x="1390" y="3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656625" y="2843550"/>
              <a:ext cx="964850" cy="1236775"/>
            </a:xfrm>
            <a:custGeom>
              <a:avLst/>
              <a:gdLst/>
              <a:ahLst/>
              <a:cxnLst/>
              <a:rect l="l" t="t" r="r" b="b"/>
              <a:pathLst>
                <a:path w="38594" h="49471" extrusionOk="0">
                  <a:moveTo>
                    <a:pt x="38159" y="7004"/>
                  </a:moveTo>
                  <a:lnTo>
                    <a:pt x="27601" y="213"/>
                  </a:lnTo>
                  <a:cubicBezTo>
                    <a:pt x="27261" y="1"/>
                    <a:pt x="26815" y="96"/>
                    <a:pt x="26603" y="436"/>
                  </a:cubicBezTo>
                  <a:lnTo>
                    <a:pt x="224" y="41459"/>
                  </a:lnTo>
                  <a:cubicBezTo>
                    <a:pt x="1" y="41798"/>
                    <a:pt x="96" y="42244"/>
                    <a:pt x="436" y="42467"/>
                  </a:cubicBezTo>
                  <a:lnTo>
                    <a:pt x="10994" y="49258"/>
                  </a:lnTo>
                  <a:cubicBezTo>
                    <a:pt x="11334" y="49470"/>
                    <a:pt x="11779" y="49375"/>
                    <a:pt x="11991" y="49035"/>
                  </a:cubicBezTo>
                  <a:lnTo>
                    <a:pt x="38371" y="8012"/>
                  </a:lnTo>
                  <a:cubicBezTo>
                    <a:pt x="38594" y="7673"/>
                    <a:pt x="38498" y="7217"/>
                    <a:pt x="38159" y="7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5167825" y="2886000"/>
              <a:ext cx="417575" cy="413325"/>
            </a:xfrm>
            <a:custGeom>
              <a:avLst/>
              <a:gdLst/>
              <a:ahLst/>
              <a:cxnLst/>
              <a:rect l="l" t="t" r="r" b="b"/>
              <a:pathLst>
                <a:path w="16703" h="16533" extrusionOk="0">
                  <a:moveTo>
                    <a:pt x="160" y="10050"/>
                  </a:moveTo>
                  <a:lnTo>
                    <a:pt x="10134" y="16459"/>
                  </a:lnTo>
                  <a:cubicBezTo>
                    <a:pt x="10251" y="16533"/>
                    <a:pt x="10421" y="16501"/>
                    <a:pt x="10506" y="16374"/>
                  </a:cubicBezTo>
                  <a:lnTo>
                    <a:pt x="16618" y="6856"/>
                  </a:lnTo>
                  <a:cubicBezTo>
                    <a:pt x="16703" y="6739"/>
                    <a:pt x="16671" y="6569"/>
                    <a:pt x="16533" y="6484"/>
                  </a:cubicBezTo>
                  <a:lnTo>
                    <a:pt x="6580" y="75"/>
                  </a:lnTo>
                  <a:cubicBezTo>
                    <a:pt x="6452" y="1"/>
                    <a:pt x="6282" y="33"/>
                    <a:pt x="6198" y="160"/>
                  </a:cubicBezTo>
                  <a:lnTo>
                    <a:pt x="86" y="9678"/>
                  </a:lnTo>
                  <a:cubicBezTo>
                    <a:pt x="1" y="9795"/>
                    <a:pt x="32" y="9965"/>
                    <a:pt x="160" y="100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261475" y="2969050"/>
              <a:ext cx="229500" cy="239025"/>
            </a:xfrm>
            <a:custGeom>
              <a:avLst/>
              <a:gdLst/>
              <a:ahLst/>
              <a:cxnLst/>
              <a:rect l="l" t="t" r="r" b="b"/>
              <a:pathLst>
                <a:path w="9180" h="9561" extrusionOk="0">
                  <a:moveTo>
                    <a:pt x="6951" y="1295"/>
                  </a:moveTo>
                  <a:cubicBezTo>
                    <a:pt x="8426" y="2250"/>
                    <a:pt x="9179" y="3990"/>
                    <a:pt x="8871" y="5719"/>
                  </a:cubicBezTo>
                  <a:cubicBezTo>
                    <a:pt x="8553" y="7438"/>
                    <a:pt x="7227" y="8807"/>
                    <a:pt x="5518" y="9179"/>
                  </a:cubicBezTo>
                  <a:cubicBezTo>
                    <a:pt x="3799" y="9561"/>
                    <a:pt x="2027" y="8860"/>
                    <a:pt x="1030" y="7417"/>
                  </a:cubicBezTo>
                  <a:cubicBezTo>
                    <a:pt x="32" y="5974"/>
                    <a:pt x="0" y="4075"/>
                    <a:pt x="945" y="2600"/>
                  </a:cubicBezTo>
                  <a:cubicBezTo>
                    <a:pt x="2239" y="584"/>
                    <a:pt x="4935" y="0"/>
                    <a:pt x="6951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5367850" y="3084975"/>
              <a:ext cx="17275" cy="15125"/>
            </a:xfrm>
            <a:custGeom>
              <a:avLst/>
              <a:gdLst/>
              <a:ahLst/>
              <a:cxnLst/>
              <a:rect l="l" t="t" r="r" b="b"/>
              <a:pathLst>
                <a:path w="691" h="605" extrusionOk="0">
                  <a:moveTo>
                    <a:pt x="489" y="85"/>
                  </a:moveTo>
                  <a:cubicBezTo>
                    <a:pt x="690" y="212"/>
                    <a:pt x="627" y="509"/>
                    <a:pt x="404" y="562"/>
                  </a:cubicBezTo>
                  <a:cubicBezTo>
                    <a:pt x="170" y="605"/>
                    <a:pt x="0" y="361"/>
                    <a:pt x="117" y="159"/>
                  </a:cubicBezTo>
                  <a:cubicBezTo>
                    <a:pt x="191" y="32"/>
                    <a:pt x="361" y="0"/>
                    <a:pt x="489" y="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5369450" y="3020225"/>
              <a:ext cx="56250" cy="80150"/>
            </a:xfrm>
            <a:custGeom>
              <a:avLst/>
              <a:gdLst/>
              <a:ahLst/>
              <a:cxnLst/>
              <a:rect l="l" t="t" r="r" b="b"/>
              <a:pathLst>
                <a:path w="2250" h="3206" extrusionOk="0">
                  <a:moveTo>
                    <a:pt x="435" y="3004"/>
                  </a:moveTo>
                  <a:cubicBezTo>
                    <a:pt x="297" y="3206"/>
                    <a:pt x="0" y="3015"/>
                    <a:pt x="127" y="2802"/>
                  </a:cubicBezTo>
                  <a:lnTo>
                    <a:pt x="1783" y="234"/>
                  </a:lnTo>
                  <a:cubicBezTo>
                    <a:pt x="1910" y="1"/>
                    <a:pt x="2250" y="224"/>
                    <a:pt x="2091" y="4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370775" y="3085750"/>
              <a:ext cx="22300" cy="65025"/>
            </a:xfrm>
            <a:custGeom>
              <a:avLst/>
              <a:gdLst/>
              <a:ahLst/>
              <a:cxnLst/>
              <a:rect l="l" t="t" r="r" b="b"/>
              <a:pathLst>
                <a:path w="892" h="2601" extrusionOk="0">
                  <a:moveTo>
                    <a:pt x="53" y="319"/>
                  </a:moveTo>
                  <a:cubicBezTo>
                    <a:pt x="0" y="75"/>
                    <a:pt x="361" y="1"/>
                    <a:pt x="414" y="234"/>
                  </a:cubicBezTo>
                  <a:lnTo>
                    <a:pt x="870" y="2357"/>
                  </a:lnTo>
                  <a:cubicBezTo>
                    <a:pt x="892" y="2463"/>
                    <a:pt x="828" y="2558"/>
                    <a:pt x="732" y="2579"/>
                  </a:cubicBezTo>
                  <a:cubicBezTo>
                    <a:pt x="626" y="2601"/>
                    <a:pt x="531" y="2537"/>
                    <a:pt x="510" y="24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5276075" y="2992375"/>
              <a:ext cx="200025" cy="200575"/>
            </a:xfrm>
            <a:custGeom>
              <a:avLst/>
              <a:gdLst/>
              <a:ahLst/>
              <a:cxnLst/>
              <a:rect l="l" t="t" r="r" b="b"/>
              <a:pathLst>
                <a:path w="8001" h="8023" extrusionOk="0">
                  <a:moveTo>
                    <a:pt x="4924" y="7927"/>
                  </a:moveTo>
                  <a:cubicBezTo>
                    <a:pt x="4945" y="8002"/>
                    <a:pt x="4828" y="8023"/>
                    <a:pt x="4818" y="7949"/>
                  </a:cubicBezTo>
                  <a:lnTo>
                    <a:pt x="4733" y="7556"/>
                  </a:lnTo>
                  <a:cubicBezTo>
                    <a:pt x="4722" y="7524"/>
                    <a:pt x="4743" y="7492"/>
                    <a:pt x="4775" y="7492"/>
                  </a:cubicBezTo>
                  <a:cubicBezTo>
                    <a:pt x="4807" y="7482"/>
                    <a:pt x="4828" y="7503"/>
                    <a:pt x="4839" y="7535"/>
                  </a:cubicBezTo>
                  <a:close/>
                  <a:moveTo>
                    <a:pt x="1008" y="2006"/>
                  </a:moveTo>
                  <a:cubicBezTo>
                    <a:pt x="1029" y="2028"/>
                    <a:pt x="1040" y="2059"/>
                    <a:pt x="1019" y="2091"/>
                  </a:cubicBezTo>
                  <a:cubicBezTo>
                    <a:pt x="1008" y="2112"/>
                    <a:pt x="966" y="2123"/>
                    <a:pt x="944" y="2102"/>
                  </a:cubicBezTo>
                  <a:lnTo>
                    <a:pt x="605" y="1890"/>
                  </a:lnTo>
                  <a:cubicBezTo>
                    <a:pt x="541" y="1847"/>
                    <a:pt x="605" y="1752"/>
                    <a:pt x="669" y="1794"/>
                  </a:cubicBezTo>
                  <a:close/>
                  <a:moveTo>
                    <a:pt x="7428" y="6145"/>
                  </a:moveTo>
                  <a:cubicBezTo>
                    <a:pt x="7460" y="6155"/>
                    <a:pt x="7460" y="6187"/>
                    <a:pt x="7449" y="6219"/>
                  </a:cubicBezTo>
                  <a:cubicBezTo>
                    <a:pt x="7428" y="6240"/>
                    <a:pt x="7396" y="6251"/>
                    <a:pt x="7364" y="6230"/>
                  </a:cubicBezTo>
                  <a:lnTo>
                    <a:pt x="7025" y="6017"/>
                  </a:lnTo>
                  <a:cubicBezTo>
                    <a:pt x="6961" y="5975"/>
                    <a:pt x="7025" y="5879"/>
                    <a:pt x="7088" y="5922"/>
                  </a:cubicBezTo>
                  <a:close/>
                  <a:moveTo>
                    <a:pt x="467" y="4723"/>
                  </a:moveTo>
                  <a:cubicBezTo>
                    <a:pt x="541" y="4712"/>
                    <a:pt x="562" y="4818"/>
                    <a:pt x="488" y="4839"/>
                  </a:cubicBezTo>
                  <a:lnTo>
                    <a:pt x="96" y="4924"/>
                  </a:lnTo>
                  <a:cubicBezTo>
                    <a:pt x="21" y="4935"/>
                    <a:pt x="0" y="4829"/>
                    <a:pt x="74" y="4808"/>
                  </a:cubicBezTo>
                  <a:close/>
                  <a:moveTo>
                    <a:pt x="7937" y="3099"/>
                  </a:moveTo>
                  <a:cubicBezTo>
                    <a:pt x="7958" y="3099"/>
                    <a:pt x="7990" y="3120"/>
                    <a:pt x="8001" y="3142"/>
                  </a:cubicBezTo>
                  <a:cubicBezTo>
                    <a:pt x="8001" y="3174"/>
                    <a:pt x="7990" y="3205"/>
                    <a:pt x="7958" y="3216"/>
                  </a:cubicBezTo>
                  <a:lnTo>
                    <a:pt x="7555" y="3301"/>
                  </a:lnTo>
                  <a:cubicBezTo>
                    <a:pt x="7492" y="3311"/>
                    <a:pt x="7470" y="3205"/>
                    <a:pt x="7534" y="3195"/>
                  </a:cubicBezTo>
                  <a:lnTo>
                    <a:pt x="7937" y="3099"/>
                  </a:lnTo>
                  <a:close/>
                  <a:moveTo>
                    <a:pt x="2016" y="7025"/>
                  </a:moveTo>
                  <a:cubicBezTo>
                    <a:pt x="2027" y="7004"/>
                    <a:pt x="2059" y="6994"/>
                    <a:pt x="2090" y="7004"/>
                  </a:cubicBezTo>
                  <a:cubicBezTo>
                    <a:pt x="2112" y="7025"/>
                    <a:pt x="2122" y="7057"/>
                    <a:pt x="2112" y="7089"/>
                  </a:cubicBezTo>
                  <a:lnTo>
                    <a:pt x="1889" y="7429"/>
                  </a:lnTo>
                  <a:cubicBezTo>
                    <a:pt x="1846" y="7482"/>
                    <a:pt x="1751" y="7429"/>
                    <a:pt x="1793" y="7365"/>
                  </a:cubicBezTo>
                  <a:close/>
                  <a:moveTo>
                    <a:pt x="6144" y="606"/>
                  </a:moveTo>
                  <a:cubicBezTo>
                    <a:pt x="6165" y="574"/>
                    <a:pt x="6197" y="563"/>
                    <a:pt x="6218" y="584"/>
                  </a:cubicBezTo>
                  <a:cubicBezTo>
                    <a:pt x="6250" y="595"/>
                    <a:pt x="6250" y="637"/>
                    <a:pt x="6239" y="659"/>
                  </a:cubicBezTo>
                  <a:lnTo>
                    <a:pt x="6017" y="998"/>
                  </a:lnTo>
                  <a:cubicBezTo>
                    <a:pt x="6006" y="1030"/>
                    <a:pt x="5964" y="1030"/>
                    <a:pt x="5942" y="1019"/>
                  </a:cubicBezTo>
                  <a:cubicBezTo>
                    <a:pt x="5921" y="998"/>
                    <a:pt x="5910" y="966"/>
                    <a:pt x="5921" y="935"/>
                  </a:cubicBezTo>
                  <a:close/>
                  <a:moveTo>
                    <a:pt x="3300" y="468"/>
                  </a:moveTo>
                  <a:cubicBezTo>
                    <a:pt x="3321" y="542"/>
                    <a:pt x="3205" y="563"/>
                    <a:pt x="3194" y="489"/>
                  </a:cubicBezTo>
                  <a:lnTo>
                    <a:pt x="3109" y="96"/>
                  </a:lnTo>
                  <a:cubicBezTo>
                    <a:pt x="3088" y="22"/>
                    <a:pt x="3205" y="1"/>
                    <a:pt x="3215" y="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343450" y="2760275"/>
              <a:ext cx="329775" cy="255475"/>
            </a:xfrm>
            <a:custGeom>
              <a:avLst/>
              <a:gdLst/>
              <a:ahLst/>
              <a:cxnLst/>
              <a:rect l="l" t="t" r="r" b="b"/>
              <a:pathLst>
                <a:path w="13191" h="10219" extrusionOk="0">
                  <a:moveTo>
                    <a:pt x="1910" y="0"/>
                  </a:moveTo>
                  <a:lnTo>
                    <a:pt x="0" y="2971"/>
                  </a:lnTo>
                  <a:lnTo>
                    <a:pt x="11269" y="10219"/>
                  </a:lnTo>
                  <a:lnTo>
                    <a:pt x="13190" y="7247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448500" y="2856550"/>
              <a:ext cx="55200" cy="63175"/>
            </a:xfrm>
            <a:custGeom>
              <a:avLst/>
              <a:gdLst/>
              <a:ahLst/>
              <a:cxnLst/>
              <a:rect l="l" t="t" r="r" b="b"/>
              <a:pathLst>
                <a:path w="2208" h="2527" extrusionOk="0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9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5403675" y="2827900"/>
              <a:ext cx="55200" cy="63175"/>
            </a:xfrm>
            <a:custGeom>
              <a:avLst/>
              <a:gdLst/>
              <a:ahLst/>
              <a:cxnLst/>
              <a:rect l="l" t="t" r="r" b="b"/>
              <a:pathLst>
                <a:path w="2208" h="2527" extrusionOk="0">
                  <a:moveTo>
                    <a:pt x="1104" y="252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14" y="86"/>
                    <a:pt x="1517" y="1"/>
                    <a:pt x="1825" y="192"/>
                  </a:cubicBezTo>
                  <a:lnTo>
                    <a:pt x="1825" y="192"/>
                  </a:lnTo>
                  <a:cubicBezTo>
                    <a:pt x="2122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5359100" y="279925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0" y="1815"/>
                  </a:lnTo>
                  <a:lnTo>
                    <a:pt x="913" y="393"/>
                  </a:lnTo>
                  <a:cubicBezTo>
                    <a:pt x="1104" y="86"/>
                    <a:pt x="1507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7" y="797"/>
                    <a:pt x="2016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5581925" y="294250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1" y="1815"/>
                  </a:lnTo>
                  <a:lnTo>
                    <a:pt x="913" y="394"/>
                  </a:lnTo>
                  <a:cubicBezTo>
                    <a:pt x="1115" y="9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4"/>
                    <a:pt x="2208" y="797"/>
                    <a:pt x="2017" y="1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5537100" y="291385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0" y="1805"/>
                  </a:lnTo>
                  <a:lnTo>
                    <a:pt x="913" y="39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93"/>
                    <a:pt x="2208" y="797"/>
                    <a:pt x="2017" y="1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5492525" y="2885200"/>
              <a:ext cx="55200" cy="62900"/>
            </a:xfrm>
            <a:custGeom>
              <a:avLst/>
              <a:gdLst/>
              <a:ahLst/>
              <a:cxnLst/>
              <a:rect l="l" t="t" r="r" b="b"/>
              <a:pathLst>
                <a:path w="2208" h="2516" extrusionOk="0">
                  <a:moveTo>
                    <a:pt x="1104" y="2516"/>
                  </a:moveTo>
                  <a:lnTo>
                    <a:pt x="1" y="1805"/>
                  </a:lnTo>
                  <a:lnTo>
                    <a:pt x="913" y="383"/>
                  </a:lnTo>
                  <a:cubicBezTo>
                    <a:pt x="1115" y="86"/>
                    <a:pt x="1518" y="1"/>
                    <a:pt x="1815" y="192"/>
                  </a:cubicBezTo>
                  <a:lnTo>
                    <a:pt x="1815" y="192"/>
                  </a:lnTo>
                  <a:cubicBezTo>
                    <a:pt x="2123" y="383"/>
                    <a:pt x="2208" y="786"/>
                    <a:pt x="2017" y="10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5402600" y="2597900"/>
              <a:ext cx="328450" cy="331100"/>
            </a:xfrm>
            <a:custGeom>
              <a:avLst/>
              <a:gdLst/>
              <a:ahLst/>
              <a:cxnLst/>
              <a:rect l="l" t="t" r="r" b="b"/>
              <a:pathLst>
                <a:path w="13138" h="13244" extrusionOk="0">
                  <a:moveTo>
                    <a:pt x="13137" y="3195"/>
                  </a:moveTo>
                  <a:lnTo>
                    <a:pt x="11057" y="12840"/>
                  </a:lnTo>
                  <a:lnTo>
                    <a:pt x="10792" y="13244"/>
                  </a:lnTo>
                  <a:lnTo>
                    <a:pt x="1" y="6304"/>
                  </a:lnTo>
                  <a:lnTo>
                    <a:pt x="255" y="5901"/>
                  </a:lnTo>
                  <a:lnTo>
                    <a:pt x="81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5660200" y="2368700"/>
              <a:ext cx="181725" cy="228450"/>
            </a:xfrm>
            <a:custGeom>
              <a:avLst/>
              <a:gdLst/>
              <a:ahLst/>
              <a:cxnLst/>
              <a:rect l="l" t="t" r="r" b="b"/>
              <a:pathLst>
                <a:path w="7269" h="9138" extrusionOk="0">
                  <a:moveTo>
                    <a:pt x="7269" y="1"/>
                  </a:moveTo>
                  <a:lnTo>
                    <a:pt x="5125" y="8798"/>
                  </a:lnTo>
                  <a:lnTo>
                    <a:pt x="4754" y="9137"/>
                  </a:lnTo>
                  <a:lnTo>
                    <a:pt x="2388" y="7598"/>
                  </a:lnTo>
                  <a:lnTo>
                    <a:pt x="0" y="6081"/>
                  </a:lnTo>
                  <a:lnTo>
                    <a:pt x="159" y="560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5662850" y="2368700"/>
              <a:ext cx="179350" cy="222875"/>
            </a:xfrm>
            <a:custGeom>
              <a:avLst/>
              <a:gdLst/>
              <a:ahLst/>
              <a:cxnLst/>
              <a:rect l="l" t="t" r="r" b="b"/>
              <a:pathLst>
                <a:path w="7174" h="8915" extrusionOk="0">
                  <a:moveTo>
                    <a:pt x="7173" y="1"/>
                  </a:moveTo>
                  <a:lnTo>
                    <a:pt x="5030" y="8798"/>
                  </a:lnTo>
                  <a:lnTo>
                    <a:pt x="4892" y="8914"/>
                  </a:lnTo>
                  <a:lnTo>
                    <a:pt x="0" y="5773"/>
                  </a:lnTo>
                  <a:lnTo>
                    <a:pt x="53" y="5604"/>
                  </a:lnTo>
                  <a:lnTo>
                    <a:pt x="1380" y="4553"/>
                  </a:lnTo>
                  <a:lnTo>
                    <a:pt x="2568" y="5317"/>
                  </a:lnTo>
                  <a:cubicBezTo>
                    <a:pt x="4425" y="6506"/>
                    <a:pt x="5115" y="4808"/>
                    <a:pt x="5115" y="4808"/>
                  </a:cubicBezTo>
                  <a:lnTo>
                    <a:pt x="6261" y="71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5802650" y="2370025"/>
              <a:ext cx="48825" cy="43275"/>
            </a:xfrm>
            <a:custGeom>
              <a:avLst/>
              <a:gdLst/>
              <a:ahLst/>
              <a:cxnLst/>
              <a:rect l="l" t="t" r="r" b="b"/>
              <a:pathLst>
                <a:path w="1953" h="1731" extrusionOk="0">
                  <a:moveTo>
                    <a:pt x="1390" y="234"/>
                  </a:moveTo>
                  <a:cubicBezTo>
                    <a:pt x="1953" y="595"/>
                    <a:pt x="1794" y="1444"/>
                    <a:pt x="1146" y="1593"/>
                  </a:cubicBezTo>
                  <a:cubicBezTo>
                    <a:pt x="488" y="1731"/>
                    <a:pt x="0" y="1009"/>
                    <a:pt x="361" y="457"/>
                  </a:cubicBezTo>
                  <a:cubicBezTo>
                    <a:pt x="584" y="107"/>
                    <a:pt x="1040" y="1"/>
                    <a:pt x="1390" y="2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5815650" y="2360225"/>
              <a:ext cx="42475" cy="33175"/>
            </a:xfrm>
            <a:custGeom>
              <a:avLst/>
              <a:gdLst/>
              <a:ahLst/>
              <a:cxnLst/>
              <a:rect l="l" t="t" r="r" b="b"/>
              <a:pathLst>
                <a:path w="1699" h="1327" extrusionOk="0">
                  <a:moveTo>
                    <a:pt x="478" y="96"/>
                  </a:moveTo>
                  <a:lnTo>
                    <a:pt x="1528" y="764"/>
                  </a:lnTo>
                  <a:cubicBezTo>
                    <a:pt x="1656" y="849"/>
                    <a:pt x="1698" y="1030"/>
                    <a:pt x="1613" y="1157"/>
                  </a:cubicBezTo>
                  <a:lnTo>
                    <a:pt x="1613" y="1157"/>
                  </a:lnTo>
                  <a:cubicBezTo>
                    <a:pt x="1528" y="1284"/>
                    <a:pt x="1359" y="1327"/>
                    <a:pt x="1221" y="1242"/>
                  </a:cubicBezTo>
                  <a:lnTo>
                    <a:pt x="159" y="563"/>
                  </a:lnTo>
                  <a:cubicBezTo>
                    <a:pt x="32" y="478"/>
                    <a:pt x="0" y="308"/>
                    <a:pt x="75" y="170"/>
                  </a:cubicBezTo>
                  <a:lnTo>
                    <a:pt x="75" y="170"/>
                  </a:lnTo>
                  <a:cubicBezTo>
                    <a:pt x="159" y="43"/>
                    <a:pt x="340" y="0"/>
                    <a:pt x="478" y="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5830775" y="2313800"/>
              <a:ext cx="49350" cy="68200"/>
            </a:xfrm>
            <a:custGeom>
              <a:avLst/>
              <a:gdLst/>
              <a:ahLst/>
              <a:cxnLst/>
              <a:rect l="l" t="t" r="r" b="b"/>
              <a:pathLst>
                <a:path w="1974" h="2728" extrusionOk="0">
                  <a:moveTo>
                    <a:pt x="74" y="2250"/>
                  </a:moveTo>
                  <a:lnTo>
                    <a:pt x="1422" y="170"/>
                  </a:lnTo>
                  <a:cubicBezTo>
                    <a:pt x="1496" y="43"/>
                    <a:pt x="1677" y="0"/>
                    <a:pt x="1804" y="85"/>
                  </a:cubicBezTo>
                  <a:lnTo>
                    <a:pt x="1804" y="85"/>
                  </a:lnTo>
                  <a:cubicBezTo>
                    <a:pt x="1931" y="170"/>
                    <a:pt x="1974" y="340"/>
                    <a:pt x="1889" y="478"/>
                  </a:cubicBezTo>
                  <a:lnTo>
                    <a:pt x="552" y="2558"/>
                  </a:lnTo>
                  <a:cubicBezTo>
                    <a:pt x="467" y="2685"/>
                    <a:pt x="297" y="2727"/>
                    <a:pt x="159" y="2643"/>
                  </a:cubicBezTo>
                  <a:lnTo>
                    <a:pt x="159" y="2643"/>
                  </a:lnTo>
                  <a:cubicBezTo>
                    <a:pt x="32" y="2558"/>
                    <a:pt x="0" y="2388"/>
                    <a:pt x="74" y="22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5101500" y="3135625"/>
              <a:ext cx="340925" cy="239325"/>
            </a:xfrm>
            <a:custGeom>
              <a:avLst/>
              <a:gdLst/>
              <a:ahLst/>
              <a:cxnLst/>
              <a:rect l="l" t="t" r="r" b="b"/>
              <a:pathLst>
                <a:path w="13637" h="9573" extrusionOk="0">
                  <a:moveTo>
                    <a:pt x="13530" y="8087"/>
                  </a:moveTo>
                  <a:lnTo>
                    <a:pt x="1030" y="54"/>
                  </a:lnTo>
                  <a:cubicBezTo>
                    <a:pt x="945" y="1"/>
                    <a:pt x="839" y="22"/>
                    <a:pt x="786" y="107"/>
                  </a:cubicBezTo>
                  <a:lnTo>
                    <a:pt x="54" y="1232"/>
                  </a:lnTo>
                  <a:cubicBezTo>
                    <a:pt x="1" y="1317"/>
                    <a:pt x="22" y="1433"/>
                    <a:pt x="107" y="1486"/>
                  </a:cubicBezTo>
                  <a:lnTo>
                    <a:pt x="12596" y="9519"/>
                  </a:lnTo>
                  <a:cubicBezTo>
                    <a:pt x="12681" y="9572"/>
                    <a:pt x="12798" y="9551"/>
                    <a:pt x="12851" y="9466"/>
                  </a:cubicBezTo>
                  <a:lnTo>
                    <a:pt x="13583" y="8341"/>
                  </a:lnTo>
                  <a:cubicBezTo>
                    <a:pt x="13636" y="8256"/>
                    <a:pt x="13604" y="8140"/>
                    <a:pt x="13530" y="80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5380850" y="2739300"/>
              <a:ext cx="308800" cy="213325"/>
            </a:xfrm>
            <a:custGeom>
              <a:avLst/>
              <a:gdLst/>
              <a:ahLst/>
              <a:cxnLst/>
              <a:rect l="l" t="t" r="r" b="b"/>
              <a:pathLst>
                <a:path w="12352" h="8533" extrusionOk="0">
                  <a:moveTo>
                    <a:pt x="181" y="1200"/>
                  </a:moveTo>
                  <a:lnTo>
                    <a:pt x="11450" y="8447"/>
                  </a:lnTo>
                  <a:cubicBezTo>
                    <a:pt x="11588" y="8532"/>
                    <a:pt x="11768" y="8500"/>
                    <a:pt x="11864" y="8362"/>
                  </a:cubicBezTo>
                  <a:lnTo>
                    <a:pt x="12256" y="7747"/>
                  </a:lnTo>
                  <a:cubicBezTo>
                    <a:pt x="12352" y="7609"/>
                    <a:pt x="12309" y="7429"/>
                    <a:pt x="12172" y="7344"/>
                  </a:cubicBezTo>
                  <a:lnTo>
                    <a:pt x="892" y="96"/>
                  </a:lnTo>
                  <a:cubicBezTo>
                    <a:pt x="754" y="1"/>
                    <a:pt x="573" y="43"/>
                    <a:pt x="489" y="181"/>
                  </a:cubicBezTo>
                  <a:lnTo>
                    <a:pt x="85" y="786"/>
                  </a:lnTo>
                  <a:cubicBezTo>
                    <a:pt x="0" y="924"/>
                    <a:pt x="43" y="1115"/>
                    <a:pt x="181" y="1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5308150" y="2814125"/>
              <a:ext cx="341200" cy="239550"/>
            </a:xfrm>
            <a:custGeom>
              <a:avLst/>
              <a:gdLst/>
              <a:ahLst/>
              <a:cxnLst/>
              <a:rect l="l" t="t" r="r" b="b"/>
              <a:pathLst>
                <a:path w="13648" h="9582" extrusionOk="0">
                  <a:moveTo>
                    <a:pt x="13530" y="8086"/>
                  </a:moveTo>
                  <a:lnTo>
                    <a:pt x="1041" y="53"/>
                  </a:lnTo>
                  <a:cubicBezTo>
                    <a:pt x="956" y="0"/>
                    <a:pt x="839" y="21"/>
                    <a:pt x="786" y="106"/>
                  </a:cubicBezTo>
                  <a:lnTo>
                    <a:pt x="65" y="1231"/>
                  </a:lnTo>
                  <a:cubicBezTo>
                    <a:pt x="1" y="1316"/>
                    <a:pt x="33" y="1433"/>
                    <a:pt x="118" y="1486"/>
                  </a:cubicBezTo>
                  <a:lnTo>
                    <a:pt x="12607" y="9529"/>
                  </a:lnTo>
                  <a:cubicBezTo>
                    <a:pt x="12692" y="9582"/>
                    <a:pt x="12809" y="9550"/>
                    <a:pt x="12862" y="9465"/>
                  </a:cubicBezTo>
                  <a:lnTo>
                    <a:pt x="13583" y="8340"/>
                  </a:lnTo>
                  <a:cubicBezTo>
                    <a:pt x="13647" y="8256"/>
                    <a:pt x="13615" y="8139"/>
                    <a:pt x="13530" y="80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5644800" y="2505600"/>
              <a:ext cx="149900" cy="106125"/>
            </a:xfrm>
            <a:custGeom>
              <a:avLst/>
              <a:gdLst/>
              <a:ahLst/>
              <a:cxnLst/>
              <a:rect l="l" t="t" r="r" b="b"/>
              <a:pathLst>
                <a:path w="5996" h="4245" extrusionOk="0">
                  <a:moveTo>
                    <a:pt x="266" y="923"/>
                  </a:moveTo>
                  <a:lnTo>
                    <a:pt x="5232" y="4117"/>
                  </a:lnTo>
                  <a:cubicBezTo>
                    <a:pt x="5423" y="4245"/>
                    <a:pt x="5678" y="4192"/>
                    <a:pt x="5805" y="4001"/>
                  </a:cubicBezTo>
                  <a:lnTo>
                    <a:pt x="5869" y="3895"/>
                  </a:lnTo>
                  <a:cubicBezTo>
                    <a:pt x="5996" y="3704"/>
                    <a:pt x="5932" y="3438"/>
                    <a:pt x="5741" y="3322"/>
                  </a:cubicBezTo>
                  <a:lnTo>
                    <a:pt x="765" y="128"/>
                  </a:lnTo>
                  <a:cubicBezTo>
                    <a:pt x="574" y="0"/>
                    <a:pt x="319" y="53"/>
                    <a:pt x="192" y="244"/>
                  </a:cubicBezTo>
                  <a:lnTo>
                    <a:pt x="128" y="350"/>
                  </a:lnTo>
                  <a:cubicBezTo>
                    <a:pt x="1" y="541"/>
                    <a:pt x="64" y="807"/>
                    <a:pt x="266" y="9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5009975" y="32223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75" y="797"/>
                    <a:pt x="5084" y="1104"/>
                  </a:cubicBezTo>
                  <a:lnTo>
                    <a:pt x="1296" y="6993"/>
                  </a:lnTo>
                  <a:cubicBezTo>
                    <a:pt x="1094" y="7291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5054550" y="3251025"/>
              <a:ext cx="131875" cy="184675"/>
            </a:xfrm>
            <a:custGeom>
              <a:avLst/>
              <a:gdLst/>
              <a:ahLst/>
              <a:cxnLst/>
              <a:rect l="l" t="t" r="r" b="b"/>
              <a:pathLst>
                <a:path w="5275" h="7387" extrusionOk="0">
                  <a:moveTo>
                    <a:pt x="4892" y="202"/>
                  </a:moveTo>
                  <a:lnTo>
                    <a:pt x="4892" y="202"/>
                  </a:lnTo>
                  <a:cubicBezTo>
                    <a:pt x="5190" y="393"/>
                    <a:pt x="5274" y="797"/>
                    <a:pt x="5083" y="1104"/>
                  </a:cubicBezTo>
                  <a:lnTo>
                    <a:pt x="1295" y="6993"/>
                  </a:lnTo>
                  <a:cubicBezTo>
                    <a:pt x="1104" y="7291"/>
                    <a:pt x="701" y="7386"/>
                    <a:pt x="393" y="7184"/>
                  </a:cubicBezTo>
                  <a:lnTo>
                    <a:pt x="393" y="7184"/>
                  </a:lnTo>
                  <a:cubicBezTo>
                    <a:pt x="86" y="6993"/>
                    <a:pt x="1" y="6590"/>
                    <a:pt x="192" y="6283"/>
                  </a:cubicBezTo>
                  <a:lnTo>
                    <a:pt x="3980" y="393"/>
                  </a:lnTo>
                  <a:cubicBezTo>
                    <a:pt x="4181" y="96"/>
                    <a:pt x="4585" y="1"/>
                    <a:pt x="489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5099375" y="32799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1"/>
                  </a:moveTo>
                  <a:lnTo>
                    <a:pt x="4882" y="191"/>
                  </a:lnTo>
                  <a:cubicBezTo>
                    <a:pt x="5179" y="382"/>
                    <a:pt x="5275" y="786"/>
                    <a:pt x="5084" y="1093"/>
                  </a:cubicBezTo>
                  <a:lnTo>
                    <a:pt x="1295" y="6982"/>
                  </a:lnTo>
                  <a:cubicBezTo>
                    <a:pt x="1094" y="728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82"/>
                    <a:pt x="1" y="6579"/>
                    <a:pt x="192" y="6272"/>
                  </a:cubicBezTo>
                  <a:lnTo>
                    <a:pt x="3980" y="382"/>
                  </a:lnTo>
                  <a:cubicBezTo>
                    <a:pt x="4182" y="85"/>
                    <a:pt x="4574" y="0"/>
                    <a:pt x="488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5143950" y="33086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1"/>
                  </a:moveTo>
                  <a:lnTo>
                    <a:pt x="4882" y="191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6" y="6982"/>
                    <a:pt x="1" y="6579"/>
                    <a:pt x="192" y="6282"/>
                  </a:cubicBezTo>
                  <a:lnTo>
                    <a:pt x="3980" y="393"/>
                  </a:lnTo>
                  <a:cubicBezTo>
                    <a:pt x="4181" y="85"/>
                    <a:pt x="4585" y="0"/>
                    <a:pt x="488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188775" y="33372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5" y="796"/>
                    <a:pt x="5084" y="1104"/>
                  </a:cubicBezTo>
                  <a:lnTo>
                    <a:pt x="1295" y="6993"/>
                  </a:lnTo>
                  <a:cubicBezTo>
                    <a:pt x="1094" y="7290"/>
                    <a:pt x="691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5233350" y="33661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92" y="192"/>
                  </a:moveTo>
                  <a:lnTo>
                    <a:pt x="4892" y="192"/>
                  </a:lnTo>
                  <a:cubicBezTo>
                    <a:pt x="5189" y="394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91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9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81" y="86"/>
                    <a:pt x="4585" y="1"/>
                    <a:pt x="489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4966750" y="3386600"/>
              <a:ext cx="309875" cy="204800"/>
            </a:xfrm>
            <a:custGeom>
              <a:avLst/>
              <a:gdLst/>
              <a:ahLst/>
              <a:cxnLst/>
              <a:rect l="l" t="t" r="r" b="b"/>
              <a:pathLst>
                <a:path w="12395" h="8192" extrusionOk="0">
                  <a:moveTo>
                    <a:pt x="467" y="74"/>
                  </a:moveTo>
                  <a:lnTo>
                    <a:pt x="12235" y="7640"/>
                  </a:lnTo>
                  <a:cubicBezTo>
                    <a:pt x="12352" y="7725"/>
                    <a:pt x="12394" y="7884"/>
                    <a:pt x="12309" y="8011"/>
                  </a:cubicBezTo>
                  <a:lnTo>
                    <a:pt x="12288" y="8043"/>
                  </a:lnTo>
                  <a:cubicBezTo>
                    <a:pt x="12214" y="8160"/>
                    <a:pt x="12055" y="8192"/>
                    <a:pt x="11927" y="8118"/>
                  </a:cubicBezTo>
                  <a:lnTo>
                    <a:pt x="159" y="552"/>
                  </a:lnTo>
                  <a:cubicBezTo>
                    <a:pt x="32" y="478"/>
                    <a:pt x="0" y="308"/>
                    <a:pt x="75" y="191"/>
                  </a:cubicBezTo>
                  <a:lnTo>
                    <a:pt x="96" y="159"/>
                  </a:lnTo>
                  <a:cubicBezTo>
                    <a:pt x="181" y="32"/>
                    <a:pt x="340" y="0"/>
                    <a:pt x="467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4866200" y="34460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90" y="38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104" y="7280"/>
                    <a:pt x="701" y="7376"/>
                    <a:pt x="393" y="7185"/>
                  </a:cubicBezTo>
                  <a:lnTo>
                    <a:pt x="393" y="7185"/>
                  </a:lnTo>
                  <a:cubicBezTo>
                    <a:pt x="86" y="6983"/>
                    <a:pt x="1" y="6580"/>
                    <a:pt x="192" y="6272"/>
                  </a:cubicBezTo>
                  <a:lnTo>
                    <a:pt x="3980" y="383"/>
                  </a:lnTo>
                  <a:cubicBezTo>
                    <a:pt x="418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4911025" y="347465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4"/>
                    <a:pt x="5275" y="797"/>
                    <a:pt x="5084" y="1094"/>
                  </a:cubicBezTo>
                  <a:lnTo>
                    <a:pt x="1296" y="6983"/>
                  </a:lnTo>
                  <a:cubicBezTo>
                    <a:pt x="1094" y="7291"/>
                    <a:pt x="691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80"/>
                    <a:pt x="192" y="6283"/>
                  </a:cubicBezTo>
                  <a:lnTo>
                    <a:pt x="3980" y="394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4955350" y="3503300"/>
              <a:ext cx="132125" cy="184400"/>
            </a:xfrm>
            <a:custGeom>
              <a:avLst/>
              <a:gdLst/>
              <a:ahLst/>
              <a:cxnLst/>
              <a:rect l="l" t="t" r="r" b="b"/>
              <a:pathLst>
                <a:path w="5285" h="7376" extrusionOk="0">
                  <a:moveTo>
                    <a:pt x="4892" y="203"/>
                  </a:moveTo>
                  <a:lnTo>
                    <a:pt x="4892" y="203"/>
                  </a:lnTo>
                  <a:cubicBezTo>
                    <a:pt x="5189" y="394"/>
                    <a:pt x="5284" y="797"/>
                    <a:pt x="5093" y="1105"/>
                  </a:cubicBezTo>
                  <a:lnTo>
                    <a:pt x="1305" y="6994"/>
                  </a:lnTo>
                  <a:cubicBezTo>
                    <a:pt x="1104" y="7291"/>
                    <a:pt x="700" y="7376"/>
                    <a:pt x="393" y="7185"/>
                  </a:cubicBezTo>
                  <a:lnTo>
                    <a:pt x="393" y="7185"/>
                  </a:lnTo>
                  <a:cubicBezTo>
                    <a:pt x="96" y="6994"/>
                    <a:pt x="0" y="6590"/>
                    <a:pt x="202" y="6283"/>
                  </a:cubicBezTo>
                  <a:lnTo>
                    <a:pt x="3990" y="394"/>
                  </a:lnTo>
                  <a:cubicBezTo>
                    <a:pt x="4181" y="96"/>
                    <a:pt x="4584" y="1"/>
                    <a:pt x="4892" y="2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5000175" y="3532225"/>
              <a:ext cx="132125" cy="184400"/>
            </a:xfrm>
            <a:custGeom>
              <a:avLst/>
              <a:gdLst/>
              <a:ahLst/>
              <a:cxnLst/>
              <a:rect l="l" t="t" r="r" b="b"/>
              <a:pathLst>
                <a:path w="5285" h="7376" extrusionOk="0">
                  <a:moveTo>
                    <a:pt x="4892" y="192"/>
                  </a:moveTo>
                  <a:lnTo>
                    <a:pt x="4892" y="192"/>
                  </a:lnTo>
                  <a:cubicBezTo>
                    <a:pt x="5189" y="383"/>
                    <a:pt x="5285" y="786"/>
                    <a:pt x="5083" y="1094"/>
                  </a:cubicBezTo>
                  <a:lnTo>
                    <a:pt x="1295" y="698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85" y="6983"/>
                    <a:pt x="0" y="6580"/>
                    <a:pt x="202" y="6282"/>
                  </a:cubicBezTo>
                  <a:lnTo>
                    <a:pt x="3980" y="393"/>
                  </a:lnTo>
                  <a:cubicBezTo>
                    <a:pt x="4181" y="85"/>
                    <a:pt x="4584" y="1"/>
                    <a:pt x="489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5045000" y="35608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90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6" y="6983"/>
                    <a:pt x="1" y="6590"/>
                    <a:pt x="192" y="6282"/>
                  </a:cubicBezTo>
                  <a:lnTo>
                    <a:pt x="3980" y="393"/>
                  </a:lnTo>
                  <a:cubicBezTo>
                    <a:pt x="4171" y="85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5089575" y="358952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92" y="202"/>
                  </a:moveTo>
                  <a:lnTo>
                    <a:pt x="489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84" y="1"/>
                    <a:pt x="489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4822975" y="3609950"/>
              <a:ext cx="309850" cy="205100"/>
            </a:xfrm>
            <a:custGeom>
              <a:avLst/>
              <a:gdLst/>
              <a:ahLst/>
              <a:cxnLst/>
              <a:rect l="l" t="t" r="r" b="b"/>
              <a:pathLst>
                <a:path w="12394" h="8204" extrusionOk="0">
                  <a:moveTo>
                    <a:pt x="467" y="86"/>
                  </a:moveTo>
                  <a:lnTo>
                    <a:pt x="12235" y="7651"/>
                  </a:lnTo>
                  <a:cubicBezTo>
                    <a:pt x="12351" y="7726"/>
                    <a:pt x="12394" y="7895"/>
                    <a:pt x="12320" y="8012"/>
                  </a:cubicBezTo>
                  <a:lnTo>
                    <a:pt x="12298" y="8055"/>
                  </a:lnTo>
                  <a:cubicBezTo>
                    <a:pt x="12214" y="8171"/>
                    <a:pt x="12054" y="8203"/>
                    <a:pt x="11927" y="8129"/>
                  </a:cubicBezTo>
                  <a:lnTo>
                    <a:pt x="159" y="563"/>
                  </a:lnTo>
                  <a:cubicBezTo>
                    <a:pt x="32" y="478"/>
                    <a:pt x="0" y="319"/>
                    <a:pt x="74" y="192"/>
                  </a:cubicBezTo>
                  <a:lnTo>
                    <a:pt x="106" y="160"/>
                  </a:lnTo>
                  <a:cubicBezTo>
                    <a:pt x="180" y="43"/>
                    <a:pt x="340" y="1"/>
                    <a:pt x="467" y="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4722425" y="3669375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89" y="393"/>
                    <a:pt x="5274" y="796"/>
                    <a:pt x="5083" y="1104"/>
                  </a:cubicBezTo>
                  <a:lnTo>
                    <a:pt x="1295" y="6993"/>
                  </a:lnTo>
                  <a:cubicBezTo>
                    <a:pt x="1093" y="7290"/>
                    <a:pt x="690" y="7375"/>
                    <a:pt x="393" y="7184"/>
                  </a:cubicBezTo>
                  <a:lnTo>
                    <a:pt x="393" y="7184"/>
                  </a:lnTo>
                  <a:cubicBezTo>
                    <a:pt x="85" y="6993"/>
                    <a:pt x="0" y="6590"/>
                    <a:pt x="191" y="6282"/>
                  </a:cubicBezTo>
                  <a:lnTo>
                    <a:pt x="3980" y="393"/>
                  </a:lnTo>
                  <a:cubicBezTo>
                    <a:pt x="4181" y="96"/>
                    <a:pt x="4574" y="1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4767000" y="3698300"/>
              <a:ext cx="131850" cy="184375"/>
            </a:xfrm>
            <a:custGeom>
              <a:avLst/>
              <a:gdLst/>
              <a:ahLst/>
              <a:cxnLst/>
              <a:rect l="l" t="t" r="r" b="b"/>
              <a:pathLst>
                <a:path w="5274" h="7375" extrusionOk="0">
                  <a:moveTo>
                    <a:pt x="4892" y="191"/>
                  </a:moveTo>
                  <a:lnTo>
                    <a:pt x="4892" y="191"/>
                  </a:lnTo>
                  <a:cubicBezTo>
                    <a:pt x="5189" y="393"/>
                    <a:pt x="5274" y="785"/>
                    <a:pt x="5083" y="1093"/>
                  </a:cubicBezTo>
                  <a:lnTo>
                    <a:pt x="1305" y="6982"/>
                  </a:lnTo>
                  <a:cubicBezTo>
                    <a:pt x="1104" y="7290"/>
                    <a:pt x="700" y="7375"/>
                    <a:pt x="393" y="7184"/>
                  </a:cubicBezTo>
                  <a:lnTo>
                    <a:pt x="393" y="7184"/>
                  </a:lnTo>
                  <a:cubicBezTo>
                    <a:pt x="85" y="6982"/>
                    <a:pt x="0" y="6579"/>
                    <a:pt x="202" y="6271"/>
                  </a:cubicBezTo>
                  <a:lnTo>
                    <a:pt x="3990" y="382"/>
                  </a:lnTo>
                  <a:cubicBezTo>
                    <a:pt x="4181" y="85"/>
                    <a:pt x="4584" y="0"/>
                    <a:pt x="4892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811550" y="3726950"/>
              <a:ext cx="132150" cy="184375"/>
            </a:xfrm>
            <a:custGeom>
              <a:avLst/>
              <a:gdLst/>
              <a:ahLst/>
              <a:cxnLst/>
              <a:rect l="l" t="t" r="r" b="b"/>
              <a:pathLst>
                <a:path w="5286" h="7375" extrusionOk="0">
                  <a:moveTo>
                    <a:pt x="4893" y="191"/>
                  </a:moveTo>
                  <a:lnTo>
                    <a:pt x="4893" y="191"/>
                  </a:lnTo>
                  <a:cubicBezTo>
                    <a:pt x="5200" y="393"/>
                    <a:pt x="5285" y="796"/>
                    <a:pt x="5094" y="1104"/>
                  </a:cubicBezTo>
                  <a:lnTo>
                    <a:pt x="1306" y="6993"/>
                  </a:lnTo>
                  <a:cubicBezTo>
                    <a:pt x="1104" y="7290"/>
                    <a:pt x="701" y="7375"/>
                    <a:pt x="393" y="7184"/>
                  </a:cubicBezTo>
                  <a:lnTo>
                    <a:pt x="393" y="7184"/>
                  </a:lnTo>
                  <a:cubicBezTo>
                    <a:pt x="96" y="6993"/>
                    <a:pt x="1" y="6579"/>
                    <a:pt x="202" y="6282"/>
                  </a:cubicBezTo>
                  <a:lnTo>
                    <a:pt x="3991" y="393"/>
                  </a:lnTo>
                  <a:cubicBezTo>
                    <a:pt x="4182" y="85"/>
                    <a:pt x="4585" y="0"/>
                    <a:pt x="4893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856650" y="3755600"/>
              <a:ext cx="131875" cy="184375"/>
            </a:xfrm>
            <a:custGeom>
              <a:avLst/>
              <a:gdLst/>
              <a:ahLst/>
              <a:cxnLst/>
              <a:rect l="l" t="t" r="r" b="b"/>
              <a:pathLst>
                <a:path w="5275" h="7375" extrusionOk="0">
                  <a:moveTo>
                    <a:pt x="4882" y="202"/>
                  </a:moveTo>
                  <a:lnTo>
                    <a:pt x="4882" y="202"/>
                  </a:lnTo>
                  <a:cubicBezTo>
                    <a:pt x="5179" y="393"/>
                    <a:pt x="5274" y="796"/>
                    <a:pt x="5073" y="1104"/>
                  </a:cubicBezTo>
                  <a:lnTo>
                    <a:pt x="1295" y="6993"/>
                  </a:lnTo>
                  <a:cubicBezTo>
                    <a:pt x="1094" y="7290"/>
                    <a:pt x="690" y="7375"/>
                    <a:pt x="383" y="7184"/>
                  </a:cubicBezTo>
                  <a:lnTo>
                    <a:pt x="383" y="7184"/>
                  </a:lnTo>
                  <a:cubicBezTo>
                    <a:pt x="86" y="6993"/>
                    <a:pt x="1" y="6590"/>
                    <a:pt x="192" y="6282"/>
                  </a:cubicBezTo>
                  <a:lnTo>
                    <a:pt x="3969" y="393"/>
                  </a:lnTo>
                  <a:cubicBezTo>
                    <a:pt x="4171" y="96"/>
                    <a:pt x="4574" y="0"/>
                    <a:pt x="4882" y="2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4901225" y="3784500"/>
              <a:ext cx="131875" cy="184400"/>
            </a:xfrm>
            <a:custGeom>
              <a:avLst/>
              <a:gdLst/>
              <a:ahLst/>
              <a:cxnLst/>
              <a:rect l="l" t="t" r="r" b="b"/>
              <a:pathLst>
                <a:path w="5275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89" y="393"/>
                    <a:pt x="5274" y="786"/>
                    <a:pt x="5083" y="1094"/>
                  </a:cubicBezTo>
                  <a:lnTo>
                    <a:pt x="1295" y="6983"/>
                  </a:lnTo>
                  <a:cubicBezTo>
                    <a:pt x="1093" y="7291"/>
                    <a:pt x="690" y="7376"/>
                    <a:pt x="393" y="7185"/>
                  </a:cubicBezTo>
                  <a:lnTo>
                    <a:pt x="393" y="7185"/>
                  </a:lnTo>
                  <a:cubicBezTo>
                    <a:pt x="85" y="6983"/>
                    <a:pt x="0" y="6580"/>
                    <a:pt x="191" y="6272"/>
                  </a:cubicBezTo>
                  <a:lnTo>
                    <a:pt x="3980" y="393"/>
                  </a:lnTo>
                  <a:cubicBezTo>
                    <a:pt x="4171" y="86"/>
                    <a:pt x="458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4946050" y="3813150"/>
              <a:ext cx="131600" cy="184400"/>
            </a:xfrm>
            <a:custGeom>
              <a:avLst/>
              <a:gdLst/>
              <a:ahLst/>
              <a:cxnLst/>
              <a:rect l="l" t="t" r="r" b="b"/>
              <a:pathLst>
                <a:path w="5264" h="7376" extrusionOk="0">
                  <a:moveTo>
                    <a:pt x="4882" y="192"/>
                  </a:moveTo>
                  <a:lnTo>
                    <a:pt x="4882" y="192"/>
                  </a:lnTo>
                  <a:cubicBezTo>
                    <a:pt x="5179" y="393"/>
                    <a:pt x="5264" y="797"/>
                    <a:pt x="5073" y="1104"/>
                  </a:cubicBezTo>
                  <a:lnTo>
                    <a:pt x="1295" y="6994"/>
                  </a:lnTo>
                  <a:cubicBezTo>
                    <a:pt x="1094" y="7291"/>
                    <a:pt x="690" y="7376"/>
                    <a:pt x="383" y="7185"/>
                  </a:cubicBezTo>
                  <a:lnTo>
                    <a:pt x="383" y="7185"/>
                  </a:lnTo>
                  <a:cubicBezTo>
                    <a:pt x="86" y="6983"/>
                    <a:pt x="1" y="6590"/>
                    <a:pt x="192" y="6283"/>
                  </a:cubicBezTo>
                  <a:lnTo>
                    <a:pt x="3969" y="393"/>
                  </a:lnTo>
                  <a:cubicBezTo>
                    <a:pt x="4171" y="86"/>
                    <a:pt x="4574" y="1"/>
                    <a:pt x="4882" y="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4679175" y="3833575"/>
              <a:ext cx="309875" cy="205100"/>
            </a:xfrm>
            <a:custGeom>
              <a:avLst/>
              <a:gdLst/>
              <a:ahLst/>
              <a:cxnLst/>
              <a:rect l="l" t="t" r="r" b="b"/>
              <a:pathLst>
                <a:path w="12395" h="8204" extrusionOk="0">
                  <a:moveTo>
                    <a:pt x="468" y="75"/>
                  </a:moveTo>
                  <a:lnTo>
                    <a:pt x="12235" y="7652"/>
                  </a:lnTo>
                  <a:cubicBezTo>
                    <a:pt x="12363" y="7726"/>
                    <a:pt x="12395" y="7885"/>
                    <a:pt x="12320" y="8012"/>
                  </a:cubicBezTo>
                  <a:lnTo>
                    <a:pt x="12299" y="8044"/>
                  </a:lnTo>
                  <a:cubicBezTo>
                    <a:pt x="12214" y="8161"/>
                    <a:pt x="12055" y="8203"/>
                    <a:pt x="11928" y="8118"/>
                  </a:cubicBezTo>
                  <a:lnTo>
                    <a:pt x="160" y="553"/>
                  </a:lnTo>
                  <a:cubicBezTo>
                    <a:pt x="43" y="478"/>
                    <a:pt x="1" y="319"/>
                    <a:pt x="86" y="192"/>
                  </a:cubicBezTo>
                  <a:lnTo>
                    <a:pt x="107" y="160"/>
                  </a:lnTo>
                  <a:cubicBezTo>
                    <a:pt x="181" y="33"/>
                    <a:pt x="340" y="1"/>
                    <a:pt x="468" y="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5408975" y="2652825"/>
              <a:ext cx="322075" cy="266375"/>
            </a:xfrm>
            <a:custGeom>
              <a:avLst/>
              <a:gdLst/>
              <a:ahLst/>
              <a:cxnLst/>
              <a:rect l="l" t="t" r="r" b="b"/>
              <a:pathLst>
                <a:path w="12883" h="10655" extrusionOk="0">
                  <a:moveTo>
                    <a:pt x="7173" y="6208"/>
                  </a:moveTo>
                  <a:lnTo>
                    <a:pt x="1518" y="2579"/>
                  </a:lnTo>
                  <a:lnTo>
                    <a:pt x="0" y="3714"/>
                  </a:lnTo>
                  <a:lnTo>
                    <a:pt x="10792" y="10654"/>
                  </a:lnTo>
                  <a:lnTo>
                    <a:pt x="12882" y="1009"/>
                  </a:lnTo>
                  <a:lnTo>
                    <a:pt x="12352" y="669"/>
                  </a:lnTo>
                  <a:lnTo>
                    <a:pt x="11429" y="75"/>
                  </a:lnTo>
                  <a:lnTo>
                    <a:pt x="11301" y="0"/>
                  </a:lnTo>
                  <a:lnTo>
                    <a:pt x="11174" y="467"/>
                  </a:lnTo>
                  <a:lnTo>
                    <a:pt x="11153" y="510"/>
                  </a:lnTo>
                  <a:lnTo>
                    <a:pt x="9710" y="5709"/>
                  </a:lnTo>
                  <a:cubicBezTo>
                    <a:pt x="9710" y="5709"/>
                    <a:pt x="9030" y="7396"/>
                    <a:pt x="7173" y="62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5431525" y="2776700"/>
              <a:ext cx="112225" cy="78825"/>
            </a:xfrm>
            <a:custGeom>
              <a:avLst/>
              <a:gdLst/>
              <a:ahLst/>
              <a:cxnLst/>
              <a:rect l="l" t="t" r="r" b="b"/>
              <a:pathLst>
                <a:path w="4489" h="3153" extrusionOk="0">
                  <a:moveTo>
                    <a:pt x="573" y="96"/>
                  </a:moveTo>
                  <a:lnTo>
                    <a:pt x="4287" y="2484"/>
                  </a:lnTo>
                  <a:cubicBezTo>
                    <a:pt x="4446" y="2590"/>
                    <a:pt x="4489" y="2792"/>
                    <a:pt x="4393" y="2951"/>
                  </a:cubicBezTo>
                  <a:lnTo>
                    <a:pt x="4393" y="2951"/>
                  </a:lnTo>
                  <a:cubicBezTo>
                    <a:pt x="4287" y="3110"/>
                    <a:pt x="4075" y="3152"/>
                    <a:pt x="3926" y="3057"/>
                  </a:cubicBezTo>
                  <a:lnTo>
                    <a:pt x="212" y="669"/>
                  </a:lnTo>
                  <a:cubicBezTo>
                    <a:pt x="53" y="563"/>
                    <a:pt x="0" y="362"/>
                    <a:pt x="106" y="203"/>
                  </a:cubicBezTo>
                  <a:lnTo>
                    <a:pt x="106" y="203"/>
                  </a:lnTo>
                  <a:cubicBezTo>
                    <a:pt x="202" y="43"/>
                    <a:pt x="414" y="1"/>
                    <a:pt x="573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5404450" y="2759200"/>
              <a:ext cx="21000" cy="20200"/>
            </a:xfrm>
            <a:custGeom>
              <a:avLst/>
              <a:gdLst/>
              <a:ahLst/>
              <a:cxnLst/>
              <a:rect l="l" t="t" r="r" b="b"/>
              <a:pathLst>
                <a:path w="840" h="808" extrusionOk="0">
                  <a:moveTo>
                    <a:pt x="638" y="139"/>
                  </a:moveTo>
                  <a:lnTo>
                    <a:pt x="563" y="96"/>
                  </a:lnTo>
                  <a:cubicBezTo>
                    <a:pt x="415" y="1"/>
                    <a:pt x="202" y="43"/>
                    <a:pt x="96" y="202"/>
                  </a:cubicBezTo>
                  <a:lnTo>
                    <a:pt x="96" y="202"/>
                  </a:lnTo>
                  <a:cubicBezTo>
                    <a:pt x="1" y="361"/>
                    <a:pt x="43" y="563"/>
                    <a:pt x="202" y="669"/>
                  </a:cubicBezTo>
                  <a:lnTo>
                    <a:pt x="266" y="712"/>
                  </a:lnTo>
                  <a:cubicBezTo>
                    <a:pt x="425" y="807"/>
                    <a:pt x="638" y="765"/>
                    <a:pt x="733" y="605"/>
                  </a:cubicBezTo>
                  <a:lnTo>
                    <a:pt x="733" y="605"/>
                  </a:lnTo>
                  <a:cubicBezTo>
                    <a:pt x="839" y="457"/>
                    <a:pt x="786" y="245"/>
                    <a:pt x="638" y="1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5388275" y="2872200"/>
              <a:ext cx="162900" cy="111450"/>
            </a:xfrm>
            <a:custGeom>
              <a:avLst/>
              <a:gdLst/>
              <a:ahLst/>
              <a:cxnLst/>
              <a:rect l="l" t="t" r="r" b="b"/>
              <a:pathLst>
                <a:path w="6516" h="4458" extrusionOk="0">
                  <a:moveTo>
                    <a:pt x="574" y="96"/>
                  </a:moveTo>
                  <a:lnTo>
                    <a:pt x="6314" y="3789"/>
                  </a:lnTo>
                  <a:cubicBezTo>
                    <a:pt x="6463" y="3895"/>
                    <a:pt x="6516" y="4097"/>
                    <a:pt x="6410" y="4256"/>
                  </a:cubicBezTo>
                  <a:lnTo>
                    <a:pt x="6410" y="4256"/>
                  </a:lnTo>
                  <a:cubicBezTo>
                    <a:pt x="6314" y="4415"/>
                    <a:pt x="6102" y="4458"/>
                    <a:pt x="5943" y="4362"/>
                  </a:cubicBezTo>
                  <a:lnTo>
                    <a:pt x="202" y="669"/>
                  </a:lnTo>
                  <a:cubicBezTo>
                    <a:pt x="54" y="563"/>
                    <a:pt x="1" y="362"/>
                    <a:pt x="107" y="203"/>
                  </a:cubicBezTo>
                  <a:lnTo>
                    <a:pt x="107" y="203"/>
                  </a:lnTo>
                  <a:cubicBezTo>
                    <a:pt x="202" y="43"/>
                    <a:pt x="414" y="1"/>
                    <a:pt x="574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5348225" y="2846475"/>
              <a:ext cx="28675" cy="25225"/>
            </a:xfrm>
            <a:custGeom>
              <a:avLst/>
              <a:gdLst/>
              <a:ahLst/>
              <a:cxnLst/>
              <a:rect l="l" t="t" r="r" b="b"/>
              <a:pathLst>
                <a:path w="1147" h="1009" extrusionOk="0">
                  <a:moveTo>
                    <a:pt x="945" y="340"/>
                  </a:moveTo>
                  <a:lnTo>
                    <a:pt x="573" y="96"/>
                  </a:lnTo>
                  <a:cubicBezTo>
                    <a:pt x="414" y="1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53" y="563"/>
                    <a:pt x="202" y="669"/>
                  </a:cubicBezTo>
                  <a:lnTo>
                    <a:pt x="573" y="903"/>
                  </a:lnTo>
                  <a:cubicBezTo>
                    <a:pt x="732" y="1009"/>
                    <a:pt x="945" y="956"/>
                    <a:pt x="1040" y="807"/>
                  </a:cubicBezTo>
                  <a:lnTo>
                    <a:pt x="1040" y="807"/>
                  </a:lnTo>
                  <a:cubicBezTo>
                    <a:pt x="1146" y="648"/>
                    <a:pt x="1093" y="436"/>
                    <a:pt x="945" y="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5181625" y="3193725"/>
              <a:ext cx="162650" cy="111450"/>
            </a:xfrm>
            <a:custGeom>
              <a:avLst/>
              <a:gdLst/>
              <a:ahLst/>
              <a:cxnLst/>
              <a:rect l="l" t="t" r="r" b="b"/>
              <a:pathLst>
                <a:path w="6506" h="4458" extrusionOk="0">
                  <a:moveTo>
                    <a:pt x="563" y="107"/>
                  </a:moveTo>
                  <a:lnTo>
                    <a:pt x="6303" y="3789"/>
                  </a:lnTo>
                  <a:cubicBezTo>
                    <a:pt x="6463" y="3895"/>
                    <a:pt x="6505" y="4097"/>
                    <a:pt x="6410" y="4256"/>
                  </a:cubicBezTo>
                  <a:lnTo>
                    <a:pt x="6410" y="4256"/>
                  </a:lnTo>
                  <a:cubicBezTo>
                    <a:pt x="6303" y="4415"/>
                    <a:pt x="6102" y="4457"/>
                    <a:pt x="5943" y="4362"/>
                  </a:cubicBezTo>
                  <a:lnTo>
                    <a:pt x="202" y="669"/>
                  </a:lnTo>
                  <a:cubicBezTo>
                    <a:pt x="43" y="574"/>
                    <a:pt x="0" y="361"/>
                    <a:pt x="96" y="202"/>
                  </a:cubicBezTo>
                  <a:lnTo>
                    <a:pt x="96" y="202"/>
                  </a:lnTo>
                  <a:cubicBezTo>
                    <a:pt x="202" y="43"/>
                    <a:pt x="414" y="1"/>
                    <a:pt x="563" y="1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5141575" y="3168000"/>
              <a:ext cx="28400" cy="25225"/>
            </a:xfrm>
            <a:custGeom>
              <a:avLst/>
              <a:gdLst/>
              <a:ahLst/>
              <a:cxnLst/>
              <a:rect l="l" t="t" r="r" b="b"/>
              <a:pathLst>
                <a:path w="1136" h="1009" extrusionOk="0">
                  <a:moveTo>
                    <a:pt x="934" y="340"/>
                  </a:moveTo>
                  <a:lnTo>
                    <a:pt x="573" y="96"/>
                  </a:lnTo>
                  <a:cubicBezTo>
                    <a:pt x="414" y="0"/>
                    <a:pt x="202" y="43"/>
                    <a:pt x="106" y="202"/>
                  </a:cubicBezTo>
                  <a:lnTo>
                    <a:pt x="106" y="202"/>
                  </a:lnTo>
                  <a:cubicBezTo>
                    <a:pt x="0" y="361"/>
                    <a:pt x="43" y="573"/>
                    <a:pt x="202" y="669"/>
                  </a:cubicBezTo>
                  <a:lnTo>
                    <a:pt x="573" y="902"/>
                  </a:lnTo>
                  <a:cubicBezTo>
                    <a:pt x="722" y="1008"/>
                    <a:pt x="934" y="966"/>
                    <a:pt x="1040" y="807"/>
                  </a:cubicBezTo>
                  <a:lnTo>
                    <a:pt x="1040" y="807"/>
                  </a:lnTo>
                  <a:cubicBezTo>
                    <a:pt x="1136" y="648"/>
                    <a:pt x="1093" y="435"/>
                    <a:pt x="934" y="3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419950" y="3850825"/>
              <a:ext cx="996150" cy="803300"/>
            </a:xfrm>
            <a:custGeom>
              <a:avLst/>
              <a:gdLst/>
              <a:ahLst/>
              <a:cxnLst/>
              <a:rect l="l" t="t" r="r" b="b"/>
              <a:pathLst>
                <a:path w="39846" h="32132" extrusionOk="0">
                  <a:moveTo>
                    <a:pt x="26475" y="32131"/>
                  </a:moveTo>
                  <a:lnTo>
                    <a:pt x="1486" y="26582"/>
                  </a:lnTo>
                  <a:cubicBezTo>
                    <a:pt x="1486" y="26582"/>
                    <a:pt x="817" y="25871"/>
                    <a:pt x="1019" y="25414"/>
                  </a:cubicBezTo>
                  <a:lnTo>
                    <a:pt x="1581" y="24152"/>
                  </a:lnTo>
                  <a:cubicBezTo>
                    <a:pt x="1740" y="23791"/>
                    <a:pt x="1783" y="23377"/>
                    <a:pt x="1316" y="22910"/>
                  </a:cubicBezTo>
                  <a:cubicBezTo>
                    <a:pt x="838" y="22454"/>
                    <a:pt x="467" y="22114"/>
                    <a:pt x="382" y="22029"/>
                  </a:cubicBezTo>
                  <a:cubicBezTo>
                    <a:pt x="308" y="21934"/>
                    <a:pt x="0" y="21690"/>
                    <a:pt x="138" y="21361"/>
                  </a:cubicBezTo>
                  <a:cubicBezTo>
                    <a:pt x="287" y="21032"/>
                    <a:pt x="3597" y="13572"/>
                    <a:pt x="3778" y="13190"/>
                  </a:cubicBezTo>
                  <a:cubicBezTo>
                    <a:pt x="3947" y="12798"/>
                    <a:pt x="4276" y="12097"/>
                    <a:pt x="5730" y="12172"/>
                  </a:cubicBezTo>
                  <a:cubicBezTo>
                    <a:pt x="7184" y="12235"/>
                    <a:pt x="15047" y="12490"/>
                    <a:pt x="15408" y="12490"/>
                  </a:cubicBezTo>
                  <a:cubicBezTo>
                    <a:pt x="15768" y="12479"/>
                    <a:pt x="16872" y="12426"/>
                    <a:pt x="17254" y="11567"/>
                  </a:cubicBezTo>
                  <a:cubicBezTo>
                    <a:pt x="17636" y="10707"/>
                    <a:pt x="21445" y="2112"/>
                    <a:pt x="21859" y="1189"/>
                  </a:cubicBezTo>
                  <a:cubicBezTo>
                    <a:pt x="22273" y="266"/>
                    <a:pt x="22867" y="1"/>
                    <a:pt x="24194" y="96"/>
                  </a:cubicBezTo>
                  <a:cubicBezTo>
                    <a:pt x="25520" y="192"/>
                    <a:pt x="39845" y="2027"/>
                    <a:pt x="39845" y="20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714925" y="3850825"/>
              <a:ext cx="701175" cy="766150"/>
            </a:xfrm>
            <a:custGeom>
              <a:avLst/>
              <a:gdLst/>
              <a:ahLst/>
              <a:cxnLst/>
              <a:rect l="l" t="t" r="r" b="b"/>
              <a:pathLst>
                <a:path w="28047" h="30646" extrusionOk="0">
                  <a:moveTo>
                    <a:pt x="5455" y="11567"/>
                  </a:moveTo>
                  <a:lnTo>
                    <a:pt x="5476" y="11514"/>
                  </a:lnTo>
                  <a:lnTo>
                    <a:pt x="5497" y="11461"/>
                  </a:lnTo>
                  <a:lnTo>
                    <a:pt x="5529" y="11397"/>
                  </a:lnTo>
                  <a:lnTo>
                    <a:pt x="5561" y="11312"/>
                  </a:lnTo>
                  <a:lnTo>
                    <a:pt x="5603" y="11227"/>
                  </a:lnTo>
                  <a:lnTo>
                    <a:pt x="5646" y="11132"/>
                  </a:lnTo>
                  <a:lnTo>
                    <a:pt x="5688" y="11026"/>
                  </a:lnTo>
                  <a:lnTo>
                    <a:pt x="5741" y="10909"/>
                  </a:lnTo>
                  <a:lnTo>
                    <a:pt x="5794" y="10782"/>
                  </a:lnTo>
                  <a:lnTo>
                    <a:pt x="5858" y="10654"/>
                  </a:lnTo>
                  <a:lnTo>
                    <a:pt x="5922" y="10506"/>
                  </a:lnTo>
                  <a:lnTo>
                    <a:pt x="5985" y="10368"/>
                  </a:lnTo>
                  <a:lnTo>
                    <a:pt x="6049" y="10209"/>
                  </a:lnTo>
                  <a:lnTo>
                    <a:pt x="6123" y="10049"/>
                  </a:lnTo>
                  <a:lnTo>
                    <a:pt x="6198" y="9880"/>
                  </a:lnTo>
                  <a:lnTo>
                    <a:pt x="6272" y="9710"/>
                  </a:lnTo>
                  <a:lnTo>
                    <a:pt x="6357" y="9529"/>
                  </a:lnTo>
                  <a:lnTo>
                    <a:pt x="6431" y="9338"/>
                  </a:lnTo>
                  <a:lnTo>
                    <a:pt x="6516" y="9158"/>
                  </a:lnTo>
                  <a:lnTo>
                    <a:pt x="6612" y="8956"/>
                  </a:lnTo>
                  <a:lnTo>
                    <a:pt x="6696" y="8765"/>
                  </a:lnTo>
                  <a:lnTo>
                    <a:pt x="6781" y="8564"/>
                  </a:lnTo>
                  <a:lnTo>
                    <a:pt x="6877" y="8352"/>
                  </a:lnTo>
                  <a:lnTo>
                    <a:pt x="6972" y="8139"/>
                  </a:lnTo>
                  <a:lnTo>
                    <a:pt x="7068" y="7927"/>
                  </a:lnTo>
                  <a:lnTo>
                    <a:pt x="7163" y="7715"/>
                  </a:lnTo>
                  <a:lnTo>
                    <a:pt x="7259" y="7503"/>
                  </a:lnTo>
                  <a:lnTo>
                    <a:pt x="7354" y="7280"/>
                  </a:lnTo>
                  <a:lnTo>
                    <a:pt x="7450" y="7057"/>
                  </a:lnTo>
                  <a:lnTo>
                    <a:pt x="7545" y="6845"/>
                  </a:lnTo>
                  <a:lnTo>
                    <a:pt x="7641" y="6622"/>
                  </a:lnTo>
                  <a:lnTo>
                    <a:pt x="7747" y="6399"/>
                  </a:lnTo>
                  <a:lnTo>
                    <a:pt x="7842" y="6176"/>
                  </a:lnTo>
                  <a:lnTo>
                    <a:pt x="7938" y="5953"/>
                  </a:lnTo>
                  <a:lnTo>
                    <a:pt x="8044" y="5731"/>
                  </a:lnTo>
                  <a:lnTo>
                    <a:pt x="8140" y="5508"/>
                  </a:lnTo>
                  <a:lnTo>
                    <a:pt x="8235" y="5296"/>
                  </a:lnTo>
                  <a:lnTo>
                    <a:pt x="8331" y="5073"/>
                  </a:lnTo>
                  <a:lnTo>
                    <a:pt x="8426" y="4861"/>
                  </a:lnTo>
                  <a:lnTo>
                    <a:pt x="8522" y="4648"/>
                  </a:lnTo>
                  <a:lnTo>
                    <a:pt x="8617" y="4436"/>
                  </a:lnTo>
                  <a:lnTo>
                    <a:pt x="8702" y="4224"/>
                  </a:lnTo>
                  <a:lnTo>
                    <a:pt x="8797" y="4022"/>
                  </a:lnTo>
                  <a:lnTo>
                    <a:pt x="8882" y="3831"/>
                  </a:lnTo>
                  <a:lnTo>
                    <a:pt x="8967" y="3630"/>
                  </a:lnTo>
                  <a:lnTo>
                    <a:pt x="9052" y="3439"/>
                  </a:lnTo>
                  <a:lnTo>
                    <a:pt x="9137" y="3258"/>
                  </a:lnTo>
                  <a:lnTo>
                    <a:pt x="9222" y="3078"/>
                  </a:lnTo>
                  <a:lnTo>
                    <a:pt x="9296" y="2897"/>
                  </a:lnTo>
                  <a:lnTo>
                    <a:pt x="9370" y="2728"/>
                  </a:lnTo>
                  <a:lnTo>
                    <a:pt x="9445" y="2569"/>
                  </a:lnTo>
                  <a:lnTo>
                    <a:pt x="9519" y="2409"/>
                  </a:lnTo>
                  <a:lnTo>
                    <a:pt x="9583" y="2261"/>
                  </a:lnTo>
                  <a:lnTo>
                    <a:pt x="9646" y="2123"/>
                  </a:lnTo>
                  <a:lnTo>
                    <a:pt x="9699" y="1985"/>
                  </a:lnTo>
                  <a:lnTo>
                    <a:pt x="9763" y="1858"/>
                  </a:lnTo>
                  <a:lnTo>
                    <a:pt x="9806" y="1741"/>
                  </a:lnTo>
                  <a:lnTo>
                    <a:pt x="9859" y="1635"/>
                  </a:lnTo>
                  <a:lnTo>
                    <a:pt x="9901" y="1539"/>
                  </a:lnTo>
                  <a:lnTo>
                    <a:pt x="9943" y="1444"/>
                  </a:lnTo>
                  <a:lnTo>
                    <a:pt x="9975" y="1359"/>
                  </a:lnTo>
                  <a:lnTo>
                    <a:pt x="10007" y="1295"/>
                  </a:lnTo>
                  <a:lnTo>
                    <a:pt x="10039" y="1232"/>
                  </a:lnTo>
                  <a:lnTo>
                    <a:pt x="10060" y="1189"/>
                  </a:lnTo>
                  <a:cubicBezTo>
                    <a:pt x="10474" y="255"/>
                    <a:pt x="11068" y="1"/>
                    <a:pt x="12395" y="96"/>
                  </a:cubicBezTo>
                  <a:cubicBezTo>
                    <a:pt x="13721" y="192"/>
                    <a:pt x="28046" y="2027"/>
                    <a:pt x="28046" y="2027"/>
                  </a:cubicBezTo>
                  <a:lnTo>
                    <a:pt x="15345" y="30646"/>
                  </a:lnTo>
                  <a:lnTo>
                    <a:pt x="1" y="238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1408000" y="4265450"/>
              <a:ext cx="824250" cy="803575"/>
            </a:xfrm>
            <a:custGeom>
              <a:avLst/>
              <a:gdLst/>
              <a:ahLst/>
              <a:cxnLst/>
              <a:rect l="l" t="t" r="r" b="b"/>
              <a:pathLst>
                <a:path w="32970" h="32143" extrusionOk="0">
                  <a:moveTo>
                    <a:pt x="19589" y="32142"/>
                  </a:moveTo>
                  <a:lnTo>
                    <a:pt x="1486" y="11100"/>
                  </a:lnTo>
                  <a:cubicBezTo>
                    <a:pt x="1486" y="11100"/>
                    <a:pt x="818" y="10389"/>
                    <a:pt x="1019" y="9933"/>
                  </a:cubicBezTo>
                  <a:lnTo>
                    <a:pt x="1582" y="8670"/>
                  </a:lnTo>
                  <a:cubicBezTo>
                    <a:pt x="1741" y="8309"/>
                    <a:pt x="1783" y="7885"/>
                    <a:pt x="1316" y="7429"/>
                  </a:cubicBezTo>
                  <a:cubicBezTo>
                    <a:pt x="839" y="6962"/>
                    <a:pt x="457" y="6633"/>
                    <a:pt x="383" y="6537"/>
                  </a:cubicBezTo>
                  <a:cubicBezTo>
                    <a:pt x="308" y="6452"/>
                    <a:pt x="1" y="6208"/>
                    <a:pt x="139" y="5879"/>
                  </a:cubicBezTo>
                  <a:cubicBezTo>
                    <a:pt x="287" y="5551"/>
                    <a:pt x="467" y="5147"/>
                    <a:pt x="637" y="4755"/>
                  </a:cubicBezTo>
                  <a:cubicBezTo>
                    <a:pt x="818" y="4362"/>
                    <a:pt x="1147" y="3672"/>
                    <a:pt x="2600" y="3736"/>
                  </a:cubicBezTo>
                  <a:cubicBezTo>
                    <a:pt x="4054" y="3810"/>
                    <a:pt x="11917" y="4065"/>
                    <a:pt x="12278" y="4054"/>
                  </a:cubicBezTo>
                  <a:cubicBezTo>
                    <a:pt x="12628" y="4054"/>
                    <a:pt x="13742" y="3991"/>
                    <a:pt x="14124" y="3131"/>
                  </a:cubicBezTo>
                  <a:cubicBezTo>
                    <a:pt x="14506" y="2261"/>
                    <a:pt x="14580" y="2113"/>
                    <a:pt x="14984" y="1179"/>
                  </a:cubicBezTo>
                  <a:cubicBezTo>
                    <a:pt x="15397" y="256"/>
                    <a:pt x="15992" y="1"/>
                    <a:pt x="17318" y="96"/>
                  </a:cubicBezTo>
                  <a:cubicBezTo>
                    <a:pt x="18645" y="192"/>
                    <a:pt x="32970" y="2017"/>
                    <a:pt x="32970" y="20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1493425" y="4390675"/>
              <a:ext cx="83850" cy="160525"/>
            </a:xfrm>
            <a:custGeom>
              <a:avLst/>
              <a:gdLst/>
              <a:ahLst/>
              <a:cxnLst/>
              <a:rect l="l" t="t" r="r" b="b"/>
              <a:pathLst>
                <a:path w="3354" h="6421" extrusionOk="0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22" y="234"/>
                    <a:pt x="3354" y="340"/>
                    <a:pt x="3322" y="435"/>
                  </a:cubicBezTo>
                  <a:lnTo>
                    <a:pt x="722" y="6282"/>
                  </a:lnTo>
                  <a:cubicBezTo>
                    <a:pt x="679" y="6378"/>
                    <a:pt x="573" y="6420"/>
                    <a:pt x="478" y="6378"/>
                  </a:cubicBezTo>
                  <a:lnTo>
                    <a:pt x="138" y="6229"/>
                  </a:lnTo>
                  <a:cubicBezTo>
                    <a:pt x="43" y="6187"/>
                    <a:pt x="0" y="6070"/>
                    <a:pt x="43" y="5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1856050" y="4273425"/>
              <a:ext cx="52825" cy="84375"/>
            </a:xfrm>
            <a:custGeom>
              <a:avLst/>
              <a:gdLst/>
              <a:ahLst/>
              <a:cxnLst/>
              <a:rect l="l" t="t" r="r" b="b"/>
              <a:pathLst>
                <a:path w="2113" h="3375" extrusionOk="0">
                  <a:moveTo>
                    <a:pt x="1338" y="0"/>
                  </a:moveTo>
                  <a:lnTo>
                    <a:pt x="2113" y="96"/>
                  </a:lnTo>
                  <a:lnTo>
                    <a:pt x="712" y="3237"/>
                  </a:lnTo>
                  <a:cubicBezTo>
                    <a:pt x="669" y="3332"/>
                    <a:pt x="563" y="3375"/>
                    <a:pt x="468" y="3332"/>
                  </a:cubicBezTo>
                  <a:lnTo>
                    <a:pt x="128" y="3184"/>
                  </a:lnTo>
                  <a:cubicBezTo>
                    <a:pt x="43" y="3141"/>
                    <a:pt x="1" y="3035"/>
                    <a:pt x="43" y="29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1630575" y="4433125"/>
              <a:ext cx="83850" cy="160500"/>
            </a:xfrm>
            <a:custGeom>
              <a:avLst/>
              <a:gdLst/>
              <a:ahLst/>
              <a:cxnLst/>
              <a:rect l="l" t="t" r="r" b="b"/>
              <a:pathLst>
                <a:path w="3354" h="6420" extrusionOk="0">
                  <a:moveTo>
                    <a:pt x="43" y="5985"/>
                  </a:moveTo>
                  <a:lnTo>
                    <a:pt x="2643" y="138"/>
                  </a:lnTo>
                  <a:cubicBezTo>
                    <a:pt x="2685" y="43"/>
                    <a:pt x="2791" y="0"/>
                    <a:pt x="2887" y="43"/>
                  </a:cubicBezTo>
                  <a:lnTo>
                    <a:pt x="3226" y="191"/>
                  </a:lnTo>
                  <a:cubicBezTo>
                    <a:pt x="3311" y="234"/>
                    <a:pt x="3354" y="340"/>
                    <a:pt x="3311" y="435"/>
                  </a:cubicBezTo>
                  <a:lnTo>
                    <a:pt x="722" y="6282"/>
                  </a:lnTo>
                  <a:cubicBezTo>
                    <a:pt x="680" y="6377"/>
                    <a:pt x="573" y="6420"/>
                    <a:pt x="478" y="6377"/>
                  </a:cubicBezTo>
                  <a:lnTo>
                    <a:pt x="138" y="6218"/>
                  </a:lnTo>
                  <a:cubicBezTo>
                    <a:pt x="43" y="6186"/>
                    <a:pt x="0" y="6070"/>
                    <a:pt x="43" y="5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1538775" y="4530750"/>
              <a:ext cx="70075" cy="136375"/>
            </a:xfrm>
            <a:custGeom>
              <a:avLst/>
              <a:gdLst/>
              <a:ahLst/>
              <a:cxnLst/>
              <a:rect l="l" t="t" r="r" b="b"/>
              <a:pathLst>
                <a:path w="2803" h="5455" extrusionOk="0">
                  <a:moveTo>
                    <a:pt x="266" y="5147"/>
                  </a:moveTo>
                  <a:lnTo>
                    <a:pt x="1" y="4839"/>
                  </a:lnTo>
                  <a:lnTo>
                    <a:pt x="2081" y="138"/>
                  </a:lnTo>
                  <a:cubicBezTo>
                    <a:pt x="2123" y="43"/>
                    <a:pt x="2229" y="0"/>
                    <a:pt x="2325" y="43"/>
                  </a:cubicBezTo>
                  <a:lnTo>
                    <a:pt x="2664" y="191"/>
                  </a:lnTo>
                  <a:cubicBezTo>
                    <a:pt x="2760" y="234"/>
                    <a:pt x="2802" y="340"/>
                    <a:pt x="2760" y="435"/>
                  </a:cubicBezTo>
                  <a:lnTo>
                    <a:pt x="531" y="54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1707250" y="4391200"/>
              <a:ext cx="25750" cy="29750"/>
            </a:xfrm>
            <a:custGeom>
              <a:avLst/>
              <a:gdLst/>
              <a:ahLst/>
              <a:cxnLst/>
              <a:rect l="l" t="t" r="r" b="b"/>
              <a:pathLst>
                <a:path w="1030" h="1190" extrusionOk="0">
                  <a:moveTo>
                    <a:pt x="42" y="754"/>
                  </a:moveTo>
                  <a:lnTo>
                    <a:pt x="318" y="139"/>
                  </a:lnTo>
                  <a:cubicBezTo>
                    <a:pt x="361" y="43"/>
                    <a:pt x="467" y="1"/>
                    <a:pt x="562" y="43"/>
                  </a:cubicBezTo>
                  <a:lnTo>
                    <a:pt x="902" y="192"/>
                  </a:lnTo>
                  <a:cubicBezTo>
                    <a:pt x="987" y="234"/>
                    <a:pt x="1029" y="340"/>
                    <a:pt x="997" y="436"/>
                  </a:cubicBezTo>
                  <a:lnTo>
                    <a:pt x="722" y="1062"/>
                  </a:lnTo>
                  <a:cubicBezTo>
                    <a:pt x="679" y="1147"/>
                    <a:pt x="562" y="1189"/>
                    <a:pt x="478" y="1157"/>
                  </a:cubicBezTo>
                  <a:lnTo>
                    <a:pt x="138" y="998"/>
                  </a:lnTo>
                  <a:cubicBezTo>
                    <a:pt x="42" y="956"/>
                    <a:pt x="0" y="849"/>
                    <a:pt x="42" y="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1582300" y="4416400"/>
              <a:ext cx="583100" cy="588950"/>
            </a:xfrm>
            <a:custGeom>
              <a:avLst/>
              <a:gdLst/>
              <a:ahLst/>
              <a:cxnLst/>
              <a:rect l="l" t="t" r="r" b="b"/>
              <a:pathLst>
                <a:path w="23324" h="23558" extrusionOk="0">
                  <a:moveTo>
                    <a:pt x="13752" y="23557"/>
                  </a:moveTo>
                  <a:lnTo>
                    <a:pt x="0" y="11832"/>
                  </a:lnTo>
                  <a:lnTo>
                    <a:pt x="2547" y="6070"/>
                  </a:lnTo>
                  <a:cubicBezTo>
                    <a:pt x="3237" y="4532"/>
                    <a:pt x="3693" y="4457"/>
                    <a:pt x="4743" y="4394"/>
                  </a:cubicBezTo>
                  <a:lnTo>
                    <a:pt x="6685" y="4277"/>
                  </a:lnTo>
                  <a:cubicBezTo>
                    <a:pt x="6685" y="4277"/>
                    <a:pt x="8436" y="4394"/>
                    <a:pt x="9147" y="2770"/>
                  </a:cubicBezTo>
                  <a:lnTo>
                    <a:pt x="9996" y="860"/>
                  </a:lnTo>
                  <a:cubicBezTo>
                    <a:pt x="9996" y="860"/>
                    <a:pt x="10346" y="1"/>
                    <a:pt x="11853" y="245"/>
                  </a:cubicBezTo>
                  <a:cubicBezTo>
                    <a:pt x="13360" y="489"/>
                    <a:pt x="23324" y="1996"/>
                    <a:pt x="23324" y="19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1675400" y="4416675"/>
              <a:ext cx="490000" cy="528975"/>
            </a:xfrm>
            <a:custGeom>
              <a:avLst/>
              <a:gdLst/>
              <a:ahLst/>
              <a:cxnLst/>
              <a:rect l="l" t="t" r="r" b="b"/>
              <a:pathLst>
                <a:path w="19600" h="21159" extrusionOk="0">
                  <a:moveTo>
                    <a:pt x="3057" y="17604"/>
                  </a:moveTo>
                  <a:lnTo>
                    <a:pt x="1" y="14994"/>
                  </a:lnTo>
                  <a:lnTo>
                    <a:pt x="5423" y="2759"/>
                  </a:lnTo>
                  <a:lnTo>
                    <a:pt x="6272" y="849"/>
                  </a:lnTo>
                  <a:lnTo>
                    <a:pt x="6272" y="839"/>
                  </a:lnTo>
                  <a:cubicBezTo>
                    <a:pt x="6314" y="743"/>
                    <a:pt x="6718" y="0"/>
                    <a:pt x="8129" y="234"/>
                  </a:cubicBezTo>
                  <a:cubicBezTo>
                    <a:pt x="9636" y="478"/>
                    <a:pt x="19600" y="1985"/>
                    <a:pt x="19600" y="1985"/>
                  </a:cubicBezTo>
                  <a:lnTo>
                    <a:pt x="11089" y="211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540375" y="4569725"/>
              <a:ext cx="556850" cy="589225"/>
            </a:xfrm>
            <a:custGeom>
              <a:avLst/>
              <a:gdLst/>
              <a:ahLst/>
              <a:cxnLst/>
              <a:rect l="l" t="t" r="r" b="b"/>
              <a:pathLst>
                <a:path w="22274" h="23569" extrusionOk="0">
                  <a:moveTo>
                    <a:pt x="12702" y="23568"/>
                  </a:moveTo>
                  <a:lnTo>
                    <a:pt x="1200" y="10336"/>
                  </a:lnTo>
                  <a:cubicBezTo>
                    <a:pt x="1" y="8967"/>
                    <a:pt x="319" y="8755"/>
                    <a:pt x="1040" y="7132"/>
                  </a:cubicBezTo>
                  <a:lnTo>
                    <a:pt x="1624" y="5805"/>
                  </a:lnTo>
                  <a:cubicBezTo>
                    <a:pt x="2346" y="4171"/>
                    <a:pt x="2006" y="4489"/>
                    <a:pt x="3821" y="4383"/>
                  </a:cubicBezTo>
                  <a:lnTo>
                    <a:pt x="5646" y="4277"/>
                  </a:lnTo>
                  <a:cubicBezTo>
                    <a:pt x="5646" y="4277"/>
                    <a:pt x="7386" y="4383"/>
                    <a:pt x="8108" y="2770"/>
                  </a:cubicBezTo>
                  <a:lnTo>
                    <a:pt x="8956" y="860"/>
                  </a:lnTo>
                  <a:cubicBezTo>
                    <a:pt x="8956" y="860"/>
                    <a:pt x="9296" y="1"/>
                    <a:pt x="10813" y="245"/>
                  </a:cubicBezTo>
                  <a:cubicBezTo>
                    <a:pt x="12320" y="489"/>
                    <a:pt x="22274" y="1996"/>
                    <a:pt x="22274" y="19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698475" y="4793900"/>
              <a:ext cx="83875" cy="160250"/>
            </a:xfrm>
            <a:custGeom>
              <a:avLst/>
              <a:gdLst/>
              <a:ahLst/>
              <a:cxnLst/>
              <a:rect l="l" t="t" r="r" b="b"/>
              <a:pathLst>
                <a:path w="3355" h="6410" extrusionOk="0">
                  <a:moveTo>
                    <a:pt x="43" y="5974"/>
                  </a:moveTo>
                  <a:lnTo>
                    <a:pt x="2643" y="138"/>
                  </a:lnTo>
                  <a:cubicBezTo>
                    <a:pt x="2686" y="43"/>
                    <a:pt x="2792" y="0"/>
                    <a:pt x="2887" y="43"/>
                  </a:cubicBezTo>
                  <a:lnTo>
                    <a:pt x="3227" y="191"/>
                  </a:lnTo>
                  <a:cubicBezTo>
                    <a:pt x="3312" y="234"/>
                    <a:pt x="3354" y="340"/>
                    <a:pt x="3312" y="435"/>
                  </a:cubicBezTo>
                  <a:lnTo>
                    <a:pt x="722" y="6282"/>
                  </a:lnTo>
                  <a:cubicBezTo>
                    <a:pt x="680" y="6367"/>
                    <a:pt x="574" y="6410"/>
                    <a:pt x="478" y="6367"/>
                  </a:cubicBezTo>
                  <a:lnTo>
                    <a:pt x="139" y="6219"/>
                  </a:lnTo>
                  <a:cubicBezTo>
                    <a:pt x="43" y="6176"/>
                    <a:pt x="1" y="6070"/>
                    <a:pt x="43" y="59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1839875" y="4623575"/>
              <a:ext cx="83850" cy="160275"/>
            </a:xfrm>
            <a:custGeom>
              <a:avLst/>
              <a:gdLst/>
              <a:ahLst/>
              <a:cxnLst/>
              <a:rect l="l" t="t" r="r" b="b"/>
              <a:pathLst>
                <a:path w="3354" h="6411" extrusionOk="0">
                  <a:moveTo>
                    <a:pt x="43" y="5975"/>
                  </a:moveTo>
                  <a:lnTo>
                    <a:pt x="2643" y="139"/>
                  </a:lnTo>
                  <a:cubicBezTo>
                    <a:pt x="2675" y="43"/>
                    <a:pt x="2791" y="1"/>
                    <a:pt x="2887" y="43"/>
                  </a:cubicBezTo>
                  <a:lnTo>
                    <a:pt x="3216" y="192"/>
                  </a:lnTo>
                  <a:cubicBezTo>
                    <a:pt x="3311" y="234"/>
                    <a:pt x="3354" y="341"/>
                    <a:pt x="3311" y="436"/>
                  </a:cubicBezTo>
                  <a:lnTo>
                    <a:pt x="722" y="6283"/>
                  </a:lnTo>
                  <a:cubicBezTo>
                    <a:pt x="680" y="6368"/>
                    <a:pt x="574" y="6410"/>
                    <a:pt x="478" y="6368"/>
                  </a:cubicBezTo>
                  <a:lnTo>
                    <a:pt x="139" y="6219"/>
                  </a:lnTo>
                  <a:cubicBezTo>
                    <a:pt x="43" y="6177"/>
                    <a:pt x="1" y="6071"/>
                    <a:pt x="43" y="59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1689475" y="4679550"/>
              <a:ext cx="83850" cy="160275"/>
            </a:xfrm>
            <a:custGeom>
              <a:avLst/>
              <a:gdLst/>
              <a:ahLst/>
              <a:cxnLst/>
              <a:rect l="l" t="t" r="r" b="b"/>
              <a:pathLst>
                <a:path w="3354" h="6411" extrusionOk="0">
                  <a:moveTo>
                    <a:pt x="43" y="5975"/>
                  </a:moveTo>
                  <a:lnTo>
                    <a:pt x="2642" y="139"/>
                  </a:lnTo>
                  <a:cubicBezTo>
                    <a:pt x="2674" y="43"/>
                    <a:pt x="2791" y="1"/>
                    <a:pt x="2886" y="43"/>
                  </a:cubicBezTo>
                  <a:lnTo>
                    <a:pt x="3215" y="192"/>
                  </a:lnTo>
                  <a:cubicBezTo>
                    <a:pt x="3311" y="234"/>
                    <a:pt x="3353" y="341"/>
                    <a:pt x="3311" y="436"/>
                  </a:cubicBezTo>
                  <a:lnTo>
                    <a:pt x="722" y="6283"/>
                  </a:lnTo>
                  <a:cubicBezTo>
                    <a:pt x="679" y="6368"/>
                    <a:pt x="573" y="6410"/>
                    <a:pt x="478" y="6378"/>
                  </a:cubicBezTo>
                  <a:lnTo>
                    <a:pt x="138" y="6219"/>
                  </a:lnTo>
                  <a:cubicBezTo>
                    <a:pt x="43" y="6177"/>
                    <a:pt x="0" y="6071"/>
                    <a:pt x="43" y="59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994275" y="4607675"/>
              <a:ext cx="41400" cy="59175"/>
            </a:xfrm>
            <a:custGeom>
              <a:avLst/>
              <a:gdLst/>
              <a:ahLst/>
              <a:cxnLst/>
              <a:rect l="l" t="t" r="r" b="b"/>
              <a:pathLst>
                <a:path w="1656" h="2367" extrusionOk="0">
                  <a:moveTo>
                    <a:pt x="43" y="1932"/>
                  </a:moveTo>
                  <a:lnTo>
                    <a:pt x="902" y="0"/>
                  </a:lnTo>
                  <a:lnTo>
                    <a:pt x="1656" y="106"/>
                  </a:lnTo>
                  <a:lnTo>
                    <a:pt x="711" y="2229"/>
                  </a:lnTo>
                  <a:cubicBezTo>
                    <a:pt x="669" y="2324"/>
                    <a:pt x="563" y="2367"/>
                    <a:pt x="467" y="2324"/>
                  </a:cubicBezTo>
                  <a:lnTo>
                    <a:pt x="128" y="2176"/>
                  </a:lnTo>
                  <a:cubicBezTo>
                    <a:pt x="43" y="2133"/>
                    <a:pt x="0" y="2027"/>
                    <a:pt x="43" y="19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1614925" y="4677700"/>
              <a:ext cx="50425" cy="76425"/>
            </a:xfrm>
            <a:custGeom>
              <a:avLst/>
              <a:gdLst/>
              <a:ahLst/>
              <a:cxnLst/>
              <a:rect l="l" t="t" r="r" b="b"/>
              <a:pathLst>
                <a:path w="2017" h="3057" extrusionOk="0">
                  <a:moveTo>
                    <a:pt x="43" y="2622"/>
                  </a:moveTo>
                  <a:lnTo>
                    <a:pt x="1189" y="54"/>
                  </a:lnTo>
                  <a:lnTo>
                    <a:pt x="2016" y="1"/>
                  </a:lnTo>
                  <a:lnTo>
                    <a:pt x="722" y="2919"/>
                  </a:lnTo>
                  <a:cubicBezTo>
                    <a:pt x="679" y="3014"/>
                    <a:pt x="573" y="3057"/>
                    <a:pt x="478" y="3014"/>
                  </a:cubicBezTo>
                  <a:lnTo>
                    <a:pt x="138" y="2866"/>
                  </a:lnTo>
                  <a:cubicBezTo>
                    <a:pt x="43" y="2823"/>
                    <a:pt x="0" y="2717"/>
                    <a:pt x="43" y="26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1887625" y="4819900"/>
              <a:ext cx="83850" cy="160525"/>
            </a:xfrm>
            <a:custGeom>
              <a:avLst/>
              <a:gdLst/>
              <a:ahLst/>
              <a:cxnLst/>
              <a:rect l="l" t="t" r="r" b="b"/>
              <a:pathLst>
                <a:path w="3354" h="6421" extrusionOk="0">
                  <a:moveTo>
                    <a:pt x="43" y="5985"/>
                  </a:moveTo>
                  <a:lnTo>
                    <a:pt x="2632" y="138"/>
                  </a:lnTo>
                  <a:cubicBezTo>
                    <a:pt x="2675" y="43"/>
                    <a:pt x="2781" y="0"/>
                    <a:pt x="2876" y="43"/>
                  </a:cubicBezTo>
                  <a:lnTo>
                    <a:pt x="3216" y="202"/>
                  </a:lnTo>
                  <a:cubicBezTo>
                    <a:pt x="3311" y="234"/>
                    <a:pt x="3354" y="350"/>
                    <a:pt x="3311" y="435"/>
                  </a:cubicBezTo>
                  <a:lnTo>
                    <a:pt x="712" y="6282"/>
                  </a:lnTo>
                  <a:cubicBezTo>
                    <a:pt x="669" y="6378"/>
                    <a:pt x="563" y="6420"/>
                    <a:pt x="468" y="6378"/>
                  </a:cubicBezTo>
                  <a:lnTo>
                    <a:pt x="139" y="6229"/>
                  </a:lnTo>
                  <a:cubicBezTo>
                    <a:pt x="43" y="6187"/>
                    <a:pt x="1" y="6080"/>
                    <a:pt x="43" y="59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781250" y="4949625"/>
              <a:ext cx="70325" cy="136625"/>
            </a:xfrm>
            <a:custGeom>
              <a:avLst/>
              <a:gdLst/>
              <a:ahLst/>
              <a:cxnLst/>
              <a:rect l="l" t="t" r="r" b="b"/>
              <a:pathLst>
                <a:path w="2813" h="5465" extrusionOk="0">
                  <a:moveTo>
                    <a:pt x="542" y="5465"/>
                  </a:moveTo>
                  <a:lnTo>
                    <a:pt x="2770" y="435"/>
                  </a:lnTo>
                  <a:cubicBezTo>
                    <a:pt x="2813" y="340"/>
                    <a:pt x="2770" y="234"/>
                    <a:pt x="2675" y="191"/>
                  </a:cubicBezTo>
                  <a:lnTo>
                    <a:pt x="2335" y="43"/>
                  </a:lnTo>
                  <a:cubicBezTo>
                    <a:pt x="2240" y="0"/>
                    <a:pt x="2133" y="43"/>
                    <a:pt x="2091" y="138"/>
                  </a:cubicBezTo>
                  <a:lnTo>
                    <a:pt x="1" y="48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1764275" y="4641625"/>
              <a:ext cx="25750" cy="29725"/>
            </a:xfrm>
            <a:custGeom>
              <a:avLst/>
              <a:gdLst/>
              <a:ahLst/>
              <a:cxnLst/>
              <a:rect l="l" t="t" r="r" b="b"/>
              <a:pathLst>
                <a:path w="1030" h="1189" extrusionOk="0">
                  <a:moveTo>
                    <a:pt x="43" y="754"/>
                  </a:moveTo>
                  <a:lnTo>
                    <a:pt x="319" y="139"/>
                  </a:lnTo>
                  <a:cubicBezTo>
                    <a:pt x="361" y="43"/>
                    <a:pt x="467" y="1"/>
                    <a:pt x="563" y="43"/>
                  </a:cubicBezTo>
                  <a:lnTo>
                    <a:pt x="902" y="192"/>
                  </a:lnTo>
                  <a:cubicBezTo>
                    <a:pt x="998" y="234"/>
                    <a:pt x="1030" y="340"/>
                    <a:pt x="998" y="436"/>
                  </a:cubicBezTo>
                  <a:lnTo>
                    <a:pt x="722" y="1051"/>
                  </a:lnTo>
                  <a:cubicBezTo>
                    <a:pt x="680" y="1147"/>
                    <a:pt x="573" y="1189"/>
                    <a:pt x="478" y="1147"/>
                  </a:cubicBezTo>
                  <a:lnTo>
                    <a:pt x="138" y="998"/>
                  </a:lnTo>
                  <a:cubicBezTo>
                    <a:pt x="43" y="956"/>
                    <a:pt x="0" y="849"/>
                    <a:pt x="43" y="7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1961100" y="4784600"/>
              <a:ext cx="26025" cy="30025"/>
            </a:xfrm>
            <a:custGeom>
              <a:avLst/>
              <a:gdLst/>
              <a:ahLst/>
              <a:cxnLst/>
              <a:rect l="l" t="t" r="r" b="b"/>
              <a:pathLst>
                <a:path w="1041" h="1201" extrusionOk="0">
                  <a:moveTo>
                    <a:pt x="43" y="765"/>
                  </a:moveTo>
                  <a:lnTo>
                    <a:pt x="319" y="139"/>
                  </a:lnTo>
                  <a:cubicBezTo>
                    <a:pt x="362" y="43"/>
                    <a:pt x="468" y="1"/>
                    <a:pt x="563" y="43"/>
                  </a:cubicBezTo>
                  <a:lnTo>
                    <a:pt x="903" y="203"/>
                  </a:lnTo>
                  <a:cubicBezTo>
                    <a:pt x="998" y="234"/>
                    <a:pt x="1041" y="351"/>
                    <a:pt x="998" y="447"/>
                  </a:cubicBezTo>
                  <a:lnTo>
                    <a:pt x="723" y="1062"/>
                  </a:lnTo>
                  <a:cubicBezTo>
                    <a:pt x="680" y="1158"/>
                    <a:pt x="574" y="1200"/>
                    <a:pt x="478" y="1158"/>
                  </a:cubicBezTo>
                  <a:lnTo>
                    <a:pt x="139" y="1009"/>
                  </a:lnTo>
                  <a:cubicBezTo>
                    <a:pt x="43" y="967"/>
                    <a:pt x="1" y="850"/>
                    <a:pt x="43" y="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1599000" y="4760475"/>
              <a:ext cx="25750" cy="29725"/>
            </a:xfrm>
            <a:custGeom>
              <a:avLst/>
              <a:gdLst/>
              <a:ahLst/>
              <a:cxnLst/>
              <a:rect l="l" t="t" r="r" b="b"/>
              <a:pathLst>
                <a:path w="1030" h="1189" extrusionOk="0">
                  <a:moveTo>
                    <a:pt x="43" y="754"/>
                  </a:moveTo>
                  <a:lnTo>
                    <a:pt x="319" y="138"/>
                  </a:lnTo>
                  <a:cubicBezTo>
                    <a:pt x="361" y="43"/>
                    <a:pt x="468" y="0"/>
                    <a:pt x="563" y="43"/>
                  </a:cubicBezTo>
                  <a:lnTo>
                    <a:pt x="903" y="191"/>
                  </a:lnTo>
                  <a:cubicBezTo>
                    <a:pt x="987" y="234"/>
                    <a:pt x="1030" y="340"/>
                    <a:pt x="987" y="435"/>
                  </a:cubicBezTo>
                  <a:lnTo>
                    <a:pt x="712" y="1051"/>
                  </a:lnTo>
                  <a:cubicBezTo>
                    <a:pt x="669" y="1146"/>
                    <a:pt x="563" y="1189"/>
                    <a:pt x="468" y="1146"/>
                  </a:cubicBezTo>
                  <a:lnTo>
                    <a:pt x="139" y="998"/>
                  </a:lnTo>
                  <a:cubicBezTo>
                    <a:pt x="43" y="955"/>
                    <a:pt x="1" y="849"/>
                    <a:pt x="43" y="7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608550" y="2574825"/>
              <a:ext cx="1451650" cy="1650600"/>
            </a:xfrm>
            <a:custGeom>
              <a:avLst/>
              <a:gdLst/>
              <a:ahLst/>
              <a:cxnLst/>
              <a:rect l="l" t="t" r="r" b="b"/>
              <a:pathLst>
                <a:path w="58066" h="66024" extrusionOk="0">
                  <a:moveTo>
                    <a:pt x="1" y="1614"/>
                  </a:moveTo>
                  <a:lnTo>
                    <a:pt x="2123" y="1"/>
                  </a:lnTo>
                  <a:lnTo>
                    <a:pt x="2484" y="500"/>
                  </a:lnTo>
                  <a:cubicBezTo>
                    <a:pt x="3163" y="1433"/>
                    <a:pt x="3874" y="2335"/>
                    <a:pt x="4585" y="3237"/>
                  </a:cubicBezTo>
                  <a:cubicBezTo>
                    <a:pt x="6399" y="5529"/>
                    <a:pt x="8288" y="7779"/>
                    <a:pt x="10230" y="9975"/>
                  </a:cubicBezTo>
                  <a:cubicBezTo>
                    <a:pt x="15939" y="16427"/>
                    <a:pt x="22263" y="22656"/>
                    <a:pt x="29118" y="27876"/>
                  </a:cubicBezTo>
                  <a:cubicBezTo>
                    <a:pt x="36631" y="33596"/>
                    <a:pt x="46499" y="39347"/>
                    <a:pt x="56230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60" y="40992"/>
                    <a:pt x="38275" y="40069"/>
                    <a:pt x="33585" y="43623"/>
                  </a:cubicBezTo>
                  <a:cubicBezTo>
                    <a:pt x="28895" y="47189"/>
                    <a:pt x="27993" y="53884"/>
                    <a:pt x="31569" y="58564"/>
                  </a:cubicBezTo>
                  <a:lnTo>
                    <a:pt x="31940" y="59041"/>
                  </a:lnTo>
                  <a:lnTo>
                    <a:pt x="22751" y="66024"/>
                  </a:lnTo>
                  <a:lnTo>
                    <a:pt x="23260" y="64262"/>
                  </a:lnTo>
                  <a:cubicBezTo>
                    <a:pt x="25998" y="54914"/>
                    <a:pt x="23112" y="43878"/>
                    <a:pt x="19610" y="35103"/>
                  </a:cubicBezTo>
                  <a:cubicBezTo>
                    <a:pt x="16416" y="27091"/>
                    <a:pt x="12119" y="19324"/>
                    <a:pt x="7429" y="12098"/>
                  </a:cubicBezTo>
                  <a:cubicBezTo>
                    <a:pt x="5837" y="9646"/>
                    <a:pt x="4181" y="7227"/>
                    <a:pt x="2452" y="4850"/>
                  </a:cubicBezTo>
                  <a:cubicBezTo>
                    <a:pt x="1783" y="3916"/>
                    <a:pt x="1094" y="2993"/>
                    <a:pt x="383" y="2102"/>
                  </a:cubicBezTo>
                  <a:lnTo>
                    <a:pt x="1" y="1614"/>
                  </a:lnTo>
                  <a:close/>
                  <a:moveTo>
                    <a:pt x="16427" y="21043"/>
                  </a:moveTo>
                  <a:lnTo>
                    <a:pt x="16947" y="21902"/>
                  </a:ln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7" y="26189"/>
                    <a:pt x="19801" y="27081"/>
                    <a:pt x="20162" y="28004"/>
                  </a:cubicBezTo>
                  <a:cubicBezTo>
                    <a:pt x="20459" y="28014"/>
                    <a:pt x="21106" y="27600"/>
                    <a:pt x="21297" y="27452"/>
                  </a:cubicBezTo>
                  <a:cubicBezTo>
                    <a:pt x="21488" y="27314"/>
                    <a:pt x="22072" y="26794"/>
                    <a:pt x="22136" y="26497"/>
                  </a:cubicBezTo>
                  <a:cubicBezTo>
                    <a:pt x="21350" y="25945"/>
                    <a:pt x="20586" y="25224"/>
                    <a:pt x="19897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4" y="21531"/>
                    <a:pt x="16660" y="21287"/>
                    <a:pt x="16427" y="21043"/>
                  </a:cubicBezTo>
                  <a:close/>
                  <a:moveTo>
                    <a:pt x="30020" y="38933"/>
                  </a:moveTo>
                  <a:cubicBezTo>
                    <a:pt x="30932" y="38244"/>
                    <a:pt x="31845" y="37543"/>
                    <a:pt x="32768" y="36843"/>
                  </a:cubicBezTo>
                  <a:cubicBezTo>
                    <a:pt x="33086" y="36599"/>
                    <a:pt x="33182" y="36429"/>
                    <a:pt x="32853" y="36142"/>
                  </a:cubicBezTo>
                  <a:cubicBezTo>
                    <a:pt x="31792" y="35219"/>
                    <a:pt x="30710" y="34296"/>
                    <a:pt x="29648" y="33384"/>
                  </a:cubicBezTo>
                  <a:lnTo>
                    <a:pt x="26773" y="30932"/>
                  </a:lnTo>
                  <a:cubicBezTo>
                    <a:pt x="26465" y="30667"/>
                    <a:pt x="25903" y="30285"/>
                    <a:pt x="25510" y="30593"/>
                  </a:cubicBezTo>
                  <a:lnTo>
                    <a:pt x="24353" y="31474"/>
                  </a:lnTo>
                  <a:lnTo>
                    <a:pt x="23186" y="32344"/>
                  </a:lnTo>
                  <a:cubicBezTo>
                    <a:pt x="22794" y="32651"/>
                    <a:pt x="23006" y="33288"/>
                    <a:pt x="23186" y="33659"/>
                  </a:cubicBezTo>
                  <a:cubicBezTo>
                    <a:pt x="23717" y="34795"/>
                    <a:pt x="24247" y="35941"/>
                    <a:pt x="24778" y="37087"/>
                  </a:cubicBezTo>
                  <a:cubicBezTo>
                    <a:pt x="25372" y="38360"/>
                    <a:pt x="25956" y="39655"/>
                    <a:pt x="26571" y="40918"/>
                  </a:cubicBezTo>
                  <a:cubicBezTo>
                    <a:pt x="26762" y="41310"/>
                    <a:pt x="26953" y="41257"/>
                    <a:pt x="27272" y="41013"/>
                  </a:cubicBezTo>
                  <a:cubicBezTo>
                    <a:pt x="28184" y="40323"/>
                    <a:pt x="29107" y="39634"/>
                    <a:pt x="30020" y="38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575400" y="2600025"/>
              <a:ext cx="1451625" cy="1650600"/>
            </a:xfrm>
            <a:custGeom>
              <a:avLst/>
              <a:gdLst/>
              <a:ahLst/>
              <a:cxnLst/>
              <a:rect l="l" t="t" r="r" b="b"/>
              <a:pathLst>
                <a:path w="58065" h="66024" extrusionOk="0">
                  <a:moveTo>
                    <a:pt x="0" y="1614"/>
                  </a:moveTo>
                  <a:lnTo>
                    <a:pt x="2112" y="1"/>
                  </a:lnTo>
                  <a:lnTo>
                    <a:pt x="2483" y="500"/>
                  </a:lnTo>
                  <a:cubicBezTo>
                    <a:pt x="3152" y="1433"/>
                    <a:pt x="3873" y="2335"/>
                    <a:pt x="4584" y="3237"/>
                  </a:cubicBezTo>
                  <a:cubicBezTo>
                    <a:pt x="6399" y="5529"/>
                    <a:pt x="8298" y="7779"/>
                    <a:pt x="10229" y="9975"/>
                  </a:cubicBezTo>
                  <a:cubicBezTo>
                    <a:pt x="15928" y="16427"/>
                    <a:pt x="22263" y="22656"/>
                    <a:pt x="29117" y="27876"/>
                  </a:cubicBezTo>
                  <a:cubicBezTo>
                    <a:pt x="36630" y="33596"/>
                    <a:pt x="46499" y="39347"/>
                    <a:pt x="56229" y="39220"/>
                  </a:cubicBezTo>
                  <a:lnTo>
                    <a:pt x="58065" y="39199"/>
                  </a:lnTo>
                  <a:lnTo>
                    <a:pt x="48876" y="46181"/>
                  </a:lnTo>
                  <a:lnTo>
                    <a:pt x="48515" y="45693"/>
                  </a:lnTo>
                  <a:cubicBezTo>
                    <a:pt x="44928" y="41109"/>
                    <a:pt x="38328" y="40249"/>
                    <a:pt x="33691" y="43761"/>
                  </a:cubicBezTo>
                  <a:cubicBezTo>
                    <a:pt x="29054" y="47284"/>
                    <a:pt x="28109" y="53884"/>
                    <a:pt x="31569" y="58564"/>
                  </a:cubicBezTo>
                  <a:lnTo>
                    <a:pt x="31940" y="59042"/>
                  </a:lnTo>
                  <a:lnTo>
                    <a:pt x="22740" y="66024"/>
                  </a:lnTo>
                  <a:lnTo>
                    <a:pt x="23260" y="64262"/>
                  </a:lnTo>
                  <a:cubicBezTo>
                    <a:pt x="25998" y="54914"/>
                    <a:pt x="23101" y="43868"/>
                    <a:pt x="19610" y="35103"/>
                  </a:cubicBezTo>
                  <a:cubicBezTo>
                    <a:pt x="16416" y="27091"/>
                    <a:pt x="12108" y="19324"/>
                    <a:pt x="7428" y="12098"/>
                  </a:cubicBezTo>
                  <a:cubicBezTo>
                    <a:pt x="5836" y="9636"/>
                    <a:pt x="4181" y="7227"/>
                    <a:pt x="2451" y="4850"/>
                  </a:cubicBezTo>
                  <a:cubicBezTo>
                    <a:pt x="1783" y="3916"/>
                    <a:pt x="1093" y="2993"/>
                    <a:pt x="382" y="2091"/>
                  </a:cubicBezTo>
                  <a:lnTo>
                    <a:pt x="0" y="1614"/>
                  </a:lnTo>
                  <a:close/>
                  <a:moveTo>
                    <a:pt x="16426" y="21043"/>
                  </a:moveTo>
                  <a:cubicBezTo>
                    <a:pt x="16607" y="21329"/>
                    <a:pt x="16777" y="21616"/>
                    <a:pt x="16946" y="21902"/>
                  </a:cubicBezTo>
                  <a:cubicBezTo>
                    <a:pt x="17615" y="23038"/>
                    <a:pt x="18273" y="24173"/>
                    <a:pt x="18899" y="25330"/>
                  </a:cubicBezTo>
                  <a:cubicBezTo>
                    <a:pt x="19376" y="26189"/>
                    <a:pt x="19801" y="27081"/>
                    <a:pt x="20162" y="28004"/>
                  </a:cubicBezTo>
                  <a:cubicBezTo>
                    <a:pt x="20448" y="28014"/>
                    <a:pt x="21106" y="27601"/>
                    <a:pt x="21297" y="27452"/>
                  </a:cubicBezTo>
                  <a:cubicBezTo>
                    <a:pt x="21488" y="27314"/>
                    <a:pt x="22072" y="26794"/>
                    <a:pt x="22125" y="26508"/>
                  </a:cubicBezTo>
                  <a:cubicBezTo>
                    <a:pt x="21339" y="25913"/>
                    <a:pt x="20597" y="25266"/>
                    <a:pt x="19896" y="24566"/>
                  </a:cubicBezTo>
                  <a:cubicBezTo>
                    <a:pt x="18952" y="23664"/>
                    <a:pt x="18029" y="22719"/>
                    <a:pt x="17127" y="21775"/>
                  </a:cubicBezTo>
                  <a:cubicBezTo>
                    <a:pt x="16893" y="21531"/>
                    <a:pt x="16660" y="21287"/>
                    <a:pt x="16426" y="21043"/>
                  </a:cubicBezTo>
                  <a:close/>
                  <a:moveTo>
                    <a:pt x="30019" y="38933"/>
                  </a:moveTo>
                  <a:cubicBezTo>
                    <a:pt x="30932" y="38244"/>
                    <a:pt x="31845" y="37543"/>
                    <a:pt x="32757" y="36854"/>
                  </a:cubicBezTo>
                  <a:cubicBezTo>
                    <a:pt x="33086" y="36609"/>
                    <a:pt x="33182" y="36429"/>
                    <a:pt x="32853" y="36143"/>
                  </a:cubicBezTo>
                  <a:cubicBezTo>
                    <a:pt x="31792" y="35219"/>
                    <a:pt x="30709" y="34296"/>
                    <a:pt x="29637" y="33384"/>
                  </a:cubicBezTo>
                  <a:lnTo>
                    <a:pt x="26772" y="30932"/>
                  </a:lnTo>
                  <a:cubicBezTo>
                    <a:pt x="26454" y="30667"/>
                    <a:pt x="25902" y="30285"/>
                    <a:pt x="25510" y="30593"/>
                  </a:cubicBezTo>
                  <a:lnTo>
                    <a:pt x="24342" y="31474"/>
                  </a:lnTo>
                  <a:lnTo>
                    <a:pt x="23186" y="32344"/>
                  </a:lnTo>
                  <a:cubicBezTo>
                    <a:pt x="22793" y="32651"/>
                    <a:pt x="23005" y="33288"/>
                    <a:pt x="23186" y="33660"/>
                  </a:cubicBezTo>
                  <a:lnTo>
                    <a:pt x="24777" y="37087"/>
                  </a:lnTo>
                  <a:cubicBezTo>
                    <a:pt x="25372" y="38360"/>
                    <a:pt x="25955" y="39655"/>
                    <a:pt x="26571" y="40918"/>
                  </a:cubicBezTo>
                  <a:cubicBezTo>
                    <a:pt x="26762" y="41310"/>
                    <a:pt x="26953" y="41257"/>
                    <a:pt x="27271" y="4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2064300" y="3385525"/>
              <a:ext cx="586025" cy="464800"/>
            </a:xfrm>
            <a:custGeom>
              <a:avLst/>
              <a:gdLst/>
              <a:ahLst/>
              <a:cxnLst/>
              <a:rect l="l" t="t" r="r" b="b"/>
              <a:pathLst>
                <a:path w="23441" h="18592" extrusionOk="0">
                  <a:moveTo>
                    <a:pt x="22497" y="1"/>
                  </a:moveTo>
                  <a:lnTo>
                    <a:pt x="22497" y="1"/>
                  </a:lnTo>
                  <a:cubicBezTo>
                    <a:pt x="23441" y="1263"/>
                    <a:pt x="23208" y="3046"/>
                    <a:pt x="21955" y="4001"/>
                  </a:cubicBezTo>
                  <a:lnTo>
                    <a:pt x="3991" y="17636"/>
                  </a:lnTo>
                  <a:cubicBezTo>
                    <a:pt x="2738" y="18591"/>
                    <a:pt x="956" y="18347"/>
                    <a:pt x="1" y="17095"/>
                  </a:cubicBezTo>
                  <a:lnTo>
                    <a:pt x="1" y="17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2029825" y="3354750"/>
              <a:ext cx="631125" cy="488950"/>
            </a:xfrm>
            <a:custGeom>
              <a:avLst/>
              <a:gdLst/>
              <a:ahLst/>
              <a:cxnLst/>
              <a:rect l="l" t="t" r="r" b="b"/>
              <a:pathLst>
                <a:path w="25245" h="19558" extrusionOk="0">
                  <a:moveTo>
                    <a:pt x="372" y="18220"/>
                  </a:moveTo>
                  <a:lnTo>
                    <a:pt x="24045" y="234"/>
                  </a:lnTo>
                  <a:cubicBezTo>
                    <a:pt x="24353" y="1"/>
                    <a:pt x="24788" y="64"/>
                    <a:pt x="25022" y="372"/>
                  </a:cubicBezTo>
                  <a:lnTo>
                    <a:pt x="25022" y="372"/>
                  </a:lnTo>
                  <a:cubicBezTo>
                    <a:pt x="25244" y="669"/>
                    <a:pt x="25191" y="1104"/>
                    <a:pt x="24884" y="1338"/>
                  </a:cubicBezTo>
                  <a:lnTo>
                    <a:pt x="1210" y="19324"/>
                  </a:lnTo>
                  <a:cubicBezTo>
                    <a:pt x="902" y="19557"/>
                    <a:pt x="467" y="19493"/>
                    <a:pt x="234" y="19196"/>
                  </a:cubicBezTo>
                  <a:lnTo>
                    <a:pt x="234" y="19196"/>
                  </a:lnTo>
                  <a:cubicBezTo>
                    <a:pt x="0" y="18889"/>
                    <a:pt x="64" y="18454"/>
                    <a:pt x="372" y="18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1539050" y="2536100"/>
              <a:ext cx="160250" cy="161850"/>
            </a:xfrm>
            <a:custGeom>
              <a:avLst/>
              <a:gdLst/>
              <a:ahLst/>
              <a:cxnLst/>
              <a:rect l="l" t="t" r="r" b="b"/>
              <a:pathLst>
                <a:path w="6410" h="6474" extrusionOk="0">
                  <a:moveTo>
                    <a:pt x="871" y="1465"/>
                  </a:moveTo>
                  <a:lnTo>
                    <a:pt x="2123" y="520"/>
                  </a:lnTo>
                  <a:cubicBezTo>
                    <a:pt x="2812" y="1"/>
                    <a:pt x="3736" y="64"/>
                    <a:pt x="4192" y="658"/>
                  </a:cubicBezTo>
                  <a:lnTo>
                    <a:pt x="5953" y="2972"/>
                  </a:lnTo>
                  <a:cubicBezTo>
                    <a:pt x="6410" y="3577"/>
                    <a:pt x="6219" y="4489"/>
                    <a:pt x="5529" y="5009"/>
                  </a:cubicBezTo>
                  <a:lnTo>
                    <a:pt x="4287" y="5953"/>
                  </a:lnTo>
                  <a:cubicBezTo>
                    <a:pt x="3598" y="6473"/>
                    <a:pt x="2664" y="6410"/>
                    <a:pt x="2218" y="5826"/>
                  </a:cubicBezTo>
                  <a:lnTo>
                    <a:pt x="457" y="3502"/>
                  </a:lnTo>
                  <a:cubicBezTo>
                    <a:pt x="1" y="2908"/>
                    <a:pt x="192" y="1995"/>
                    <a:pt x="871" y="14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1593425" y="2616750"/>
              <a:ext cx="143025" cy="121775"/>
            </a:xfrm>
            <a:custGeom>
              <a:avLst/>
              <a:gdLst/>
              <a:ahLst/>
              <a:cxnLst/>
              <a:rect l="l" t="t" r="r" b="b"/>
              <a:pathLst>
                <a:path w="5721" h="4871" extrusionOk="0">
                  <a:moveTo>
                    <a:pt x="680" y="2653"/>
                  </a:moveTo>
                  <a:lnTo>
                    <a:pt x="3662" y="393"/>
                  </a:lnTo>
                  <a:cubicBezTo>
                    <a:pt x="4139" y="22"/>
                    <a:pt x="4755" y="0"/>
                    <a:pt x="4999" y="329"/>
                  </a:cubicBezTo>
                  <a:lnTo>
                    <a:pt x="5466" y="934"/>
                  </a:lnTo>
                  <a:cubicBezTo>
                    <a:pt x="5720" y="1274"/>
                    <a:pt x="5529" y="1847"/>
                    <a:pt x="5041" y="2218"/>
                  </a:cubicBezTo>
                  <a:lnTo>
                    <a:pt x="2070" y="4468"/>
                  </a:lnTo>
                  <a:cubicBezTo>
                    <a:pt x="1582" y="4839"/>
                    <a:pt x="977" y="4871"/>
                    <a:pt x="722" y="4531"/>
                  </a:cubicBezTo>
                  <a:lnTo>
                    <a:pt x="255" y="3926"/>
                  </a:lnTo>
                  <a:cubicBezTo>
                    <a:pt x="1" y="3598"/>
                    <a:pt x="192" y="3014"/>
                    <a:pt x="680" y="26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1426300" y="2370300"/>
              <a:ext cx="172200" cy="212250"/>
            </a:xfrm>
            <a:custGeom>
              <a:avLst/>
              <a:gdLst/>
              <a:ahLst/>
              <a:cxnLst/>
              <a:rect l="l" t="t" r="r" b="b"/>
              <a:pathLst>
                <a:path w="6888" h="8490" extrusionOk="0">
                  <a:moveTo>
                    <a:pt x="255" y="467"/>
                  </a:moveTo>
                  <a:lnTo>
                    <a:pt x="659" y="170"/>
                  </a:lnTo>
                  <a:cubicBezTo>
                    <a:pt x="881" y="1"/>
                    <a:pt x="1189" y="54"/>
                    <a:pt x="1359" y="276"/>
                  </a:cubicBezTo>
                  <a:lnTo>
                    <a:pt x="6718" y="7322"/>
                  </a:lnTo>
                  <a:cubicBezTo>
                    <a:pt x="6887" y="7545"/>
                    <a:pt x="6845" y="7863"/>
                    <a:pt x="6633" y="8033"/>
                  </a:cubicBezTo>
                  <a:lnTo>
                    <a:pt x="6230" y="8330"/>
                  </a:lnTo>
                  <a:cubicBezTo>
                    <a:pt x="6007" y="8490"/>
                    <a:pt x="5699" y="8447"/>
                    <a:pt x="5529" y="8224"/>
                  </a:cubicBezTo>
                  <a:lnTo>
                    <a:pt x="171" y="1168"/>
                  </a:lnTo>
                  <a:cubicBezTo>
                    <a:pt x="1" y="956"/>
                    <a:pt x="43" y="637"/>
                    <a:pt x="255" y="4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1957400" y="3174625"/>
              <a:ext cx="333750" cy="273000"/>
            </a:xfrm>
            <a:custGeom>
              <a:avLst/>
              <a:gdLst/>
              <a:ahLst/>
              <a:cxnLst/>
              <a:rect l="l" t="t" r="r" b="b"/>
              <a:pathLst>
                <a:path w="13350" h="10920" extrusionOk="0">
                  <a:moveTo>
                    <a:pt x="12405" y="1"/>
                  </a:moveTo>
                  <a:lnTo>
                    <a:pt x="12405" y="1"/>
                  </a:lnTo>
                  <a:cubicBezTo>
                    <a:pt x="13349" y="1253"/>
                    <a:pt x="13105" y="3035"/>
                    <a:pt x="11864" y="3990"/>
                  </a:cubicBezTo>
                  <a:lnTo>
                    <a:pt x="3990" y="9965"/>
                  </a:lnTo>
                  <a:cubicBezTo>
                    <a:pt x="2738" y="10920"/>
                    <a:pt x="955" y="10676"/>
                    <a:pt x="0" y="9434"/>
                  </a:cubicBezTo>
                  <a:lnTo>
                    <a:pt x="0" y="94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1922900" y="3143850"/>
              <a:ext cx="378850" cy="297150"/>
            </a:xfrm>
            <a:custGeom>
              <a:avLst/>
              <a:gdLst/>
              <a:ahLst/>
              <a:cxnLst/>
              <a:rect l="l" t="t" r="r" b="b"/>
              <a:pathLst>
                <a:path w="15154" h="11886" extrusionOk="0">
                  <a:moveTo>
                    <a:pt x="372" y="10548"/>
                  </a:moveTo>
                  <a:lnTo>
                    <a:pt x="13955" y="234"/>
                  </a:lnTo>
                  <a:cubicBezTo>
                    <a:pt x="14252" y="1"/>
                    <a:pt x="14687" y="54"/>
                    <a:pt x="14920" y="362"/>
                  </a:cubicBezTo>
                  <a:lnTo>
                    <a:pt x="14920" y="362"/>
                  </a:lnTo>
                  <a:cubicBezTo>
                    <a:pt x="15154" y="669"/>
                    <a:pt x="15101" y="1104"/>
                    <a:pt x="14793" y="1338"/>
                  </a:cubicBezTo>
                  <a:lnTo>
                    <a:pt x="1211" y="11652"/>
                  </a:lnTo>
                  <a:cubicBezTo>
                    <a:pt x="903" y="11885"/>
                    <a:pt x="468" y="11822"/>
                    <a:pt x="234" y="11525"/>
                  </a:cubicBezTo>
                  <a:lnTo>
                    <a:pt x="234" y="11525"/>
                  </a:lnTo>
                  <a:cubicBezTo>
                    <a:pt x="1" y="11217"/>
                    <a:pt x="65" y="10782"/>
                    <a:pt x="372" y="10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2270700" y="2357575"/>
              <a:ext cx="1042850" cy="629525"/>
            </a:xfrm>
            <a:custGeom>
              <a:avLst/>
              <a:gdLst/>
              <a:ahLst/>
              <a:cxnLst/>
              <a:rect l="l" t="t" r="r" b="b"/>
              <a:pathLst>
                <a:path w="41714" h="25181" extrusionOk="0">
                  <a:moveTo>
                    <a:pt x="4234" y="24915"/>
                  </a:moveTo>
                  <a:lnTo>
                    <a:pt x="40907" y="7460"/>
                  </a:lnTo>
                  <a:cubicBezTo>
                    <a:pt x="41469" y="7195"/>
                    <a:pt x="41713" y="6515"/>
                    <a:pt x="41437" y="5953"/>
                  </a:cubicBezTo>
                  <a:lnTo>
                    <a:pt x="38986" y="796"/>
                  </a:lnTo>
                  <a:cubicBezTo>
                    <a:pt x="38710" y="234"/>
                    <a:pt x="38042" y="0"/>
                    <a:pt x="37479" y="265"/>
                  </a:cubicBezTo>
                  <a:lnTo>
                    <a:pt x="807" y="17721"/>
                  </a:lnTo>
                  <a:cubicBezTo>
                    <a:pt x="244" y="17986"/>
                    <a:pt x="0" y="18655"/>
                    <a:pt x="276" y="19228"/>
                  </a:cubicBezTo>
                  <a:lnTo>
                    <a:pt x="2727" y="24385"/>
                  </a:lnTo>
                  <a:cubicBezTo>
                    <a:pt x="2993" y="24947"/>
                    <a:pt x="3672" y="25181"/>
                    <a:pt x="4234" y="249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2351075" y="2532125"/>
              <a:ext cx="1334400" cy="1230400"/>
            </a:xfrm>
            <a:custGeom>
              <a:avLst/>
              <a:gdLst/>
              <a:ahLst/>
              <a:cxnLst/>
              <a:rect l="l" t="t" r="r" b="b"/>
              <a:pathLst>
                <a:path w="53376" h="49216" extrusionOk="0">
                  <a:moveTo>
                    <a:pt x="1" y="18421"/>
                  </a:moveTo>
                  <a:lnTo>
                    <a:pt x="38721" y="0"/>
                  </a:lnTo>
                  <a:lnTo>
                    <a:pt x="53375" y="30794"/>
                  </a:lnTo>
                  <a:lnTo>
                    <a:pt x="40270" y="37023"/>
                  </a:lnTo>
                  <a:lnTo>
                    <a:pt x="32089" y="19833"/>
                  </a:lnTo>
                  <a:cubicBezTo>
                    <a:pt x="30444" y="16384"/>
                    <a:pt x="26306" y="14909"/>
                    <a:pt x="22857" y="16554"/>
                  </a:cubicBezTo>
                  <a:cubicBezTo>
                    <a:pt x="19398" y="18199"/>
                    <a:pt x="17933" y="22337"/>
                    <a:pt x="19578" y="25796"/>
                  </a:cubicBezTo>
                  <a:lnTo>
                    <a:pt x="27760" y="42986"/>
                  </a:lnTo>
                  <a:lnTo>
                    <a:pt x="14655" y="492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2351075" y="2557050"/>
              <a:ext cx="1281850" cy="1205475"/>
            </a:xfrm>
            <a:custGeom>
              <a:avLst/>
              <a:gdLst/>
              <a:ahLst/>
              <a:cxnLst/>
              <a:rect l="l" t="t" r="r" b="b"/>
              <a:pathLst>
                <a:path w="51274" h="48219" extrusionOk="0">
                  <a:moveTo>
                    <a:pt x="1" y="17424"/>
                  </a:moveTo>
                  <a:lnTo>
                    <a:pt x="117" y="17371"/>
                  </a:lnTo>
                  <a:lnTo>
                    <a:pt x="743" y="17064"/>
                  </a:lnTo>
                  <a:lnTo>
                    <a:pt x="828" y="17032"/>
                  </a:lnTo>
                  <a:lnTo>
                    <a:pt x="1486" y="16713"/>
                  </a:lnTo>
                  <a:lnTo>
                    <a:pt x="1529" y="16703"/>
                  </a:lnTo>
                  <a:lnTo>
                    <a:pt x="2208" y="16374"/>
                  </a:lnTo>
                  <a:lnTo>
                    <a:pt x="2208" y="16374"/>
                  </a:lnTo>
                  <a:lnTo>
                    <a:pt x="2887" y="16056"/>
                  </a:lnTo>
                  <a:lnTo>
                    <a:pt x="2919" y="16034"/>
                  </a:lnTo>
                  <a:lnTo>
                    <a:pt x="3545" y="15737"/>
                  </a:lnTo>
                  <a:lnTo>
                    <a:pt x="3619" y="15705"/>
                  </a:lnTo>
                  <a:lnTo>
                    <a:pt x="4203" y="15430"/>
                  </a:lnTo>
                  <a:lnTo>
                    <a:pt x="4309" y="15376"/>
                  </a:lnTo>
                  <a:lnTo>
                    <a:pt x="4839" y="15122"/>
                  </a:lnTo>
                  <a:lnTo>
                    <a:pt x="4967" y="15058"/>
                  </a:lnTo>
                  <a:lnTo>
                    <a:pt x="5465" y="14825"/>
                  </a:lnTo>
                  <a:lnTo>
                    <a:pt x="5635" y="14740"/>
                  </a:lnTo>
                  <a:lnTo>
                    <a:pt x="6081" y="14528"/>
                  </a:lnTo>
                  <a:lnTo>
                    <a:pt x="6282" y="14432"/>
                  </a:lnTo>
                  <a:lnTo>
                    <a:pt x="6696" y="14230"/>
                  </a:lnTo>
                  <a:lnTo>
                    <a:pt x="6930" y="14124"/>
                  </a:lnTo>
                  <a:lnTo>
                    <a:pt x="7301" y="13944"/>
                  </a:lnTo>
                  <a:lnTo>
                    <a:pt x="7556" y="13827"/>
                  </a:lnTo>
                  <a:lnTo>
                    <a:pt x="7906" y="13657"/>
                  </a:lnTo>
                  <a:lnTo>
                    <a:pt x="8182" y="13530"/>
                  </a:lnTo>
                  <a:lnTo>
                    <a:pt x="8489" y="13382"/>
                  </a:lnTo>
                  <a:lnTo>
                    <a:pt x="8797" y="13233"/>
                  </a:lnTo>
                  <a:lnTo>
                    <a:pt x="9073" y="13106"/>
                  </a:lnTo>
                  <a:lnTo>
                    <a:pt x="9402" y="12946"/>
                  </a:lnTo>
                  <a:lnTo>
                    <a:pt x="9646" y="12830"/>
                  </a:lnTo>
                  <a:lnTo>
                    <a:pt x="9996" y="12660"/>
                  </a:lnTo>
                  <a:lnTo>
                    <a:pt x="10219" y="12564"/>
                  </a:lnTo>
                  <a:lnTo>
                    <a:pt x="10580" y="12384"/>
                  </a:lnTo>
                  <a:lnTo>
                    <a:pt x="10782" y="12289"/>
                  </a:lnTo>
                  <a:lnTo>
                    <a:pt x="11164" y="12108"/>
                  </a:lnTo>
                  <a:lnTo>
                    <a:pt x="11344" y="12023"/>
                  </a:lnTo>
                  <a:lnTo>
                    <a:pt x="11737" y="11832"/>
                  </a:lnTo>
                  <a:lnTo>
                    <a:pt x="11885" y="11758"/>
                  </a:lnTo>
                  <a:lnTo>
                    <a:pt x="12310" y="11567"/>
                  </a:lnTo>
                  <a:lnTo>
                    <a:pt x="12437" y="11503"/>
                  </a:lnTo>
                  <a:lnTo>
                    <a:pt x="12872" y="11291"/>
                  </a:lnTo>
                  <a:lnTo>
                    <a:pt x="12989" y="11238"/>
                  </a:lnTo>
                  <a:lnTo>
                    <a:pt x="13434" y="11026"/>
                  </a:lnTo>
                  <a:lnTo>
                    <a:pt x="13530" y="10983"/>
                  </a:lnTo>
                  <a:lnTo>
                    <a:pt x="13986" y="10761"/>
                  </a:lnTo>
                  <a:lnTo>
                    <a:pt x="14071" y="10729"/>
                  </a:lnTo>
                  <a:lnTo>
                    <a:pt x="14538" y="10506"/>
                  </a:lnTo>
                  <a:lnTo>
                    <a:pt x="14602" y="10474"/>
                  </a:lnTo>
                  <a:lnTo>
                    <a:pt x="15079" y="10241"/>
                  </a:lnTo>
                  <a:lnTo>
                    <a:pt x="15132" y="10219"/>
                  </a:lnTo>
                  <a:lnTo>
                    <a:pt x="15631" y="9997"/>
                  </a:lnTo>
                  <a:lnTo>
                    <a:pt x="15673" y="9975"/>
                  </a:lnTo>
                  <a:lnTo>
                    <a:pt x="16172" y="9731"/>
                  </a:lnTo>
                  <a:lnTo>
                    <a:pt x="16204" y="9710"/>
                  </a:lnTo>
                  <a:lnTo>
                    <a:pt x="16703" y="9477"/>
                  </a:lnTo>
                  <a:lnTo>
                    <a:pt x="16734" y="9455"/>
                  </a:lnTo>
                  <a:lnTo>
                    <a:pt x="17233" y="9222"/>
                  </a:lnTo>
                  <a:lnTo>
                    <a:pt x="17265" y="9211"/>
                  </a:lnTo>
                  <a:lnTo>
                    <a:pt x="17774" y="8967"/>
                  </a:lnTo>
                  <a:lnTo>
                    <a:pt x="17796" y="8957"/>
                  </a:lnTo>
                  <a:lnTo>
                    <a:pt x="18294" y="8713"/>
                  </a:lnTo>
                  <a:lnTo>
                    <a:pt x="18326" y="8702"/>
                  </a:lnTo>
                  <a:lnTo>
                    <a:pt x="18825" y="8458"/>
                  </a:lnTo>
                  <a:lnTo>
                    <a:pt x="18846" y="8447"/>
                  </a:lnTo>
                  <a:lnTo>
                    <a:pt x="19355" y="8203"/>
                  </a:lnTo>
                  <a:lnTo>
                    <a:pt x="19387" y="8193"/>
                  </a:lnTo>
                  <a:lnTo>
                    <a:pt x="19886" y="7959"/>
                  </a:lnTo>
                  <a:lnTo>
                    <a:pt x="19918" y="7938"/>
                  </a:lnTo>
                  <a:lnTo>
                    <a:pt x="20417" y="7705"/>
                  </a:lnTo>
                  <a:lnTo>
                    <a:pt x="20448" y="7683"/>
                  </a:lnTo>
                  <a:lnTo>
                    <a:pt x="20947" y="7450"/>
                  </a:lnTo>
                  <a:lnTo>
                    <a:pt x="20990" y="7429"/>
                  </a:lnTo>
                  <a:lnTo>
                    <a:pt x="21478" y="7206"/>
                  </a:lnTo>
                  <a:lnTo>
                    <a:pt x="21531" y="7185"/>
                  </a:lnTo>
                  <a:lnTo>
                    <a:pt x="22008" y="6951"/>
                  </a:lnTo>
                  <a:lnTo>
                    <a:pt x="22072" y="6919"/>
                  </a:lnTo>
                  <a:lnTo>
                    <a:pt x="22549" y="6696"/>
                  </a:lnTo>
                  <a:lnTo>
                    <a:pt x="22624" y="6665"/>
                  </a:lnTo>
                  <a:lnTo>
                    <a:pt x="23080" y="6442"/>
                  </a:lnTo>
                  <a:lnTo>
                    <a:pt x="23175" y="6399"/>
                  </a:lnTo>
                  <a:lnTo>
                    <a:pt x="23621" y="6187"/>
                  </a:lnTo>
                  <a:lnTo>
                    <a:pt x="23738" y="6134"/>
                  </a:lnTo>
                  <a:lnTo>
                    <a:pt x="24173" y="5922"/>
                  </a:lnTo>
                  <a:lnTo>
                    <a:pt x="24300" y="5869"/>
                  </a:lnTo>
                  <a:lnTo>
                    <a:pt x="24725" y="5667"/>
                  </a:lnTo>
                  <a:lnTo>
                    <a:pt x="24873" y="5593"/>
                  </a:lnTo>
                  <a:lnTo>
                    <a:pt x="25266" y="5402"/>
                  </a:lnTo>
                  <a:lnTo>
                    <a:pt x="25446" y="5317"/>
                  </a:lnTo>
                  <a:lnTo>
                    <a:pt x="25828" y="5137"/>
                  </a:lnTo>
                  <a:lnTo>
                    <a:pt x="26019" y="5041"/>
                  </a:lnTo>
                  <a:lnTo>
                    <a:pt x="26391" y="4861"/>
                  </a:lnTo>
                  <a:lnTo>
                    <a:pt x="26613" y="4765"/>
                  </a:lnTo>
                  <a:lnTo>
                    <a:pt x="26964" y="4595"/>
                  </a:lnTo>
                  <a:lnTo>
                    <a:pt x="27208" y="4479"/>
                  </a:lnTo>
                  <a:lnTo>
                    <a:pt x="27537" y="4320"/>
                  </a:lnTo>
                  <a:lnTo>
                    <a:pt x="27813" y="4192"/>
                  </a:lnTo>
                  <a:lnTo>
                    <a:pt x="28120" y="4044"/>
                  </a:lnTo>
                  <a:lnTo>
                    <a:pt x="28428" y="3895"/>
                  </a:lnTo>
                  <a:lnTo>
                    <a:pt x="28704" y="3768"/>
                  </a:lnTo>
                  <a:lnTo>
                    <a:pt x="29054" y="3598"/>
                  </a:lnTo>
                  <a:lnTo>
                    <a:pt x="29309" y="3481"/>
                  </a:lnTo>
                  <a:lnTo>
                    <a:pt x="29680" y="3301"/>
                  </a:lnTo>
                  <a:lnTo>
                    <a:pt x="29914" y="3195"/>
                  </a:lnTo>
                  <a:lnTo>
                    <a:pt x="30327" y="2993"/>
                  </a:lnTo>
                  <a:lnTo>
                    <a:pt x="30518" y="2898"/>
                  </a:lnTo>
                  <a:lnTo>
                    <a:pt x="30975" y="2685"/>
                  </a:lnTo>
                  <a:lnTo>
                    <a:pt x="31144" y="2601"/>
                  </a:lnTo>
                  <a:lnTo>
                    <a:pt x="31643" y="2367"/>
                  </a:lnTo>
                  <a:lnTo>
                    <a:pt x="31771" y="2303"/>
                  </a:lnTo>
                  <a:lnTo>
                    <a:pt x="32312" y="2049"/>
                  </a:lnTo>
                  <a:lnTo>
                    <a:pt x="32418" y="1996"/>
                  </a:lnTo>
                  <a:lnTo>
                    <a:pt x="33001" y="1720"/>
                  </a:lnTo>
                  <a:lnTo>
                    <a:pt x="33065" y="1688"/>
                  </a:lnTo>
                  <a:lnTo>
                    <a:pt x="33691" y="1391"/>
                  </a:lnTo>
                  <a:lnTo>
                    <a:pt x="33734" y="1370"/>
                  </a:lnTo>
                  <a:lnTo>
                    <a:pt x="34402" y="1051"/>
                  </a:lnTo>
                  <a:lnTo>
                    <a:pt x="34402" y="1051"/>
                  </a:lnTo>
                  <a:lnTo>
                    <a:pt x="35092" y="722"/>
                  </a:lnTo>
                  <a:lnTo>
                    <a:pt x="35124" y="701"/>
                  </a:lnTo>
                  <a:lnTo>
                    <a:pt x="35792" y="393"/>
                  </a:lnTo>
                  <a:lnTo>
                    <a:pt x="35866" y="351"/>
                  </a:lnTo>
                  <a:lnTo>
                    <a:pt x="36503" y="54"/>
                  </a:lnTo>
                  <a:lnTo>
                    <a:pt x="36620" y="1"/>
                  </a:lnTo>
                  <a:lnTo>
                    <a:pt x="51274" y="30795"/>
                  </a:lnTo>
                  <a:lnTo>
                    <a:pt x="40270" y="36036"/>
                  </a:lnTo>
                  <a:lnTo>
                    <a:pt x="32089" y="18836"/>
                  </a:lnTo>
                  <a:cubicBezTo>
                    <a:pt x="30434" y="15398"/>
                    <a:pt x="26306" y="13933"/>
                    <a:pt x="22857" y="15567"/>
                  </a:cubicBezTo>
                  <a:cubicBezTo>
                    <a:pt x="22507" y="15727"/>
                    <a:pt x="22167" y="15928"/>
                    <a:pt x="21849" y="16151"/>
                  </a:cubicBezTo>
                  <a:cubicBezTo>
                    <a:pt x="17721" y="17318"/>
                    <a:pt x="15631" y="21913"/>
                    <a:pt x="17488" y="25786"/>
                  </a:cubicBezTo>
                  <a:lnTo>
                    <a:pt x="25669" y="42987"/>
                  </a:lnTo>
                  <a:lnTo>
                    <a:pt x="14655" y="482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2481600" y="3147825"/>
              <a:ext cx="396875" cy="222600"/>
            </a:xfrm>
            <a:custGeom>
              <a:avLst/>
              <a:gdLst/>
              <a:ahLst/>
              <a:cxnLst/>
              <a:rect l="l" t="t" r="r" b="b"/>
              <a:pathLst>
                <a:path w="15875" h="8904" extrusionOk="0">
                  <a:moveTo>
                    <a:pt x="807" y="6591"/>
                  </a:moveTo>
                  <a:lnTo>
                    <a:pt x="14103" y="266"/>
                  </a:lnTo>
                  <a:cubicBezTo>
                    <a:pt x="14665" y="1"/>
                    <a:pt x="15344" y="234"/>
                    <a:pt x="15609" y="797"/>
                  </a:cubicBezTo>
                  <a:lnTo>
                    <a:pt x="15609" y="797"/>
                  </a:lnTo>
                  <a:cubicBezTo>
                    <a:pt x="15875" y="1359"/>
                    <a:pt x="15641" y="2028"/>
                    <a:pt x="15079" y="2304"/>
                  </a:cubicBezTo>
                  <a:lnTo>
                    <a:pt x="1783" y="8638"/>
                  </a:lnTo>
                  <a:cubicBezTo>
                    <a:pt x="1221" y="8904"/>
                    <a:pt x="541" y="8660"/>
                    <a:pt x="276" y="8108"/>
                  </a:cubicBezTo>
                  <a:lnTo>
                    <a:pt x="276" y="8108"/>
                  </a:lnTo>
                  <a:cubicBezTo>
                    <a:pt x="0" y="7546"/>
                    <a:pt x="244" y="6866"/>
                    <a:pt x="807" y="6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2314200" y="2518850"/>
              <a:ext cx="1079450" cy="566675"/>
            </a:xfrm>
            <a:custGeom>
              <a:avLst/>
              <a:gdLst/>
              <a:ahLst/>
              <a:cxnLst/>
              <a:rect l="l" t="t" r="r" b="b"/>
              <a:pathLst>
                <a:path w="43178" h="22667" extrusionOk="0">
                  <a:moveTo>
                    <a:pt x="2770" y="22252"/>
                  </a:moveTo>
                  <a:lnTo>
                    <a:pt x="23738" y="12267"/>
                  </a:lnTo>
                  <a:lnTo>
                    <a:pt x="41936" y="3609"/>
                  </a:lnTo>
                  <a:cubicBezTo>
                    <a:pt x="42806" y="3184"/>
                    <a:pt x="43178" y="2134"/>
                    <a:pt x="42764" y="1253"/>
                  </a:cubicBezTo>
                  <a:lnTo>
                    <a:pt x="42764" y="1253"/>
                  </a:lnTo>
                  <a:cubicBezTo>
                    <a:pt x="42339" y="383"/>
                    <a:pt x="41289" y="1"/>
                    <a:pt x="40408" y="415"/>
                  </a:cubicBezTo>
                  <a:lnTo>
                    <a:pt x="22210" y="9084"/>
                  </a:lnTo>
                  <a:lnTo>
                    <a:pt x="1253" y="19059"/>
                  </a:lnTo>
                  <a:cubicBezTo>
                    <a:pt x="372" y="19483"/>
                    <a:pt x="1" y="20533"/>
                    <a:pt x="414" y="21414"/>
                  </a:cubicBezTo>
                  <a:lnTo>
                    <a:pt x="414" y="21414"/>
                  </a:lnTo>
                  <a:cubicBezTo>
                    <a:pt x="839" y="22295"/>
                    <a:pt x="1889" y="22666"/>
                    <a:pt x="2770" y="222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2200925" y="2434775"/>
              <a:ext cx="1242075" cy="640400"/>
            </a:xfrm>
            <a:custGeom>
              <a:avLst/>
              <a:gdLst/>
              <a:ahLst/>
              <a:cxnLst/>
              <a:rect l="l" t="t" r="r" b="b"/>
              <a:pathLst>
                <a:path w="49683" h="25616" extrusionOk="0">
                  <a:moveTo>
                    <a:pt x="49088" y="170"/>
                  </a:moveTo>
                  <a:lnTo>
                    <a:pt x="24735" y="11757"/>
                  </a:lnTo>
                  <a:lnTo>
                    <a:pt x="361" y="23355"/>
                  </a:lnTo>
                  <a:cubicBezTo>
                    <a:pt x="1" y="23525"/>
                    <a:pt x="160" y="23960"/>
                    <a:pt x="711" y="24321"/>
                  </a:cubicBezTo>
                  <a:lnTo>
                    <a:pt x="1889" y="25096"/>
                  </a:lnTo>
                  <a:cubicBezTo>
                    <a:pt x="2441" y="25467"/>
                    <a:pt x="3184" y="25615"/>
                    <a:pt x="3545" y="25446"/>
                  </a:cubicBezTo>
                  <a:lnTo>
                    <a:pt x="26125" y="14707"/>
                  </a:lnTo>
                  <a:lnTo>
                    <a:pt x="48706" y="3958"/>
                  </a:lnTo>
                  <a:cubicBezTo>
                    <a:pt x="49067" y="3788"/>
                    <a:pt x="49417" y="3109"/>
                    <a:pt x="49481" y="2462"/>
                  </a:cubicBezTo>
                  <a:lnTo>
                    <a:pt x="49619" y="1040"/>
                  </a:lnTo>
                  <a:cubicBezTo>
                    <a:pt x="49682" y="393"/>
                    <a:pt x="49438" y="0"/>
                    <a:pt x="49088" y="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2248400" y="2363400"/>
              <a:ext cx="1038350" cy="514400"/>
            </a:xfrm>
            <a:custGeom>
              <a:avLst/>
              <a:gdLst/>
              <a:ahLst/>
              <a:cxnLst/>
              <a:rect l="l" t="t" r="r" b="b"/>
              <a:pathLst>
                <a:path w="41534" h="20576" extrusionOk="0">
                  <a:moveTo>
                    <a:pt x="489" y="19186"/>
                  </a:moveTo>
                  <a:lnTo>
                    <a:pt x="40462" y="160"/>
                  </a:lnTo>
                  <a:cubicBezTo>
                    <a:pt x="40801" y="1"/>
                    <a:pt x="41204" y="139"/>
                    <a:pt x="41364" y="478"/>
                  </a:cubicBezTo>
                  <a:lnTo>
                    <a:pt x="41364" y="478"/>
                  </a:lnTo>
                  <a:cubicBezTo>
                    <a:pt x="41533" y="818"/>
                    <a:pt x="41385" y="1232"/>
                    <a:pt x="41045" y="1391"/>
                  </a:cubicBezTo>
                  <a:lnTo>
                    <a:pt x="1073" y="20417"/>
                  </a:lnTo>
                  <a:cubicBezTo>
                    <a:pt x="733" y="20576"/>
                    <a:pt x="319" y="20427"/>
                    <a:pt x="160" y="20088"/>
                  </a:cubicBezTo>
                  <a:lnTo>
                    <a:pt x="160" y="20088"/>
                  </a:lnTo>
                  <a:cubicBezTo>
                    <a:pt x="1" y="19748"/>
                    <a:pt x="150" y="19345"/>
                    <a:pt x="489" y="19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2435700" y="2961350"/>
              <a:ext cx="344625" cy="297925"/>
            </a:xfrm>
            <a:custGeom>
              <a:avLst/>
              <a:gdLst/>
              <a:ahLst/>
              <a:cxnLst/>
              <a:rect l="l" t="t" r="r" b="b"/>
              <a:pathLst>
                <a:path w="13785" h="11917" extrusionOk="0">
                  <a:moveTo>
                    <a:pt x="382" y="4722"/>
                  </a:moveTo>
                  <a:lnTo>
                    <a:pt x="10028" y="128"/>
                  </a:lnTo>
                  <a:cubicBezTo>
                    <a:pt x="10304" y="0"/>
                    <a:pt x="10622" y="117"/>
                    <a:pt x="10750" y="382"/>
                  </a:cubicBezTo>
                  <a:lnTo>
                    <a:pt x="13647" y="6473"/>
                  </a:lnTo>
                  <a:cubicBezTo>
                    <a:pt x="13784" y="6749"/>
                    <a:pt x="13668" y="7067"/>
                    <a:pt x="13392" y="7195"/>
                  </a:cubicBezTo>
                  <a:lnTo>
                    <a:pt x="3757" y="11789"/>
                  </a:lnTo>
                  <a:cubicBezTo>
                    <a:pt x="3481" y="11917"/>
                    <a:pt x="3152" y="11800"/>
                    <a:pt x="3025" y="11535"/>
                  </a:cubicBezTo>
                  <a:lnTo>
                    <a:pt x="128" y="5444"/>
                  </a:lnTo>
                  <a:cubicBezTo>
                    <a:pt x="0" y="5179"/>
                    <a:pt x="117" y="4850"/>
                    <a:pt x="382" y="47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2485850" y="3011750"/>
              <a:ext cx="244075" cy="197400"/>
            </a:xfrm>
            <a:custGeom>
              <a:avLst/>
              <a:gdLst/>
              <a:ahLst/>
              <a:cxnLst/>
              <a:rect l="l" t="t" r="r" b="b"/>
              <a:pathLst>
                <a:path w="9763" h="7896" extrusionOk="0">
                  <a:moveTo>
                    <a:pt x="7767" y="0"/>
                  </a:moveTo>
                  <a:lnTo>
                    <a:pt x="0" y="3693"/>
                  </a:lnTo>
                  <a:lnTo>
                    <a:pt x="1995" y="7895"/>
                  </a:lnTo>
                  <a:lnTo>
                    <a:pt x="9762" y="4202"/>
                  </a:lnTo>
                  <a:lnTo>
                    <a:pt x="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2578950" y="3262425"/>
              <a:ext cx="407500" cy="430050"/>
            </a:xfrm>
            <a:custGeom>
              <a:avLst/>
              <a:gdLst/>
              <a:ahLst/>
              <a:cxnLst/>
              <a:rect l="l" t="t" r="r" b="b"/>
              <a:pathLst>
                <a:path w="16300" h="17202" extrusionOk="0">
                  <a:moveTo>
                    <a:pt x="383" y="4723"/>
                  </a:moveTo>
                  <a:lnTo>
                    <a:pt x="10028" y="128"/>
                  </a:lnTo>
                  <a:cubicBezTo>
                    <a:pt x="10304" y="1"/>
                    <a:pt x="10622" y="118"/>
                    <a:pt x="10760" y="383"/>
                  </a:cubicBezTo>
                  <a:lnTo>
                    <a:pt x="16172" y="11758"/>
                  </a:lnTo>
                  <a:cubicBezTo>
                    <a:pt x="16299" y="12034"/>
                    <a:pt x="16183" y="12352"/>
                    <a:pt x="15907" y="12490"/>
                  </a:cubicBezTo>
                  <a:lnTo>
                    <a:pt x="6261" y="17074"/>
                  </a:lnTo>
                  <a:cubicBezTo>
                    <a:pt x="5996" y="17202"/>
                    <a:pt x="5667" y="17085"/>
                    <a:pt x="5540" y="16820"/>
                  </a:cubicBezTo>
                  <a:lnTo>
                    <a:pt x="128" y="5445"/>
                  </a:lnTo>
                  <a:cubicBezTo>
                    <a:pt x="1" y="5179"/>
                    <a:pt x="117" y="4850"/>
                    <a:pt x="383" y="4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2629100" y="3312575"/>
              <a:ext cx="306950" cy="329775"/>
            </a:xfrm>
            <a:custGeom>
              <a:avLst/>
              <a:gdLst/>
              <a:ahLst/>
              <a:cxnLst/>
              <a:rect l="l" t="t" r="r" b="b"/>
              <a:pathLst>
                <a:path w="12278" h="13191" extrusionOk="0">
                  <a:moveTo>
                    <a:pt x="7768" y="1"/>
                  </a:moveTo>
                  <a:lnTo>
                    <a:pt x="0" y="3693"/>
                  </a:lnTo>
                  <a:lnTo>
                    <a:pt x="4520" y="13190"/>
                  </a:lnTo>
                  <a:lnTo>
                    <a:pt x="12277" y="9498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3121975" y="2843025"/>
              <a:ext cx="396900" cy="222600"/>
            </a:xfrm>
            <a:custGeom>
              <a:avLst/>
              <a:gdLst/>
              <a:ahLst/>
              <a:cxnLst/>
              <a:rect l="l" t="t" r="r" b="b"/>
              <a:pathLst>
                <a:path w="15876" h="8904" extrusionOk="0">
                  <a:moveTo>
                    <a:pt x="807" y="6590"/>
                  </a:moveTo>
                  <a:lnTo>
                    <a:pt x="14103" y="266"/>
                  </a:lnTo>
                  <a:cubicBezTo>
                    <a:pt x="14665" y="1"/>
                    <a:pt x="15334" y="234"/>
                    <a:pt x="15610" y="797"/>
                  </a:cubicBezTo>
                  <a:lnTo>
                    <a:pt x="15610" y="797"/>
                  </a:lnTo>
                  <a:cubicBezTo>
                    <a:pt x="15875" y="1359"/>
                    <a:pt x="15642" y="2027"/>
                    <a:pt x="15079" y="2303"/>
                  </a:cubicBezTo>
                  <a:lnTo>
                    <a:pt x="1773" y="8638"/>
                  </a:lnTo>
                  <a:cubicBezTo>
                    <a:pt x="1210" y="8903"/>
                    <a:pt x="542" y="8659"/>
                    <a:pt x="266" y="8108"/>
                  </a:cubicBezTo>
                  <a:lnTo>
                    <a:pt x="266" y="8108"/>
                  </a:lnTo>
                  <a:cubicBezTo>
                    <a:pt x="1" y="7535"/>
                    <a:pt x="245" y="6866"/>
                    <a:pt x="807" y="65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076100" y="2656550"/>
              <a:ext cx="344350" cy="297925"/>
            </a:xfrm>
            <a:custGeom>
              <a:avLst/>
              <a:gdLst/>
              <a:ahLst/>
              <a:cxnLst/>
              <a:rect l="l" t="t" r="r" b="b"/>
              <a:pathLst>
                <a:path w="13774" h="11917" extrusionOk="0">
                  <a:moveTo>
                    <a:pt x="382" y="4722"/>
                  </a:moveTo>
                  <a:lnTo>
                    <a:pt x="10028" y="127"/>
                  </a:lnTo>
                  <a:cubicBezTo>
                    <a:pt x="10304" y="0"/>
                    <a:pt x="10622" y="117"/>
                    <a:pt x="10749" y="393"/>
                  </a:cubicBezTo>
                  <a:lnTo>
                    <a:pt x="13646" y="6473"/>
                  </a:lnTo>
                  <a:cubicBezTo>
                    <a:pt x="13773" y="6749"/>
                    <a:pt x="13667" y="7067"/>
                    <a:pt x="13391" y="7194"/>
                  </a:cubicBezTo>
                  <a:lnTo>
                    <a:pt x="3746" y="11789"/>
                  </a:lnTo>
                  <a:cubicBezTo>
                    <a:pt x="3470" y="11916"/>
                    <a:pt x="3152" y="11800"/>
                    <a:pt x="3024" y="11534"/>
                  </a:cubicBezTo>
                  <a:lnTo>
                    <a:pt x="127" y="5444"/>
                  </a:lnTo>
                  <a:cubicBezTo>
                    <a:pt x="0" y="5178"/>
                    <a:pt x="106" y="4849"/>
                    <a:pt x="382" y="47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3126225" y="2706950"/>
              <a:ext cx="244075" cy="197375"/>
            </a:xfrm>
            <a:custGeom>
              <a:avLst/>
              <a:gdLst/>
              <a:ahLst/>
              <a:cxnLst/>
              <a:rect l="l" t="t" r="r" b="b"/>
              <a:pathLst>
                <a:path w="9763" h="7895" extrusionOk="0">
                  <a:moveTo>
                    <a:pt x="7757" y="0"/>
                  </a:moveTo>
                  <a:lnTo>
                    <a:pt x="1" y="3693"/>
                  </a:lnTo>
                  <a:lnTo>
                    <a:pt x="1995" y="7895"/>
                  </a:lnTo>
                  <a:lnTo>
                    <a:pt x="9763" y="4202"/>
                  </a:lnTo>
                  <a:lnTo>
                    <a:pt x="7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3219350" y="2957625"/>
              <a:ext cx="407475" cy="430050"/>
            </a:xfrm>
            <a:custGeom>
              <a:avLst/>
              <a:gdLst/>
              <a:ahLst/>
              <a:cxnLst/>
              <a:rect l="l" t="t" r="r" b="b"/>
              <a:pathLst>
                <a:path w="16299" h="17202" extrusionOk="0">
                  <a:moveTo>
                    <a:pt x="382" y="4723"/>
                  </a:moveTo>
                  <a:lnTo>
                    <a:pt x="10028" y="128"/>
                  </a:lnTo>
                  <a:cubicBezTo>
                    <a:pt x="10304" y="1"/>
                    <a:pt x="10622" y="117"/>
                    <a:pt x="10760" y="383"/>
                  </a:cubicBezTo>
                  <a:lnTo>
                    <a:pt x="16172" y="11769"/>
                  </a:lnTo>
                  <a:cubicBezTo>
                    <a:pt x="16299" y="12034"/>
                    <a:pt x="16182" y="12352"/>
                    <a:pt x="15917" y="12490"/>
                  </a:cubicBezTo>
                  <a:lnTo>
                    <a:pt x="6261" y="17074"/>
                  </a:lnTo>
                  <a:cubicBezTo>
                    <a:pt x="5995" y="17201"/>
                    <a:pt x="5666" y="17095"/>
                    <a:pt x="5539" y="16819"/>
                  </a:cubicBezTo>
                  <a:lnTo>
                    <a:pt x="127" y="5444"/>
                  </a:lnTo>
                  <a:cubicBezTo>
                    <a:pt x="0" y="5179"/>
                    <a:pt x="117" y="4850"/>
                    <a:pt x="382" y="47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3269475" y="3008025"/>
              <a:ext cx="306950" cy="329775"/>
            </a:xfrm>
            <a:custGeom>
              <a:avLst/>
              <a:gdLst/>
              <a:ahLst/>
              <a:cxnLst/>
              <a:rect l="l" t="t" r="r" b="b"/>
              <a:pathLst>
                <a:path w="12278" h="13191" extrusionOk="0">
                  <a:moveTo>
                    <a:pt x="7768" y="1"/>
                  </a:moveTo>
                  <a:lnTo>
                    <a:pt x="1" y="3694"/>
                  </a:lnTo>
                  <a:lnTo>
                    <a:pt x="4521" y="13191"/>
                  </a:lnTo>
                  <a:lnTo>
                    <a:pt x="12278" y="9487"/>
                  </a:lnTo>
                  <a:lnTo>
                    <a:pt x="77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2320025" y="2405575"/>
              <a:ext cx="982900" cy="553675"/>
            </a:xfrm>
            <a:custGeom>
              <a:avLst/>
              <a:gdLst/>
              <a:ahLst/>
              <a:cxnLst/>
              <a:rect l="l" t="t" r="r" b="b"/>
              <a:pathLst>
                <a:path w="39316" h="22147" extrusionOk="0">
                  <a:moveTo>
                    <a:pt x="36143" y="669"/>
                  </a:moveTo>
                  <a:lnTo>
                    <a:pt x="36822" y="2102"/>
                  </a:lnTo>
                  <a:cubicBezTo>
                    <a:pt x="37087" y="2664"/>
                    <a:pt x="36854" y="3343"/>
                    <a:pt x="36291" y="3609"/>
                  </a:cubicBezTo>
                  <a:lnTo>
                    <a:pt x="1" y="20884"/>
                  </a:lnTo>
                  <a:lnTo>
                    <a:pt x="606" y="22146"/>
                  </a:lnTo>
                  <a:lnTo>
                    <a:pt x="19971" y="12925"/>
                  </a:lnTo>
                  <a:lnTo>
                    <a:pt x="39316" y="3715"/>
                  </a:lnTo>
                  <a:lnTo>
                    <a:pt x="375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3197575" y="2357825"/>
              <a:ext cx="46450" cy="33725"/>
            </a:xfrm>
            <a:custGeom>
              <a:avLst/>
              <a:gdLst/>
              <a:ahLst/>
              <a:cxnLst/>
              <a:rect l="l" t="t" r="r" b="b"/>
              <a:pathLst>
                <a:path w="1858" h="1349" extrusionOk="0">
                  <a:moveTo>
                    <a:pt x="447" y="1348"/>
                  </a:moveTo>
                  <a:lnTo>
                    <a:pt x="1858" y="680"/>
                  </a:lnTo>
                  <a:cubicBezTo>
                    <a:pt x="1561" y="181"/>
                    <a:pt x="924" y="1"/>
                    <a:pt x="404" y="255"/>
                  </a:cubicBezTo>
                  <a:lnTo>
                    <a:pt x="1" y="4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2294575" y="2974075"/>
              <a:ext cx="70575" cy="56000"/>
            </a:xfrm>
            <a:custGeom>
              <a:avLst/>
              <a:gdLst/>
              <a:ahLst/>
              <a:cxnLst/>
              <a:rect l="l" t="t" r="r" b="b"/>
              <a:pathLst>
                <a:path w="2823" h="2240" extrusionOk="0">
                  <a:moveTo>
                    <a:pt x="541" y="701"/>
                  </a:moveTo>
                  <a:lnTo>
                    <a:pt x="1634" y="170"/>
                  </a:lnTo>
                  <a:cubicBezTo>
                    <a:pt x="2016" y="1"/>
                    <a:pt x="2462" y="160"/>
                    <a:pt x="2643" y="531"/>
                  </a:cubicBezTo>
                  <a:lnTo>
                    <a:pt x="2643" y="531"/>
                  </a:lnTo>
                  <a:cubicBezTo>
                    <a:pt x="2823" y="903"/>
                    <a:pt x="2664" y="1359"/>
                    <a:pt x="2292" y="1539"/>
                  </a:cubicBezTo>
                  <a:lnTo>
                    <a:pt x="1189" y="2070"/>
                  </a:lnTo>
                  <a:cubicBezTo>
                    <a:pt x="807" y="2240"/>
                    <a:pt x="361" y="2080"/>
                    <a:pt x="181" y="1709"/>
                  </a:cubicBezTo>
                  <a:lnTo>
                    <a:pt x="181" y="1709"/>
                  </a:lnTo>
                  <a:cubicBezTo>
                    <a:pt x="0" y="1338"/>
                    <a:pt x="159" y="881"/>
                    <a:pt x="541" y="7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2383975" y="2826850"/>
              <a:ext cx="290775" cy="161050"/>
            </a:xfrm>
            <a:custGeom>
              <a:avLst/>
              <a:gdLst/>
              <a:ahLst/>
              <a:cxnLst/>
              <a:rect l="l" t="t" r="r" b="b"/>
              <a:pathLst>
                <a:path w="11631" h="6442" extrusionOk="0">
                  <a:moveTo>
                    <a:pt x="520" y="4903"/>
                  </a:moveTo>
                  <a:lnTo>
                    <a:pt x="10452" y="181"/>
                  </a:lnTo>
                  <a:cubicBezTo>
                    <a:pt x="10824" y="0"/>
                    <a:pt x="11269" y="160"/>
                    <a:pt x="11450" y="542"/>
                  </a:cubicBezTo>
                  <a:lnTo>
                    <a:pt x="11450" y="542"/>
                  </a:lnTo>
                  <a:cubicBezTo>
                    <a:pt x="11630" y="913"/>
                    <a:pt x="11471" y="1359"/>
                    <a:pt x="11100" y="1539"/>
                  </a:cubicBezTo>
                  <a:lnTo>
                    <a:pt x="1178" y="6261"/>
                  </a:lnTo>
                  <a:cubicBezTo>
                    <a:pt x="807" y="6441"/>
                    <a:pt x="350" y="6282"/>
                    <a:pt x="170" y="5900"/>
                  </a:cubicBezTo>
                  <a:lnTo>
                    <a:pt x="170" y="5900"/>
                  </a:lnTo>
                  <a:cubicBezTo>
                    <a:pt x="0" y="5529"/>
                    <a:pt x="159" y="5083"/>
                    <a:pt x="520" y="4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3535825" y="2542475"/>
              <a:ext cx="395825" cy="250175"/>
            </a:xfrm>
            <a:custGeom>
              <a:avLst/>
              <a:gdLst/>
              <a:ahLst/>
              <a:cxnLst/>
              <a:rect l="l" t="t" r="r" b="b"/>
              <a:pathLst>
                <a:path w="15833" h="10007" extrusionOk="0">
                  <a:moveTo>
                    <a:pt x="0" y="976"/>
                  </a:moveTo>
                  <a:lnTo>
                    <a:pt x="0" y="1221"/>
                  </a:lnTo>
                  <a:cubicBezTo>
                    <a:pt x="0" y="1316"/>
                    <a:pt x="117" y="1687"/>
                    <a:pt x="626" y="1931"/>
                  </a:cubicBezTo>
                  <a:cubicBezTo>
                    <a:pt x="1136" y="2186"/>
                    <a:pt x="14028" y="9094"/>
                    <a:pt x="14028" y="9094"/>
                  </a:cubicBezTo>
                  <a:lnTo>
                    <a:pt x="14262" y="10007"/>
                  </a:lnTo>
                  <a:lnTo>
                    <a:pt x="15005" y="10007"/>
                  </a:lnTo>
                  <a:cubicBezTo>
                    <a:pt x="15238" y="10007"/>
                    <a:pt x="15832" y="9699"/>
                    <a:pt x="15832" y="9158"/>
                  </a:cubicBezTo>
                  <a:lnTo>
                    <a:pt x="15832" y="8362"/>
                  </a:lnTo>
                  <a:lnTo>
                    <a:pt x="14983" y="7736"/>
                  </a:lnTo>
                  <a:lnTo>
                    <a:pt x="3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3547750" y="2534775"/>
              <a:ext cx="356050" cy="580200"/>
            </a:xfrm>
            <a:custGeom>
              <a:avLst/>
              <a:gdLst/>
              <a:ahLst/>
              <a:cxnLst/>
              <a:rect l="l" t="t" r="r" b="b"/>
              <a:pathLst>
                <a:path w="14242" h="23208" extrusionOk="0">
                  <a:moveTo>
                    <a:pt x="1" y="0"/>
                  </a:moveTo>
                  <a:lnTo>
                    <a:pt x="1" y="23207"/>
                  </a:lnTo>
                  <a:lnTo>
                    <a:pt x="14241" y="23207"/>
                  </a:lnTo>
                  <a:lnTo>
                    <a:pt x="14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3573750" y="2567400"/>
              <a:ext cx="303775" cy="547575"/>
            </a:xfrm>
            <a:custGeom>
              <a:avLst/>
              <a:gdLst/>
              <a:ahLst/>
              <a:cxnLst/>
              <a:rect l="l" t="t" r="r" b="b"/>
              <a:pathLst>
                <a:path w="12151" h="21903" extrusionOk="0">
                  <a:moveTo>
                    <a:pt x="12151" y="21902"/>
                  </a:moveTo>
                  <a:lnTo>
                    <a:pt x="10442" y="21902"/>
                  </a:lnTo>
                  <a:lnTo>
                    <a:pt x="10442" y="1"/>
                  </a:lnTo>
                  <a:lnTo>
                    <a:pt x="12151" y="1"/>
                  </a:lnTo>
                  <a:close/>
                  <a:moveTo>
                    <a:pt x="9381" y="21902"/>
                  </a:moveTo>
                  <a:lnTo>
                    <a:pt x="8606" y="21902"/>
                  </a:lnTo>
                  <a:lnTo>
                    <a:pt x="8606" y="1"/>
                  </a:lnTo>
                  <a:lnTo>
                    <a:pt x="9381" y="1"/>
                  </a:lnTo>
                  <a:close/>
                  <a:moveTo>
                    <a:pt x="5497" y="21902"/>
                  </a:moveTo>
                  <a:lnTo>
                    <a:pt x="3959" y="21902"/>
                  </a:lnTo>
                  <a:lnTo>
                    <a:pt x="3959" y="1"/>
                  </a:lnTo>
                  <a:lnTo>
                    <a:pt x="5497" y="1"/>
                  </a:lnTo>
                  <a:close/>
                  <a:moveTo>
                    <a:pt x="690" y="21902"/>
                  </a:moveTo>
                  <a:lnTo>
                    <a:pt x="1" y="21902"/>
                  </a:lnTo>
                  <a:lnTo>
                    <a:pt x="1" y="1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3547500" y="2535050"/>
              <a:ext cx="356300" cy="224450"/>
            </a:xfrm>
            <a:custGeom>
              <a:avLst/>
              <a:gdLst/>
              <a:ahLst/>
              <a:cxnLst/>
              <a:rect l="l" t="t" r="r" b="b"/>
              <a:pathLst>
                <a:path w="14252" h="8978" extrusionOk="0">
                  <a:moveTo>
                    <a:pt x="11" y="0"/>
                  </a:moveTo>
                  <a:lnTo>
                    <a:pt x="14251" y="0"/>
                  </a:lnTo>
                  <a:lnTo>
                    <a:pt x="14251" y="8977"/>
                  </a:lnTo>
                  <a:cubicBezTo>
                    <a:pt x="13657" y="8542"/>
                    <a:pt x="13031" y="8149"/>
                    <a:pt x="12394" y="7789"/>
                  </a:cubicBezTo>
                  <a:cubicBezTo>
                    <a:pt x="10728" y="6823"/>
                    <a:pt x="4998" y="3523"/>
                    <a:pt x="3619" y="2759"/>
                  </a:cubicBezTo>
                  <a:cubicBezTo>
                    <a:pt x="2229" y="1984"/>
                    <a:pt x="679" y="2048"/>
                    <a:pt x="265" y="2048"/>
                  </a:cubicBezTo>
                  <a:lnTo>
                    <a:pt x="0" y="20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2960950" y="1807650"/>
              <a:ext cx="1519025" cy="963525"/>
            </a:xfrm>
            <a:custGeom>
              <a:avLst/>
              <a:gdLst/>
              <a:ahLst/>
              <a:cxnLst/>
              <a:rect l="l" t="t" r="r" b="b"/>
              <a:pathLst>
                <a:path w="60761" h="38541" extrusionOk="0">
                  <a:moveTo>
                    <a:pt x="30381" y="0"/>
                  </a:moveTo>
                  <a:lnTo>
                    <a:pt x="27654" y="117"/>
                  </a:lnTo>
                  <a:lnTo>
                    <a:pt x="27654" y="2409"/>
                  </a:lnTo>
                  <a:cubicBezTo>
                    <a:pt x="27654" y="2876"/>
                    <a:pt x="27760" y="4383"/>
                    <a:pt x="25627" y="4383"/>
                  </a:cubicBezTo>
                  <a:lnTo>
                    <a:pt x="19313" y="4383"/>
                  </a:lnTo>
                  <a:cubicBezTo>
                    <a:pt x="17870" y="4383"/>
                    <a:pt x="17849" y="5603"/>
                    <a:pt x="15801" y="5603"/>
                  </a:cubicBezTo>
                  <a:lnTo>
                    <a:pt x="6962" y="5603"/>
                  </a:lnTo>
                  <a:cubicBezTo>
                    <a:pt x="5901" y="5603"/>
                    <a:pt x="6092" y="4807"/>
                    <a:pt x="4988" y="4807"/>
                  </a:cubicBezTo>
                  <a:lnTo>
                    <a:pt x="1019" y="4807"/>
                  </a:lnTo>
                  <a:cubicBezTo>
                    <a:pt x="160" y="4807"/>
                    <a:pt x="1" y="5741"/>
                    <a:pt x="1423" y="6653"/>
                  </a:cubicBezTo>
                  <a:cubicBezTo>
                    <a:pt x="2845" y="7555"/>
                    <a:pt x="3375" y="7916"/>
                    <a:pt x="4022" y="8192"/>
                  </a:cubicBezTo>
                  <a:cubicBezTo>
                    <a:pt x="4659" y="8479"/>
                    <a:pt x="5805" y="8426"/>
                    <a:pt x="6442" y="8426"/>
                  </a:cubicBezTo>
                  <a:cubicBezTo>
                    <a:pt x="7068" y="8426"/>
                    <a:pt x="7089" y="7842"/>
                    <a:pt x="7874" y="7842"/>
                  </a:cubicBezTo>
                  <a:lnTo>
                    <a:pt x="8744" y="7842"/>
                  </a:lnTo>
                  <a:lnTo>
                    <a:pt x="8744" y="9731"/>
                  </a:lnTo>
                  <a:cubicBezTo>
                    <a:pt x="8744" y="10495"/>
                    <a:pt x="9233" y="11195"/>
                    <a:pt x="9848" y="11757"/>
                  </a:cubicBezTo>
                  <a:cubicBezTo>
                    <a:pt x="10463" y="12320"/>
                    <a:pt x="11705" y="13264"/>
                    <a:pt x="12426" y="13583"/>
                  </a:cubicBezTo>
                  <a:cubicBezTo>
                    <a:pt x="13137" y="13911"/>
                    <a:pt x="14591" y="13583"/>
                    <a:pt x="15589" y="13402"/>
                  </a:cubicBezTo>
                  <a:cubicBezTo>
                    <a:pt x="16119" y="13296"/>
                    <a:pt x="16724" y="13179"/>
                    <a:pt x="17170" y="13084"/>
                  </a:cubicBezTo>
                  <a:cubicBezTo>
                    <a:pt x="17828" y="12946"/>
                    <a:pt x="18507" y="12872"/>
                    <a:pt x="19186" y="12882"/>
                  </a:cubicBezTo>
                  <a:lnTo>
                    <a:pt x="20608" y="12882"/>
                  </a:lnTo>
                  <a:cubicBezTo>
                    <a:pt x="20852" y="12882"/>
                    <a:pt x="21945" y="12925"/>
                    <a:pt x="21945" y="14060"/>
                  </a:cubicBezTo>
                  <a:lnTo>
                    <a:pt x="21945" y="22209"/>
                  </a:lnTo>
                  <a:cubicBezTo>
                    <a:pt x="21945" y="22867"/>
                    <a:pt x="22995" y="23058"/>
                    <a:pt x="22995" y="24353"/>
                  </a:cubicBezTo>
                  <a:lnTo>
                    <a:pt x="22995" y="30369"/>
                  </a:lnTo>
                  <a:lnTo>
                    <a:pt x="23727" y="30369"/>
                  </a:lnTo>
                  <a:cubicBezTo>
                    <a:pt x="24141" y="30369"/>
                    <a:pt x="25691" y="30316"/>
                    <a:pt x="27081" y="31080"/>
                  </a:cubicBezTo>
                  <a:cubicBezTo>
                    <a:pt x="28471" y="31844"/>
                    <a:pt x="34201" y="35144"/>
                    <a:pt x="35856" y="36110"/>
                  </a:cubicBezTo>
                  <a:cubicBezTo>
                    <a:pt x="37522" y="37065"/>
                    <a:pt x="38053" y="37553"/>
                    <a:pt x="38413" y="37882"/>
                  </a:cubicBezTo>
                  <a:cubicBezTo>
                    <a:pt x="38626" y="38052"/>
                    <a:pt x="38764" y="38275"/>
                    <a:pt x="38827" y="38540"/>
                  </a:cubicBezTo>
                  <a:lnTo>
                    <a:pt x="38827" y="20352"/>
                  </a:lnTo>
                  <a:lnTo>
                    <a:pt x="38806" y="20352"/>
                  </a:lnTo>
                  <a:lnTo>
                    <a:pt x="38806" y="14071"/>
                  </a:lnTo>
                  <a:cubicBezTo>
                    <a:pt x="38806" y="12935"/>
                    <a:pt x="39910" y="12882"/>
                    <a:pt x="40154" y="12882"/>
                  </a:cubicBezTo>
                  <a:lnTo>
                    <a:pt x="41576" y="12882"/>
                  </a:lnTo>
                  <a:cubicBezTo>
                    <a:pt x="42244" y="12882"/>
                    <a:pt x="42923" y="12946"/>
                    <a:pt x="43592" y="13094"/>
                  </a:cubicBezTo>
                  <a:cubicBezTo>
                    <a:pt x="44037" y="13179"/>
                    <a:pt x="44632" y="13307"/>
                    <a:pt x="45162" y="13402"/>
                  </a:cubicBezTo>
                  <a:cubicBezTo>
                    <a:pt x="46170" y="13593"/>
                    <a:pt x="47624" y="13911"/>
                    <a:pt x="48335" y="13593"/>
                  </a:cubicBezTo>
                  <a:cubicBezTo>
                    <a:pt x="49056" y="13264"/>
                    <a:pt x="50298" y="12330"/>
                    <a:pt x="50913" y="11768"/>
                  </a:cubicBezTo>
                  <a:cubicBezTo>
                    <a:pt x="51529" y="11206"/>
                    <a:pt x="52017" y="10505"/>
                    <a:pt x="52017" y="9741"/>
                  </a:cubicBezTo>
                  <a:lnTo>
                    <a:pt x="52017" y="7842"/>
                  </a:lnTo>
                  <a:lnTo>
                    <a:pt x="52887" y="7842"/>
                  </a:lnTo>
                  <a:cubicBezTo>
                    <a:pt x="53672" y="7842"/>
                    <a:pt x="53683" y="8426"/>
                    <a:pt x="54320" y="8426"/>
                  </a:cubicBezTo>
                  <a:cubicBezTo>
                    <a:pt x="54956" y="8426"/>
                    <a:pt x="56102" y="8489"/>
                    <a:pt x="56739" y="8203"/>
                  </a:cubicBezTo>
                  <a:cubicBezTo>
                    <a:pt x="57386" y="7916"/>
                    <a:pt x="57917" y="7566"/>
                    <a:pt x="59339" y="6653"/>
                  </a:cubicBezTo>
                  <a:cubicBezTo>
                    <a:pt x="60761" y="5751"/>
                    <a:pt x="60602" y="4807"/>
                    <a:pt x="59742" y="4807"/>
                  </a:cubicBezTo>
                  <a:lnTo>
                    <a:pt x="55773" y="4807"/>
                  </a:lnTo>
                  <a:cubicBezTo>
                    <a:pt x="54670" y="4807"/>
                    <a:pt x="54861" y="5603"/>
                    <a:pt x="53800" y="5603"/>
                  </a:cubicBezTo>
                  <a:lnTo>
                    <a:pt x="44961" y="5603"/>
                  </a:lnTo>
                  <a:cubicBezTo>
                    <a:pt x="42913" y="5603"/>
                    <a:pt x="42881" y="4393"/>
                    <a:pt x="41448" y="4393"/>
                  </a:cubicBezTo>
                  <a:lnTo>
                    <a:pt x="35135" y="4393"/>
                  </a:lnTo>
                  <a:cubicBezTo>
                    <a:pt x="33002" y="4393"/>
                    <a:pt x="33108" y="2876"/>
                    <a:pt x="33108" y="2409"/>
                  </a:cubicBezTo>
                  <a:lnTo>
                    <a:pt x="33108" y="1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535825" y="2055425"/>
              <a:ext cx="395825" cy="715750"/>
            </a:xfrm>
            <a:custGeom>
              <a:avLst/>
              <a:gdLst/>
              <a:ahLst/>
              <a:cxnLst/>
              <a:rect l="l" t="t" r="r" b="b"/>
              <a:pathLst>
                <a:path w="15833" h="28630" extrusionOk="0">
                  <a:moveTo>
                    <a:pt x="0" y="19631"/>
                  </a:moveTo>
                  <a:lnTo>
                    <a:pt x="0" y="20458"/>
                  </a:lnTo>
                  <a:lnTo>
                    <a:pt x="732" y="20458"/>
                  </a:lnTo>
                  <a:cubicBezTo>
                    <a:pt x="1146" y="20458"/>
                    <a:pt x="2696" y="20405"/>
                    <a:pt x="4086" y="21169"/>
                  </a:cubicBezTo>
                  <a:cubicBezTo>
                    <a:pt x="5476" y="21933"/>
                    <a:pt x="11206" y="25244"/>
                    <a:pt x="12861" y="26199"/>
                  </a:cubicBezTo>
                  <a:cubicBezTo>
                    <a:pt x="14527" y="27165"/>
                    <a:pt x="15058" y="27653"/>
                    <a:pt x="15418" y="27971"/>
                  </a:cubicBezTo>
                  <a:cubicBezTo>
                    <a:pt x="15631" y="28141"/>
                    <a:pt x="15769" y="28374"/>
                    <a:pt x="15832" y="28629"/>
                  </a:cubicBezTo>
                  <a:lnTo>
                    <a:pt x="15832" y="24087"/>
                  </a:lnTo>
                  <a:cubicBezTo>
                    <a:pt x="15567" y="24395"/>
                    <a:pt x="15132" y="24597"/>
                    <a:pt x="14410" y="24406"/>
                  </a:cubicBezTo>
                  <a:cubicBezTo>
                    <a:pt x="12649" y="23928"/>
                    <a:pt x="12405" y="21244"/>
                    <a:pt x="12405" y="19174"/>
                  </a:cubicBezTo>
                  <a:lnTo>
                    <a:pt x="12405" y="3449"/>
                  </a:lnTo>
                  <a:cubicBezTo>
                    <a:pt x="12405" y="0"/>
                    <a:pt x="11450" y="2950"/>
                    <a:pt x="11450" y="4414"/>
                  </a:cubicBezTo>
                  <a:lnTo>
                    <a:pt x="11450" y="15599"/>
                  </a:lnTo>
                  <a:cubicBezTo>
                    <a:pt x="11450" y="18103"/>
                    <a:pt x="10272" y="19641"/>
                    <a:pt x="6898" y="196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3644050" y="1807650"/>
              <a:ext cx="184925" cy="203475"/>
            </a:xfrm>
            <a:custGeom>
              <a:avLst/>
              <a:gdLst/>
              <a:ahLst/>
              <a:cxnLst/>
              <a:rect l="l" t="t" r="r" b="b"/>
              <a:pathLst>
                <a:path w="7397" h="8139" extrusionOk="0">
                  <a:moveTo>
                    <a:pt x="3057" y="0"/>
                  </a:moveTo>
                  <a:lnTo>
                    <a:pt x="330" y="117"/>
                  </a:lnTo>
                  <a:lnTo>
                    <a:pt x="330" y="2292"/>
                  </a:lnTo>
                  <a:cubicBezTo>
                    <a:pt x="828" y="2642"/>
                    <a:pt x="1412" y="3035"/>
                    <a:pt x="1815" y="3268"/>
                  </a:cubicBezTo>
                  <a:cubicBezTo>
                    <a:pt x="2685" y="3757"/>
                    <a:pt x="2664" y="4542"/>
                    <a:pt x="1879" y="5539"/>
                  </a:cubicBezTo>
                  <a:cubicBezTo>
                    <a:pt x="1094" y="6547"/>
                    <a:pt x="393" y="7269"/>
                    <a:pt x="192" y="7587"/>
                  </a:cubicBezTo>
                  <a:cubicBezTo>
                    <a:pt x="1" y="7906"/>
                    <a:pt x="478" y="8139"/>
                    <a:pt x="1253" y="7460"/>
                  </a:cubicBezTo>
                  <a:cubicBezTo>
                    <a:pt x="2038" y="6770"/>
                    <a:pt x="3173" y="4796"/>
                    <a:pt x="4500" y="4796"/>
                  </a:cubicBezTo>
                  <a:lnTo>
                    <a:pt x="6357" y="4796"/>
                  </a:lnTo>
                  <a:cubicBezTo>
                    <a:pt x="6686" y="4796"/>
                    <a:pt x="7078" y="4595"/>
                    <a:pt x="7397" y="4361"/>
                  </a:cubicBezTo>
                  <a:cubicBezTo>
                    <a:pt x="5688" y="4181"/>
                    <a:pt x="5784" y="2833"/>
                    <a:pt x="5784" y="2398"/>
                  </a:cubicBezTo>
                  <a:lnTo>
                    <a:pt x="5784" y="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893675" y="1966800"/>
              <a:ext cx="367450" cy="381500"/>
            </a:xfrm>
            <a:custGeom>
              <a:avLst/>
              <a:gdLst/>
              <a:ahLst/>
              <a:cxnLst/>
              <a:rect l="l" t="t" r="r" b="b"/>
              <a:pathLst>
                <a:path w="14698" h="15260" extrusionOk="0">
                  <a:moveTo>
                    <a:pt x="1518" y="15260"/>
                  </a:moveTo>
                  <a:lnTo>
                    <a:pt x="1518" y="13986"/>
                  </a:lnTo>
                  <a:lnTo>
                    <a:pt x="1497" y="13986"/>
                  </a:lnTo>
                  <a:lnTo>
                    <a:pt x="1497" y="7705"/>
                  </a:lnTo>
                  <a:cubicBezTo>
                    <a:pt x="1497" y="6569"/>
                    <a:pt x="2601" y="6516"/>
                    <a:pt x="2845" y="6516"/>
                  </a:cubicBezTo>
                  <a:lnTo>
                    <a:pt x="4267" y="6516"/>
                  </a:lnTo>
                  <a:cubicBezTo>
                    <a:pt x="4935" y="6516"/>
                    <a:pt x="5614" y="6580"/>
                    <a:pt x="6283" y="6728"/>
                  </a:cubicBezTo>
                  <a:cubicBezTo>
                    <a:pt x="6728" y="6813"/>
                    <a:pt x="7323" y="6941"/>
                    <a:pt x="7853" y="7036"/>
                  </a:cubicBezTo>
                  <a:cubicBezTo>
                    <a:pt x="8861" y="7227"/>
                    <a:pt x="10315" y="7545"/>
                    <a:pt x="11026" y="7227"/>
                  </a:cubicBezTo>
                  <a:cubicBezTo>
                    <a:pt x="11747" y="6898"/>
                    <a:pt x="12989" y="5964"/>
                    <a:pt x="13604" y="5402"/>
                  </a:cubicBezTo>
                  <a:cubicBezTo>
                    <a:pt x="13668" y="5338"/>
                    <a:pt x="13742" y="5275"/>
                    <a:pt x="13806" y="5211"/>
                  </a:cubicBezTo>
                  <a:lnTo>
                    <a:pt x="13806" y="5200"/>
                  </a:lnTo>
                  <a:cubicBezTo>
                    <a:pt x="14315" y="4670"/>
                    <a:pt x="14697" y="4054"/>
                    <a:pt x="14697" y="3375"/>
                  </a:cubicBezTo>
                  <a:lnTo>
                    <a:pt x="14697" y="1476"/>
                  </a:lnTo>
                  <a:cubicBezTo>
                    <a:pt x="14697" y="1476"/>
                    <a:pt x="12872" y="3906"/>
                    <a:pt x="12045" y="4871"/>
                  </a:cubicBezTo>
                  <a:lnTo>
                    <a:pt x="11907" y="5031"/>
                  </a:lnTo>
                  <a:cubicBezTo>
                    <a:pt x="11854" y="5084"/>
                    <a:pt x="11801" y="5158"/>
                    <a:pt x="11737" y="5222"/>
                  </a:cubicBezTo>
                  <a:lnTo>
                    <a:pt x="11726" y="5243"/>
                  </a:lnTo>
                  <a:lnTo>
                    <a:pt x="11694" y="5275"/>
                  </a:lnTo>
                  <a:lnTo>
                    <a:pt x="11673" y="5307"/>
                  </a:lnTo>
                  <a:cubicBezTo>
                    <a:pt x="10379" y="6781"/>
                    <a:pt x="9646" y="4893"/>
                    <a:pt x="10230" y="4076"/>
                  </a:cubicBezTo>
                  <a:cubicBezTo>
                    <a:pt x="10814" y="3269"/>
                    <a:pt x="11100" y="2611"/>
                    <a:pt x="10294" y="3121"/>
                  </a:cubicBezTo>
                  <a:cubicBezTo>
                    <a:pt x="9487" y="3630"/>
                    <a:pt x="5858" y="5826"/>
                    <a:pt x="5009" y="5826"/>
                  </a:cubicBezTo>
                  <a:cubicBezTo>
                    <a:pt x="4160" y="5826"/>
                    <a:pt x="3619" y="5296"/>
                    <a:pt x="3969" y="4850"/>
                  </a:cubicBezTo>
                  <a:cubicBezTo>
                    <a:pt x="4309" y="4394"/>
                    <a:pt x="5413" y="2866"/>
                    <a:pt x="6007" y="2251"/>
                  </a:cubicBezTo>
                  <a:cubicBezTo>
                    <a:pt x="6612" y="1635"/>
                    <a:pt x="6484" y="1221"/>
                    <a:pt x="6007" y="1561"/>
                  </a:cubicBezTo>
                  <a:cubicBezTo>
                    <a:pt x="5540" y="1900"/>
                    <a:pt x="3683" y="3439"/>
                    <a:pt x="2813" y="4033"/>
                  </a:cubicBezTo>
                  <a:cubicBezTo>
                    <a:pt x="1943" y="4638"/>
                    <a:pt x="1476" y="4458"/>
                    <a:pt x="1327" y="4001"/>
                  </a:cubicBezTo>
                  <a:cubicBezTo>
                    <a:pt x="1189" y="3556"/>
                    <a:pt x="807" y="1784"/>
                    <a:pt x="638" y="1115"/>
                  </a:cubicBezTo>
                  <a:cubicBezTo>
                    <a:pt x="468" y="457"/>
                    <a:pt x="1" y="1"/>
                    <a:pt x="128" y="807"/>
                  </a:cubicBezTo>
                  <a:cubicBezTo>
                    <a:pt x="256" y="1614"/>
                    <a:pt x="1518" y="15260"/>
                    <a:pt x="1518" y="15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3509825" y="2362875"/>
              <a:ext cx="115950" cy="87575"/>
            </a:xfrm>
            <a:custGeom>
              <a:avLst/>
              <a:gdLst/>
              <a:ahLst/>
              <a:cxnLst/>
              <a:rect l="l" t="t" r="r" b="b"/>
              <a:pathLst>
                <a:path w="4638" h="3503" extrusionOk="0">
                  <a:moveTo>
                    <a:pt x="0" y="0"/>
                  </a:moveTo>
                  <a:cubicBezTo>
                    <a:pt x="0" y="669"/>
                    <a:pt x="1040" y="849"/>
                    <a:pt x="1040" y="2155"/>
                  </a:cubicBezTo>
                  <a:lnTo>
                    <a:pt x="1040" y="3502"/>
                  </a:lnTo>
                  <a:cubicBezTo>
                    <a:pt x="1040" y="1974"/>
                    <a:pt x="2812" y="1836"/>
                    <a:pt x="3534" y="1836"/>
                  </a:cubicBezTo>
                  <a:cubicBezTo>
                    <a:pt x="4245" y="1836"/>
                    <a:pt x="4638" y="1072"/>
                    <a:pt x="4234" y="1072"/>
                  </a:cubicBezTo>
                  <a:lnTo>
                    <a:pt x="2834" y="1072"/>
                  </a:lnTo>
                  <a:cubicBezTo>
                    <a:pt x="1751" y="1072"/>
                    <a:pt x="1507" y="0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3303425" y="1917725"/>
              <a:ext cx="346225" cy="182800"/>
            </a:xfrm>
            <a:custGeom>
              <a:avLst/>
              <a:gdLst/>
              <a:ahLst/>
              <a:cxnLst/>
              <a:rect l="l" t="t" r="r" b="b"/>
              <a:pathLst>
                <a:path w="13849" h="7312" extrusionOk="0">
                  <a:moveTo>
                    <a:pt x="5349" y="1"/>
                  </a:moveTo>
                  <a:cubicBezTo>
                    <a:pt x="4160" y="139"/>
                    <a:pt x="4023" y="1200"/>
                    <a:pt x="2102" y="1200"/>
                  </a:cubicBezTo>
                  <a:lnTo>
                    <a:pt x="1" y="1200"/>
                  </a:lnTo>
                  <a:cubicBezTo>
                    <a:pt x="1327" y="1200"/>
                    <a:pt x="1879" y="1518"/>
                    <a:pt x="3036" y="2134"/>
                  </a:cubicBezTo>
                  <a:cubicBezTo>
                    <a:pt x="4203" y="2739"/>
                    <a:pt x="10676" y="6675"/>
                    <a:pt x="11641" y="6972"/>
                  </a:cubicBezTo>
                  <a:cubicBezTo>
                    <a:pt x="12596" y="7259"/>
                    <a:pt x="13583" y="7312"/>
                    <a:pt x="13721" y="7163"/>
                  </a:cubicBezTo>
                  <a:cubicBezTo>
                    <a:pt x="13849" y="7015"/>
                    <a:pt x="13647" y="6813"/>
                    <a:pt x="13647" y="6813"/>
                  </a:cubicBezTo>
                  <a:cubicBezTo>
                    <a:pt x="13647" y="6813"/>
                    <a:pt x="10559" y="5041"/>
                    <a:pt x="8150" y="3450"/>
                  </a:cubicBezTo>
                  <a:cubicBezTo>
                    <a:pt x="5742" y="1847"/>
                    <a:pt x="5084" y="1168"/>
                    <a:pt x="4978" y="701"/>
                  </a:cubicBezTo>
                  <a:cubicBezTo>
                    <a:pt x="4871" y="234"/>
                    <a:pt x="5328" y="11"/>
                    <a:pt x="5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2967600" y="1928075"/>
              <a:ext cx="122050" cy="45400"/>
            </a:xfrm>
            <a:custGeom>
              <a:avLst/>
              <a:gdLst/>
              <a:ahLst/>
              <a:cxnLst/>
              <a:rect l="l" t="t" r="r" b="b"/>
              <a:pathLst>
                <a:path w="4882" h="1816" extrusionOk="0">
                  <a:moveTo>
                    <a:pt x="3756" y="1"/>
                  </a:moveTo>
                  <a:lnTo>
                    <a:pt x="753" y="1"/>
                  </a:lnTo>
                  <a:cubicBezTo>
                    <a:pt x="255" y="1"/>
                    <a:pt x="0" y="319"/>
                    <a:pt x="138" y="754"/>
                  </a:cubicBezTo>
                  <a:lnTo>
                    <a:pt x="1454" y="754"/>
                  </a:lnTo>
                  <a:cubicBezTo>
                    <a:pt x="2080" y="754"/>
                    <a:pt x="2663" y="606"/>
                    <a:pt x="3226" y="1157"/>
                  </a:cubicBezTo>
                  <a:cubicBezTo>
                    <a:pt x="3778" y="1698"/>
                    <a:pt x="3852" y="1815"/>
                    <a:pt x="4361" y="1815"/>
                  </a:cubicBezTo>
                  <a:cubicBezTo>
                    <a:pt x="4871" y="1815"/>
                    <a:pt x="4881" y="1486"/>
                    <a:pt x="4743" y="1370"/>
                  </a:cubicBezTo>
                  <a:cubicBezTo>
                    <a:pt x="4605" y="1253"/>
                    <a:pt x="3937" y="627"/>
                    <a:pt x="3714" y="425"/>
                  </a:cubicBezTo>
                  <a:cubicBezTo>
                    <a:pt x="3502" y="234"/>
                    <a:pt x="3756" y="1"/>
                    <a:pt x="3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254100" y="2012450"/>
              <a:ext cx="255750" cy="146975"/>
            </a:xfrm>
            <a:custGeom>
              <a:avLst/>
              <a:gdLst/>
              <a:ahLst/>
              <a:cxnLst/>
              <a:rect l="l" t="t" r="r" b="b"/>
              <a:pathLst>
                <a:path w="10230" h="5879" extrusionOk="0">
                  <a:moveTo>
                    <a:pt x="5730" y="4849"/>
                  </a:moveTo>
                  <a:cubicBezTo>
                    <a:pt x="6303" y="4743"/>
                    <a:pt x="6876" y="4690"/>
                    <a:pt x="7460" y="4690"/>
                  </a:cubicBezTo>
                  <a:lnTo>
                    <a:pt x="8882" y="4690"/>
                  </a:lnTo>
                  <a:cubicBezTo>
                    <a:pt x="9126" y="4690"/>
                    <a:pt x="10229" y="4743"/>
                    <a:pt x="10229" y="5879"/>
                  </a:cubicBezTo>
                  <a:cubicBezTo>
                    <a:pt x="10229" y="4573"/>
                    <a:pt x="9030" y="3990"/>
                    <a:pt x="8118" y="3597"/>
                  </a:cubicBezTo>
                  <a:cubicBezTo>
                    <a:pt x="7205" y="3215"/>
                    <a:pt x="1751" y="637"/>
                    <a:pt x="1231" y="403"/>
                  </a:cubicBezTo>
                  <a:cubicBezTo>
                    <a:pt x="722" y="170"/>
                    <a:pt x="0" y="0"/>
                    <a:pt x="616" y="573"/>
                  </a:cubicBezTo>
                  <a:cubicBezTo>
                    <a:pt x="1231" y="1146"/>
                    <a:pt x="5730" y="4849"/>
                    <a:pt x="5730" y="4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179550" y="2003675"/>
              <a:ext cx="95800" cy="145150"/>
            </a:xfrm>
            <a:custGeom>
              <a:avLst/>
              <a:gdLst/>
              <a:ahLst/>
              <a:cxnLst/>
              <a:rect l="l" t="t" r="r" b="b"/>
              <a:pathLst>
                <a:path w="3832" h="5806" extrusionOk="0">
                  <a:moveTo>
                    <a:pt x="0" y="1"/>
                  </a:moveTo>
                  <a:lnTo>
                    <a:pt x="0" y="1900"/>
                  </a:lnTo>
                  <a:cubicBezTo>
                    <a:pt x="0" y="2664"/>
                    <a:pt x="489" y="3365"/>
                    <a:pt x="1104" y="3927"/>
                  </a:cubicBezTo>
                  <a:cubicBezTo>
                    <a:pt x="1719" y="4489"/>
                    <a:pt x="2961" y="5423"/>
                    <a:pt x="3682" y="5752"/>
                  </a:cubicBezTo>
                  <a:cubicBezTo>
                    <a:pt x="3725" y="5773"/>
                    <a:pt x="3778" y="5784"/>
                    <a:pt x="3831" y="5805"/>
                  </a:cubicBezTo>
                  <a:cubicBezTo>
                    <a:pt x="3831" y="4702"/>
                    <a:pt x="3481" y="4351"/>
                    <a:pt x="2653" y="3396"/>
                  </a:cubicBezTo>
                  <a:cubicBezTo>
                    <a:pt x="1815" y="2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4351025" y="1928075"/>
              <a:ext cx="122050" cy="45400"/>
            </a:xfrm>
            <a:custGeom>
              <a:avLst/>
              <a:gdLst/>
              <a:ahLst/>
              <a:cxnLst/>
              <a:rect l="l" t="t" r="r" b="b"/>
              <a:pathLst>
                <a:path w="4882" h="1816" extrusionOk="0">
                  <a:moveTo>
                    <a:pt x="1125" y="1"/>
                  </a:moveTo>
                  <a:lnTo>
                    <a:pt x="4128" y="1"/>
                  </a:lnTo>
                  <a:cubicBezTo>
                    <a:pt x="4617" y="1"/>
                    <a:pt x="4882" y="319"/>
                    <a:pt x="4744" y="754"/>
                  </a:cubicBezTo>
                  <a:lnTo>
                    <a:pt x="3417" y="754"/>
                  </a:lnTo>
                  <a:cubicBezTo>
                    <a:pt x="2791" y="754"/>
                    <a:pt x="2218" y="606"/>
                    <a:pt x="1656" y="1157"/>
                  </a:cubicBezTo>
                  <a:cubicBezTo>
                    <a:pt x="1094" y="1698"/>
                    <a:pt x="1030" y="1815"/>
                    <a:pt x="510" y="1815"/>
                  </a:cubicBezTo>
                  <a:cubicBezTo>
                    <a:pt x="1" y="1815"/>
                    <a:pt x="1" y="1486"/>
                    <a:pt x="139" y="1370"/>
                  </a:cubicBezTo>
                  <a:cubicBezTo>
                    <a:pt x="277" y="1253"/>
                    <a:pt x="945" y="627"/>
                    <a:pt x="1157" y="425"/>
                  </a:cubicBezTo>
                  <a:cubicBezTo>
                    <a:pt x="1369" y="234"/>
                    <a:pt x="1125" y="1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3651750" y="1699950"/>
              <a:ext cx="137450" cy="170600"/>
            </a:xfrm>
            <a:custGeom>
              <a:avLst/>
              <a:gdLst/>
              <a:ahLst/>
              <a:cxnLst/>
              <a:rect l="l" t="t" r="r" b="b"/>
              <a:pathLst>
                <a:path w="5498" h="6824" extrusionOk="0">
                  <a:moveTo>
                    <a:pt x="2749" y="0"/>
                  </a:moveTo>
                  <a:lnTo>
                    <a:pt x="2749" y="0"/>
                  </a:lnTo>
                  <a:cubicBezTo>
                    <a:pt x="4266" y="0"/>
                    <a:pt x="5497" y="1231"/>
                    <a:pt x="5497" y="2748"/>
                  </a:cubicBezTo>
                  <a:lnTo>
                    <a:pt x="5497" y="4075"/>
                  </a:lnTo>
                  <a:cubicBezTo>
                    <a:pt x="5497" y="5592"/>
                    <a:pt x="4266" y="6812"/>
                    <a:pt x="2749" y="6823"/>
                  </a:cubicBezTo>
                  <a:lnTo>
                    <a:pt x="2749" y="6823"/>
                  </a:lnTo>
                  <a:cubicBezTo>
                    <a:pt x="1231" y="6812"/>
                    <a:pt x="0" y="5592"/>
                    <a:pt x="0" y="4075"/>
                  </a:cubicBezTo>
                  <a:lnTo>
                    <a:pt x="0" y="2748"/>
                  </a:lnTo>
                  <a:cubicBezTo>
                    <a:pt x="0" y="1231"/>
                    <a:pt x="1231" y="0"/>
                    <a:pt x="2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3706125" y="1741050"/>
              <a:ext cx="68200" cy="75375"/>
            </a:xfrm>
            <a:custGeom>
              <a:avLst/>
              <a:gdLst/>
              <a:ahLst/>
              <a:cxnLst/>
              <a:rect l="l" t="t" r="r" b="b"/>
              <a:pathLst>
                <a:path w="2728" h="3015" extrusionOk="0">
                  <a:moveTo>
                    <a:pt x="1815" y="648"/>
                  </a:moveTo>
                  <a:cubicBezTo>
                    <a:pt x="1465" y="648"/>
                    <a:pt x="1157" y="415"/>
                    <a:pt x="1072" y="75"/>
                  </a:cubicBezTo>
                  <a:lnTo>
                    <a:pt x="1072" y="75"/>
                  </a:lnTo>
                  <a:cubicBezTo>
                    <a:pt x="1051" y="33"/>
                    <a:pt x="1019" y="11"/>
                    <a:pt x="977" y="11"/>
                  </a:cubicBezTo>
                  <a:cubicBezTo>
                    <a:pt x="924" y="1"/>
                    <a:pt x="881" y="43"/>
                    <a:pt x="871" y="96"/>
                  </a:cubicBezTo>
                  <a:lnTo>
                    <a:pt x="828" y="945"/>
                  </a:lnTo>
                  <a:lnTo>
                    <a:pt x="754" y="2356"/>
                  </a:lnTo>
                  <a:cubicBezTo>
                    <a:pt x="680" y="2484"/>
                    <a:pt x="542" y="2558"/>
                    <a:pt x="393" y="2548"/>
                  </a:cubicBezTo>
                  <a:lnTo>
                    <a:pt x="1" y="2548"/>
                  </a:lnTo>
                  <a:cubicBezTo>
                    <a:pt x="1" y="2548"/>
                    <a:pt x="202" y="2781"/>
                    <a:pt x="319" y="2887"/>
                  </a:cubicBezTo>
                  <a:cubicBezTo>
                    <a:pt x="436" y="2993"/>
                    <a:pt x="521" y="3014"/>
                    <a:pt x="765" y="3014"/>
                  </a:cubicBezTo>
                  <a:cubicBezTo>
                    <a:pt x="1019" y="3014"/>
                    <a:pt x="1136" y="2739"/>
                    <a:pt x="1136" y="2431"/>
                  </a:cubicBezTo>
                  <a:lnTo>
                    <a:pt x="1136" y="1508"/>
                  </a:lnTo>
                  <a:cubicBezTo>
                    <a:pt x="1136" y="1508"/>
                    <a:pt x="1104" y="1200"/>
                    <a:pt x="1508" y="1200"/>
                  </a:cubicBezTo>
                  <a:lnTo>
                    <a:pt x="2632" y="1200"/>
                  </a:lnTo>
                  <a:cubicBezTo>
                    <a:pt x="2685" y="1200"/>
                    <a:pt x="2728" y="1157"/>
                    <a:pt x="2728" y="1104"/>
                  </a:cubicBezTo>
                  <a:lnTo>
                    <a:pt x="2728" y="744"/>
                  </a:lnTo>
                  <a:cubicBezTo>
                    <a:pt x="2728" y="691"/>
                    <a:pt x="2685" y="637"/>
                    <a:pt x="2632" y="6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3715425" y="1820100"/>
              <a:ext cx="26550" cy="5075"/>
            </a:xfrm>
            <a:custGeom>
              <a:avLst/>
              <a:gdLst/>
              <a:ahLst/>
              <a:cxnLst/>
              <a:rect l="l" t="t" r="r" b="b"/>
              <a:pathLst>
                <a:path w="1062" h="203" extrusionOk="0">
                  <a:moveTo>
                    <a:pt x="96" y="1"/>
                  </a:moveTo>
                  <a:lnTo>
                    <a:pt x="955" y="1"/>
                  </a:lnTo>
                  <a:cubicBezTo>
                    <a:pt x="1019" y="1"/>
                    <a:pt x="1061" y="43"/>
                    <a:pt x="1061" y="96"/>
                  </a:cubicBezTo>
                  <a:lnTo>
                    <a:pt x="1061" y="96"/>
                  </a:lnTo>
                  <a:cubicBezTo>
                    <a:pt x="1061" y="160"/>
                    <a:pt x="1019" y="203"/>
                    <a:pt x="955" y="203"/>
                  </a:cubicBezTo>
                  <a:lnTo>
                    <a:pt x="96" y="203"/>
                  </a:lnTo>
                  <a:cubicBezTo>
                    <a:pt x="43" y="203"/>
                    <a:pt x="0" y="160"/>
                    <a:pt x="0" y="96"/>
                  </a:cubicBezTo>
                  <a:lnTo>
                    <a:pt x="0" y="96"/>
                  </a:lnTo>
                  <a:cubicBezTo>
                    <a:pt x="0" y="43"/>
                    <a:pt x="43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3698975" y="1827550"/>
              <a:ext cx="43000" cy="8250"/>
            </a:xfrm>
            <a:custGeom>
              <a:avLst/>
              <a:gdLst/>
              <a:ahLst/>
              <a:cxnLst/>
              <a:rect l="l" t="t" r="r" b="b"/>
              <a:pathLst>
                <a:path w="1720" h="330" extrusionOk="0">
                  <a:moveTo>
                    <a:pt x="159" y="0"/>
                  </a:moveTo>
                  <a:lnTo>
                    <a:pt x="1560" y="0"/>
                  </a:lnTo>
                  <a:cubicBezTo>
                    <a:pt x="1645" y="0"/>
                    <a:pt x="1719" y="74"/>
                    <a:pt x="1719" y="170"/>
                  </a:cubicBezTo>
                  <a:lnTo>
                    <a:pt x="1719" y="170"/>
                  </a:lnTo>
                  <a:cubicBezTo>
                    <a:pt x="1719" y="255"/>
                    <a:pt x="1645" y="329"/>
                    <a:pt x="1560" y="329"/>
                  </a:cubicBezTo>
                  <a:lnTo>
                    <a:pt x="159" y="329"/>
                  </a:lnTo>
                  <a:cubicBezTo>
                    <a:pt x="74" y="329"/>
                    <a:pt x="0" y="255"/>
                    <a:pt x="0" y="170"/>
                  </a:cubicBezTo>
                  <a:lnTo>
                    <a:pt x="0" y="170"/>
                  </a:lnTo>
                  <a:cubicBezTo>
                    <a:pt x="0" y="74"/>
                    <a:pt x="74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3674550" y="1705775"/>
              <a:ext cx="114650" cy="184125"/>
            </a:xfrm>
            <a:custGeom>
              <a:avLst/>
              <a:gdLst/>
              <a:ahLst/>
              <a:cxnLst/>
              <a:rect l="l" t="t" r="r" b="b"/>
              <a:pathLst>
                <a:path w="4586" h="7365" extrusionOk="0">
                  <a:moveTo>
                    <a:pt x="2940" y="1"/>
                  </a:moveTo>
                  <a:cubicBezTo>
                    <a:pt x="3524" y="520"/>
                    <a:pt x="3863" y="1263"/>
                    <a:pt x="3863" y="2048"/>
                  </a:cubicBezTo>
                  <a:lnTo>
                    <a:pt x="3863" y="2059"/>
                  </a:lnTo>
                  <a:lnTo>
                    <a:pt x="3895" y="2059"/>
                  </a:lnTo>
                  <a:cubicBezTo>
                    <a:pt x="3948" y="2059"/>
                    <a:pt x="3991" y="2102"/>
                    <a:pt x="3991" y="2155"/>
                  </a:cubicBezTo>
                  <a:lnTo>
                    <a:pt x="3991" y="2526"/>
                  </a:lnTo>
                  <a:cubicBezTo>
                    <a:pt x="3991" y="2579"/>
                    <a:pt x="3948" y="2621"/>
                    <a:pt x="3895" y="2621"/>
                  </a:cubicBezTo>
                  <a:lnTo>
                    <a:pt x="3863" y="2621"/>
                  </a:lnTo>
                  <a:lnTo>
                    <a:pt x="3863" y="3375"/>
                  </a:lnTo>
                  <a:cubicBezTo>
                    <a:pt x="3863" y="4892"/>
                    <a:pt x="2633" y="6123"/>
                    <a:pt x="1115" y="6123"/>
                  </a:cubicBezTo>
                  <a:cubicBezTo>
                    <a:pt x="733" y="6123"/>
                    <a:pt x="351" y="6038"/>
                    <a:pt x="1" y="5890"/>
                  </a:cubicBezTo>
                  <a:cubicBezTo>
                    <a:pt x="1646" y="7365"/>
                    <a:pt x="4277" y="6388"/>
                    <a:pt x="4564" y="4192"/>
                  </a:cubicBezTo>
                  <a:cubicBezTo>
                    <a:pt x="4574" y="4075"/>
                    <a:pt x="4585" y="3959"/>
                    <a:pt x="4585" y="3842"/>
                  </a:cubicBezTo>
                  <a:lnTo>
                    <a:pt x="4585" y="2515"/>
                  </a:lnTo>
                  <a:cubicBezTo>
                    <a:pt x="4585" y="1422"/>
                    <a:pt x="3938" y="436"/>
                    <a:pt x="2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3422275" y="3107525"/>
              <a:ext cx="607000" cy="541975"/>
            </a:xfrm>
            <a:custGeom>
              <a:avLst/>
              <a:gdLst/>
              <a:ahLst/>
              <a:cxnLst/>
              <a:rect l="l" t="t" r="r" b="b"/>
              <a:pathLst>
                <a:path w="24280" h="21679" extrusionOk="0">
                  <a:moveTo>
                    <a:pt x="616" y="0"/>
                  </a:moveTo>
                  <a:lnTo>
                    <a:pt x="23664" y="0"/>
                  </a:lnTo>
                  <a:cubicBezTo>
                    <a:pt x="24003" y="0"/>
                    <a:pt x="24279" y="276"/>
                    <a:pt x="24279" y="615"/>
                  </a:cubicBezTo>
                  <a:lnTo>
                    <a:pt x="24279" y="21074"/>
                  </a:lnTo>
                  <a:cubicBezTo>
                    <a:pt x="24279" y="21403"/>
                    <a:pt x="24003" y="21679"/>
                    <a:pt x="23664" y="21679"/>
                  </a:cubicBezTo>
                  <a:lnTo>
                    <a:pt x="616" y="21679"/>
                  </a:lnTo>
                  <a:cubicBezTo>
                    <a:pt x="277" y="21679"/>
                    <a:pt x="1" y="21403"/>
                    <a:pt x="1" y="21074"/>
                  </a:cubicBezTo>
                  <a:lnTo>
                    <a:pt x="1" y="615"/>
                  </a:lnTo>
                  <a:cubicBezTo>
                    <a:pt x="1" y="276"/>
                    <a:pt x="277" y="11"/>
                    <a:pt x="6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3394150" y="3047825"/>
              <a:ext cx="663225" cy="88100"/>
            </a:xfrm>
            <a:custGeom>
              <a:avLst/>
              <a:gdLst/>
              <a:ahLst/>
              <a:cxnLst/>
              <a:rect l="l" t="t" r="r" b="b"/>
              <a:pathLst>
                <a:path w="26529" h="3524" extrusionOk="0">
                  <a:moveTo>
                    <a:pt x="510" y="1"/>
                  </a:moveTo>
                  <a:lnTo>
                    <a:pt x="26020" y="1"/>
                  </a:lnTo>
                  <a:cubicBezTo>
                    <a:pt x="26296" y="1"/>
                    <a:pt x="26518" y="223"/>
                    <a:pt x="26529" y="499"/>
                  </a:cubicBezTo>
                  <a:lnTo>
                    <a:pt x="26529" y="3025"/>
                  </a:lnTo>
                  <a:cubicBezTo>
                    <a:pt x="26529" y="3301"/>
                    <a:pt x="26296" y="3523"/>
                    <a:pt x="26020" y="3523"/>
                  </a:cubicBezTo>
                  <a:lnTo>
                    <a:pt x="510" y="3523"/>
                  </a:lnTo>
                  <a:cubicBezTo>
                    <a:pt x="234" y="3523"/>
                    <a:pt x="1" y="3301"/>
                    <a:pt x="1" y="3025"/>
                  </a:cubicBezTo>
                  <a:lnTo>
                    <a:pt x="1" y="499"/>
                  </a:lnTo>
                  <a:cubicBezTo>
                    <a:pt x="1" y="223"/>
                    <a:pt x="234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3394150" y="3047825"/>
              <a:ext cx="663225" cy="88100"/>
            </a:xfrm>
            <a:custGeom>
              <a:avLst/>
              <a:gdLst/>
              <a:ahLst/>
              <a:cxnLst/>
              <a:rect l="l" t="t" r="r" b="b"/>
              <a:pathLst>
                <a:path w="26529" h="3524" extrusionOk="0">
                  <a:moveTo>
                    <a:pt x="24842" y="2399"/>
                  </a:moveTo>
                  <a:lnTo>
                    <a:pt x="6145" y="2399"/>
                  </a:lnTo>
                  <a:lnTo>
                    <a:pt x="1731" y="2399"/>
                  </a:lnTo>
                  <a:lnTo>
                    <a:pt x="1688" y="2399"/>
                  </a:lnTo>
                  <a:lnTo>
                    <a:pt x="1" y="2399"/>
                  </a:lnTo>
                  <a:lnTo>
                    <a:pt x="1" y="3025"/>
                  </a:lnTo>
                  <a:cubicBezTo>
                    <a:pt x="1" y="3301"/>
                    <a:pt x="234" y="3523"/>
                    <a:pt x="510" y="3523"/>
                  </a:cubicBezTo>
                  <a:lnTo>
                    <a:pt x="26020" y="3523"/>
                  </a:lnTo>
                  <a:cubicBezTo>
                    <a:pt x="26296" y="3523"/>
                    <a:pt x="26529" y="3301"/>
                    <a:pt x="26518" y="3025"/>
                  </a:cubicBezTo>
                  <a:lnTo>
                    <a:pt x="26518" y="499"/>
                  </a:lnTo>
                  <a:cubicBezTo>
                    <a:pt x="26518" y="223"/>
                    <a:pt x="26296" y="1"/>
                    <a:pt x="26020" y="1"/>
                  </a:cubicBezTo>
                  <a:lnTo>
                    <a:pt x="25341" y="1"/>
                  </a:lnTo>
                  <a:lnTo>
                    <a:pt x="25341" y="1900"/>
                  </a:lnTo>
                  <a:cubicBezTo>
                    <a:pt x="25341" y="2176"/>
                    <a:pt x="25118" y="2388"/>
                    <a:pt x="24842" y="23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3422275" y="3135900"/>
              <a:ext cx="607000" cy="513600"/>
            </a:xfrm>
            <a:custGeom>
              <a:avLst/>
              <a:gdLst/>
              <a:ahLst/>
              <a:cxnLst/>
              <a:rect l="l" t="t" r="r" b="b"/>
              <a:pathLst>
                <a:path w="24280" h="20544" extrusionOk="0">
                  <a:moveTo>
                    <a:pt x="1" y="2834"/>
                  </a:moveTo>
                  <a:lnTo>
                    <a:pt x="20353" y="2834"/>
                  </a:lnTo>
                  <a:cubicBezTo>
                    <a:pt x="20693" y="2834"/>
                    <a:pt x="20958" y="3110"/>
                    <a:pt x="20958" y="3449"/>
                  </a:cubicBezTo>
                  <a:lnTo>
                    <a:pt x="20958" y="20544"/>
                  </a:lnTo>
                  <a:lnTo>
                    <a:pt x="23664" y="20544"/>
                  </a:lnTo>
                  <a:cubicBezTo>
                    <a:pt x="24003" y="20544"/>
                    <a:pt x="24279" y="20268"/>
                    <a:pt x="24279" y="19939"/>
                  </a:cubicBezTo>
                  <a:lnTo>
                    <a:pt x="2427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3561025" y="3232725"/>
              <a:ext cx="308000" cy="64500"/>
            </a:xfrm>
            <a:custGeom>
              <a:avLst/>
              <a:gdLst/>
              <a:ahLst/>
              <a:cxnLst/>
              <a:rect l="l" t="t" r="r" b="b"/>
              <a:pathLst>
                <a:path w="12320" h="2580" extrusionOk="0">
                  <a:moveTo>
                    <a:pt x="1295" y="1"/>
                  </a:moveTo>
                  <a:lnTo>
                    <a:pt x="11036" y="1"/>
                  </a:lnTo>
                  <a:cubicBezTo>
                    <a:pt x="11747" y="1"/>
                    <a:pt x="12320" y="574"/>
                    <a:pt x="12320" y="1284"/>
                  </a:cubicBezTo>
                  <a:lnTo>
                    <a:pt x="12320" y="1284"/>
                  </a:lnTo>
                  <a:cubicBezTo>
                    <a:pt x="12320" y="1995"/>
                    <a:pt x="11747" y="2568"/>
                    <a:pt x="11036" y="2579"/>
                  </a:cubicBezTo>
                  <a:lnTo>
                    <a:pt x="1295" y="2579"/>
                  </a:lnTo>
                  <a:cubicBezTo>
                    <a:pt x="584" y="2568"/>
                    <a:pt x="0" y="1995"/>
                    <a:pt x="0" y="1284"/>
                  </a:cubicBezTo>
                  <a:lnTo>
                    <a:pt x="0" y="1284"/>
                  </a:lnTo>
                  <a:cubicBezTo>
                    <a:pt x="0" y="574"/>
                    <a:pt x="584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3459675" y="3232725"/>
              <a:ext cx="66100" cy="64500"/>
            </a:xfrm>
            <a:custGeom>
              <a:avLst/>
              <a:gdLst/>
              <a:ahLst/>
              <a:cxnLst/>
              <a:rect l="l" t="t" r="r" b="b"/>
              <a:pathLst>
                <a:path w="2644" h="2580" extrusionOk="0">
                  <a:moveTo>
                    <a:pt x="1285" y="1"/>
                  </a:moveTo>
                  <a:cubicBezTo>
                    <a:pt x="574" y="1"/>
                    <a:pt x="1" y="574"/>
                    <a:pt x="1" y="1284"/>
                  </a:cubicBezTo>
                  <a:cubicBezTo>
                    <a:pt x="1" y="2006"/>
                    <a:pt x="574" y="2579"/>
                    <a:pt x="1285" y="2579"/>
                  </a:cubicBezTo>
                  <a:lnTo>
                    <a:pt x="1359" y="2579"/>
                  </a:lnTo>
                  <a:cubicBezTo>
                    <a:pt x="2070" y="2579"/>
                    <a:pt x="2643" y="2006"/>
                    <a:pt x="2643" y="1284"/>
                  </a:cubicBezTo>
                  <a:cubicBezTo>
                    <a:pt x="2643" y="574"/>
                    <a:pt x="2070" y="1"/>
                    <a:pt x="1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1842275" y="3339900"/>
              <a:ext cx="3756400" cy="1878200"/>
            </a:xfrm>
            <a:custGeom>
              <a:avLst/>
              <a:gdLst/>
              <a:ahLst/>
              <a:cxnLst/>
              <a:rect l="l" t="t" r="r" b="b"/>
              <a:pathLst>
                <a:path w="150256" h="75128" extrusionOk="0">
                  <a:moveTo>
                    <a:pt x="75128" y="0"/>
                  </a:moveTo>
                  <a:cubicBezTo>
                    <a:pt x="116618" y="0"/>
                    <a:pt x="150255" y="33638"/>
                    <a:pt x="150255" y="75128"/>
                  </a:cubicBezTo>
                  <a:lnTo>
                    <a:pt x="0" y="75128"/>
                  </a:lnTo>
                  <a:cubicBezTo>
                    <a:pt x="0" y="33638"/>
                    <a:pt x="33638" y="0"/>
                    <a:pt x="75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2262200" y="3348650"/>
              <a:ext cx="3336475" cy="1869450"/>
            </a:xfrm>
            <a:custGeom>
              <a:avLst/>
              <a:gdLst/>
              <a:ahLst/>
              <a:cxnLst/>
              <a:rect l="l" t="t" r="r" b="b"/>
              <a:pathLst>
                <a:path w="133459" h="74778" extrusionOk="0">
                  <a:moveTo>
                    <a:pt x="55116" y="64389"/>
                  </a:moveTo>
                  <a:cubicBezTo>
                    <a:pt x="55116" y="64389"/>
                    <a:pt x="52441" y="65620"/>
                    <a:pt x="51136" y="65143"/>
                  </a:cubicBezTo>
                  <a:cubicBezTo>
                    <a:pt x="49821" y="64665"/>
                    <a:pt x="48590" y="63158"/>
                    <a:pt x="47762" y="63975"/>
                  </a:cubicBezTo>
                  <a:cubicBezTo>
                    <a:pt x="46934" y="64793"/>
                    <a:pt x="44738" y="65355"/>
                    <a:pt x="43921" y="64591"/>
                  </a:cubicBezTo>
                  <a:cubicBezTo>
                    <a:pt x="43093" y="63838"/>
                    <a:pt x="41714" y="63084"/>
                    <a:pt x="39655" y="64251"/>
                  </a:cubicBezTo>
                  <a:cubicBezTo>
                    <a:pt x="37586" y="65419"/>
                    <a:pt x="34774" y="64113"/>
                    <a:pt x="33055" y="63700"/>
                  </a:cubicBezTo>
                  <a:cubicBezTo>
                    <a:pt x="31336" y="63286"/>
                    <a:pt x="29617" y="60877"/>
                    <a:pt x="29065" y="60262"/>
                  </a:cubicBezTo>
                  <a:cubicBezTo>
                    <a:pt x="28513" y="59646"/>
                    <a:pt x="27760" y="59986"/>
                    <a:pt x="25691" y="60134"/>
                  </a:cubicBezTo>
                  <a:cubicBezTo>
                    <a:pt x="23632" y="60272"/>
                    <a:pt x="22666" y="58341"/>
                    <a:pt x="21022" y="58203"/>
                  </a:cubicBezTo>
                  <a:cubicBezTo>
                    <a:pt x="19366" y="58065"/>
                    <a:pt x="16968" y="58139"/>
                    <a:pt x="15928" y="58277"/>
                  </a:cubicBezTo>
                  <a:cubicBezTo>
                    <a:pt x="14899" y="58415"/>
                    <a:pt x="13626" y="61057"/>
                    <a:pt x="12628" y="62331"/>
                  </a:cubicBezTo>
                  <a:cubicBezTo>
                    <a:pt x="11641" y="63604"/>
                    <a:pt x="1359" y="73228"/>
                    <a:pt x="255" y="74470"/>
                  </a:cubicBezTo>
                  <a:cubicBezTo>
                    <a:pt x="171" y="74565"/>
                    <a:pt x="86" y="74672"/>
                    <a:pt x="1" y="74778"/>
                  </a:cubicBezTo>
                  <a:lnTo>
                    <a:pt x="59519" y="74778"/>
                  </a:lnTo>
                  <a:cubicBezTo>
                    <a:pt x="59052" y="73579"/>
                    <a:pt x="58617" y="72210"/>
                    <a:pt x="58320" y="71403"/>
                  </a:cubicBezTo>
                  <a:cubicBezTo>
                    <a:pt x="57768" y="69886"/>
                    <a:pt x="58872" y="67891"/>
                    <a:pt x="59010" y="67212"/>
                  </a:cubicBezTo>
                  <a:cubicBezTo>
                    <a:pt x="59148" y="66522"/>
                    <a:pt x="59838" y="66798"/>
                    <a:pt x="61068" y="66862"/>
                  </a:cubicBezTo>
                  <a:cubicBezTo>
                    <a:pt x="62310" y="66936"/>
                    <a:pt x="63413" y="70852"/>
                    <a:pt x="63955" y="72369"/>
                  </a:cubicBezTo>
                  <a:cubicBezTo>
                    <a:pt x="64379" y="73526"/>
                    <a:pt x="65493" y="74046"/>
                    <a:pt x="66554" y="74778"/>
                  </a:cubicBezTo>
                  <a:lnTo>
                    <a:pt x="80498" y="74778"/>
                  </a:lnTo>
                  <a:cubicBezTo>
                    <a:pt x="79330" y="73791"/>
                    <a:pt x="77516" y="71011"/>
                    <a:pt x="77197" y="70544"/>
                  </a:cubicBezTo>
                  <a:cubicBezTo>
                    <a:pt x="76815" y="69992"/>
                    <a:pt x="77993" y="69101"/>
                    <a:pt x="78917" y="68655"/>
                  </a:cubicBezTo>
                  <a:cubicBezTo>
                    <a:pt x="79850" y="68209"/>
                    <a:pt x="80742" y="68517"/>
                    <a:pt x="81495" y="68623"/>
                  </a:cubicBezTo>
                  <a:cubicBezTo>
                    <a:pt x="82259" y="68719"/>
                    <a:pt x="85007" y="69239"/>
                    <a:pt x="85559" y="69345"/>
                  </a:cubicBezTo>
                  <a:cubicBezTo>
                    <a:pt x="86100" y="69440"/>
                    <a:pt x="86175" y="70883"/>
                    <a:pt x="89538" y="71297"/>
                  </a:cubicBezTo>
                  <a:cubicBezTo>
                    <a:pt x="92913" y="71711"/>
                    <a:pt x="93878" y="71923"/>
                    <a:pt x="95417" y="72125"/>
                  </a:cubicBezTo>
                  <a:cubicBezTo>
                    <a:pt x="96966" y="72326"/>
                    <a:pt x="97826" y="71573"/>
                    <a:pt x="99513" y="71647"/>
                  </a:cubicBezTo>
                  <a:cubicBezTo>
                    <a:pt x="101190" y="71711"/>
                    <a:pt x="101709" y="72740"/>
                    <a:pt x="102367" y="73632"/>
                  </a:cubicBezTo>
                  <a:cubicBezTo>
                    <a:pt x="102590" y="73939"/>
                    <a:pt x="102548" y="74343"/>
                    <a:pt x="102367" y="74778"/>
                  </a:cubicBezTo>
                  <a:lnTo>
                    <a:pt x="120895" y="74778"/>
                  </a:lnTo>
                  <a:cubicBezTo>
                    <a:pt x="121011" y="73515"/>
                    <a:pt x="121107" y="72284"/>
                    <a:pt x="121298" y="71679"/>
                  </a:cubicBezTo>
                  <a:cubicBezTo>
                    <a:pt x="121712" y="70363"/>
                    <a:pt x="124120" y="70915"/>
                    <a:pt x="125086" y="71265"/>
                  </a:cubicBezTo>
                  <a:cubicBezTo>
                    <a:pt x="125532" y="71425"/>
                    <a:pt x="125914" y="72984"/>
                    <a:pt x="126253" y="74778"/>
                  </a:cubicBezTo>
                  <a:lnTo>
                    <a:pt x="133458" y="74778"/>
                  </a:lnTo>
                  <a:cubicBezTo>
                    <a:pt x="133458" y="42849"/>
                    <a:pt x="113541" y="15578"/>
                    <a:pt x="85442" y="4701"/>
                  </a:cubicBezTo>
                  <a:cubicBezTo>
                    <a:pt x="84084" y="4701"/>
                    <a:pt x="81400" y="4765"/>
                    <a:pt x="80933" y="5327"/>
                  </a:cubicBezTo>
                  <a:cubicBezTo>
                    <a:pt x="80317" y="6081"/>
                    <a:pt x="79214" y="7800"/>
                    <a:pt x="77845" y="8352"/>
                  </a:cubicBezTo>
                  <a:cubicBezTo>
                    <a:pt x="76465" y="8903"/>
                    <a:pt x="75160" y="8214"/>
                    <a:pt x="74057" y="9105"/>
                  </a:cubicBezTo>
                  <a:cubicBezTo>
                    <a:pt x="72964" y="9996"/>
                    <a:pt x="71510" y="11439"/>
                    <a:pt x="71510" y="11439"/>
                  </a:cubicBezTo>
                  <a:cubicBezTo>
                    <a:pt x="71510" y="11439"/>
                    <a:pt x="71308" y="12267"/>
                    <a:pt x="70555" y="13923"/>
                  </a:cubicBezTo>
                  <a:cubicBezTo>
                    <a:pt x="69801" y="15567"/>
                    <a:pt x="67637" y="16257"/>
                    <a:pt x="66809" y="16257"/>
                  </a:cubicBezTo>
                  <a:cubicBezTo>
                    <a:pt x="65981" y="16257"/>
                    <a:pt x="64952" y="15397"/>
                    <a:pt x="64326" y="15334"/>
                  </a:cubicBezTo>
                  <a:cubicBezTo>
                    <a:pt x="63711" y="15260"/>
                    <a:pt x="61514" y="15504"/>
                    <a:pt x="60824" y="15397"/>
                  </a:cubicBezTo>
                  <a:cubicBezTo>
                    <a:pt x="60135" y="15291"/>
                    <a:pt x="59169" y="13880"/>
                    <a:pt x="59137" y="13095"/>
                  </a:cubicBezTo>
                  <a:cubicBezTo>
                    <a:pt x="59105" y="12299"/>
                    <a:pt x="58140" y="12182"/>
                    <a:pt x="57079" y="12182"/>
                  </a:cubicBezTo>
                  <a:cubicBezTo>
                    <a:pt x="56007" y="12182"/>
                    <a:pt x="55349" y="10219"/>
                    <a:pt x="57185" y="10219"/>
                  </a:cubicBezTo>
                  <a:lnTo>
                    <a:pt x="59583" y="10219"/>
                  </a:lnTo>
                  <a:cubicBezTo>
                    <a:pt x="60485" y="10219"/>
                    <a:pt x="60761" y="8850"/>
                    <a:pt x="61960" y="8850"/>
                  </a:cubicBezTo>
                  <a:lnTo>
                    <a:pt x="64369" y="8850"/>
                  </a:lnTo>
                  <a:cubicBezTo>
                    <a:pt x="65366" y="8850"/>
                    <a:pt x="67287" y="8956"/>
                    <a:pt x="67287" y="6240"/>
                  </a:cubicBezTo>
                  <a:cubicBezTo>
                    <a:pt x="67287" y="3524"/>
                    <a:pt x="64984" y="3619"/>
                    <a:pt x="61334" y="3619"/>
                  </a:cubicBezTo>
                  <a:cubicBezTo>
                    <a:pt x="57694" y="3619"/>
                    <a:pt x="58861" y="2144"/>
                    <a:pt x="56559" y="2144"/>
                  </a:cubicBezTo>
                  <a:lnTo>
                    <a:pt x="53333" y="2144"/>
                  </a:lnTo>
                  <a:cubicBezTo>
                    <a:pt x="52229" y="2144"/>
                    <a:pt x="51402" y="871"/>
                    <a:pt x="51168" y="86"/>
                  </a:cubicBezTo>
                  <a:cubicBezTo>
                    <a:pt x="51158" y="54"/>
                    <a:pt x="51136" y="22"/>
                    <a:pt x="51104" y="1"/>
                  </a:cubicBezTo>
                  <a:cubicBezTo>
                    <a:pt x="45194" y="552"/>
                    <a:pt x="39358" y="1826"/>
                    <a:pt x="33744" y="3768"/>
                  </a:cubicBezTo>
                  <a:cubicBezTo>
                    <a:pt x="33914" y="4415"/>
                    <a:pt x="34095" y="5603"/>
                    <a:pt x="33394" y="6378"/>
                  </a:cubicBezTo>
                  <a:cubicBezTo>
                    <a:pt x="32397" y="7471"/>
                    <a:pt x="31813" y="7853"/>
                    <a:pt x="30646" y="8808"/>
                  </a:cubicBezTo>
                  <a:cubicBezTo>
                    <a:pt x="29479" y="9774"/>
                    <a:pt x="30434" y="10877"/>
                    <a:pt x="29267" y="12426"/>
                  </a:cubicBezTo>
                  <a:cubicBezTo>
                    <a:pt x="28099" y="13976"/>
                    <a:pt x="26444" y="16172"/>
                    <a:pt x="26041" y="16724"/>
                  </a:cubicBezTo>
                  <a:cubicBezTo>
                    <a:pt x="25627" y="17276"/>
                    <a:pt x="25553" y="17445"/>
                    <a:pt x="25627" y="18507"/>
                  </a:cubicBezTo>
                  <a:cubicBezTo>
                    <a:pt x="25691" y="19568"/>
                    <a:pt x="24969" y="20979"/>
                    <a:pt x="24629" y="21669"/>
                  </a:cubicBezTo>
                  <a:cubicBezTo>
                    <a:pt x="24279" y="22358"/>
                    <a:pt x="25446" y="24184"/>
                    <a:pt x="25998" y="24725"/>
                  </a:cubicBezTo>
                  <a:cubicBezTo>
                    <a:pt x="26550" y="25276"/>
                    <a:pt x="28269" y="24417"/>
                    <a:pt x="28853" y="24385"/>
                  </a:cubicBezTo>
                  <a:cubicBezTo>
                    <a:pt x="29436" y="24353"/>
                    <a:pt x="30922" y="26316"/>
                    <a:pt x="31261" y="26656"/>
                  </a:cubicBezTo>
                  <a:cubicBezTo>
                    <a:pt x="31612" y="26995"/>
                    <a:pt x="32927" y="27017"/>
                    <a:pt x="33946" y="27017"/>
                  </a:cubicBezTo>
                  <a:cubicBezTo>
                    <a:pt x="34954" y="27017"/>
                    <a:pt x="36121" y="26741"/>
                    <a:pt x="36779" y="25849"/>
                  </a:cubicBezTo>
                  <a:cubicBezTo>
                    <a:pt x="37437" y="24958"/>
                    <a:pt x="38583" y="22836"/>
                    <a:pt x="38838" y="22263"/>
                  </a:cubicBezTo>
                  <a:cubicBezTo>
                    <a:pt x="39103" y="21690"/>
                    <a:pt x="38466" y="18199"/>
                    <a:pt x="38392" y="17509"/>
                  </a:cubicBezTo>
                  <a:cubicBezTo>
                    <a:pt x="38329" y="16819"/>
                    <a:pt x="38604" y="15928"/>
                    <a:pt x="39740" y="14411"/>
                  </a:cubicBezTo>
                  <a:cubicBezTo>
                    <a:pt x="40875" y="12904"/>
                    <a:pt x="41353" y="12384"/>
                    <a:pt x="41660" y="11906"/>
                  </a:cubicBezTo>
                  <a:cubicBezTo>
                    <a:pt x="41968" y="11418"/>
                    <a:pt x="43072" y="11386"/>
                    <a:pt x="43687" y="11768"/>
                  </a:cubicBezTo>
                  <a:cubicBezTo>
                    <a:pt x="44303" y="12150"/>
                    <a:pt x="45481" y="12904"/>
                    <a:pt x="44515" y="14655"/>
                  </a:cubicBezTo>
                  <a:cubicBezTo>
                    <a:pt x="43549" y="16416"/>
                    <a:pt x="42997" y="17414"/>
                    <a:pt x="42828" y="17817"/>
                  </a:cubicBezTo>
                  <a:cubicBezTo>
                    <a:pt x="42658" y="18231"/>
                    <a:pt x="42244" y="19748"/>
                    <a:pt x="43486" y="20639"/>
                  </a:cubicBezTo>
                  <a:cubicBezTo>
                    <a:pt x="44716" y="21531"/>
                    <a:pt x="45576" y="20745"/>
                    <a:pt x="46711" y="19780"/>
                  </a:cubicBezTo>
                  <a:cubicBezTo>
                    <a:pt x="47847" y="18814"/>
                    <a:pt x="50638" y="15514"/>
                    <a:pt x="51083" y="14962"/>
                  </a:cubicBezTo>
                  <a:cubicBezTo>
                    <a:pt x="51529" y="14421"/>
                    <a:pt x="52357" y="14591"/>
                    <a:pt x="53036" y="14655"/>
                  </a:cubicBezTo>
                  <a:cubicBezTo>
                    <a:pt x="53725" y="14729"/>
                    <a:pt x="53450" y="16002"/>
                    <a:pt x="53418" y="16819"/>
                  </a:cubicBezTo>
                  <a:cubicBezTo>
                    <a:pt x="53386" y="17647"/>
                    <a:pt x="54107" y="18443"/>
                    <a:pt x="54585" y="18857"/>
                  </a:cubicBezTo>
                  <a:cubicBezTo>
                    <a:pt x="55073" y="19260"/>
                    <a:pt x="56134" y="18369"/>
                    <a:pt x="57163" y="18644"/>
                  </a:cubicBezTo>
                  <a:cubicBezTo>
                    <a:pt x="58203" y="18920"/>
                    <a:pt x="59371" y="20470"/>
                    <a:pt x="59604" y="20809"/>
                  </a:cubicBezTo>
                  <a:cubicBezTo>
                    <a:pt x="59848" y="21149"/>
                    <a:pt x="60506" y="23324"/>
                    <a:pt x="57683" y="23324"/>
                  </a:cubicBezTo>
                  <a:lnTo>
                    <a:pt x="48887" y="23324"/>
                  </a:lnTo>
                  <a:cubicBezTo>
                    <a:pt x="46000" y="23324"/>
                    <a:pt x="45756" y="30571"/>
                    <a:pt x="40812" y="30571"/>
                  </a:cubicBezTo>
                  <a:lnTo>
                    <a:pt x="31039" y="30571"/>
                  </a:lnTo>
                  <a:cubicBezTo>
                    <a:pt x="27876" y="30571"/>
                    <a:pt x="25340" y="35453"/>
                    <a:pt x="21796" y="35453"/>
                  </a:cubicBezTo>
                  <a:cubicBezTo>
                    <a:pt x="18252" y="35453"/>
                    <a:pt x="17806" y="36662"/>
                    <a:pt x="16639" y="38105"/>
                  </a:cubicBezTo>
                  <a:cubicBezTo>
                    <a:pt x="15472" y="39559"/>
                    <a:pt x="13986" y="41756"/>
                    <a:pt x="14262" y="43231"/>
                  </a:cubicBezTo>
                  <a:cubicBezTo>
                    <a:pt x="14549" y="44706"/>
                    <a:pt x="15260" y="46255"/>
                    <a:pt x="13403" y="48282"/>
                  </a:cubicBezTo>
                  <a:cubicBezTo>
                    <a:pt x="11556" y="50308"/>
                    <a:pt x="10686" y="49778"/>
                    <a:pt x="9116" y="49884"/>
                  </a:cubicBezTo>
                  <a:cubicBezTo>
                    <a:pt x="7535" y="49990"/>
                    <a:pt x="6569" y="51571"/>
                    <a:pt x="6049" y="52982"/>
                  </a:cubicBezTo>
                  <a:cubicBezTo>
                    <a:pt x="5529" y="54383"/>
                    <a:pt x="5879" y="57142"/>
                    <a:pt x="7938" y="57142"/>
                  </a:cubicBezTo>
                  <a:lnTo>
                    <a:pt x="11493" y="57142"/>
                  </a:lnTo>
                  <a:cubicBezTo>
                    <a:pt x="12692" y="57142"/>
                    <a:pt x="15514" y="56346"/>
                    <a:pt x="15514" y="53768"/>
                  </a:cubicBezTo>
                  <a:lnTo>
                    <a:pt x="15514" y="50319"/>
                  </a:lnTo>
                  <a:cubicBezTo>
                    <a:pt x="15514" y="49565"/>
                    <a:pt x="15292" y="48568"/>
                    <a:pt x="16979" y="46499"/>
                  </a:cubicBezTo>
                  <a:cubicBezTo>
                    <a:pt x="18666" y="44440"/>
                    <a:pt x="19727" y="44546"/>
                    <a:pt x="21998" y="44546"/>
                  </a:cubicBezTo>
                  <a:lnTo>
                    <a:pt x="25330" y="44546"/>
                  </a:lnTo>
                  <a:cubicBezTo>
                    <a:pt x="26868" y="44546"/>
                    <a:pt x="28513" y="45448"/>
                    <a:pt x="30115" y="47868"/>
                  </a:cubicBezTo>
                  <a:cubicBezTo>
                    <a:pt x="31707" y="50287"/>
                    <a:pt x="31601" y="49799"/>
                    <a:pt x="33299" y="49799"/>
                  </a:cubicBezTo>
                  <a:cubicBezTo>
                    <a:pt x="35007" y="49799"/>
                    <a:pt x="37331" y="49629"/>
                    <a:pt x="37978" y="49799"/>
                  </a:cubicBezTo>
                  <a:cubicBezTo>
                    <a:pt x="38615" y="49969"/>
                    <a:pt x="41056" y="50510"/>
                    <a:pt x="41056" y="54256"/>
                  </a:cubicBezTo>
                  <a:cubicBezTo>
                    <a:pt x="41056" y="54256"/>
                    <a:pt x="41098" y="56463"/>
                    <a:pt x="42902" y="56463"/>
                  </a:cubicBezTo>
                  <a:lnTo>
                    <a:pt x="45693" y="56463"/>
                  </a:lnTo>
                  <a:cubicBezTo>
                    <a:pt x="46924" y="56463"/>
                    <a:pt x="46871" y="54585"/>
                    <a:pt x="48292" y="54585"/>
                  </a:cubicBezTo>
                  <a:lnTo>
                    <a:pt x="50818" y="54585"/>
                  </a:lnTo>
                  <a:cubicBezTo>
                    <a:pt x="51614" y="54585"/>
                    <a:pt x="52028" y="57991"/>
                    <a:pt x="53057" y="58967"/>
                  </a:cubicBezTo>
                  <a:cubicBezTo>
                    <a:pt x="54086" y="59943"/>
                    <a:pt x="54914" y="59795"/>
                    <a:pt x="56357" y="59795"/>
                  </a:cubicBezTo>
                  <a:cubicBezTo>
                    <a:pt x="57800" y="59795"/>
                    <a:pt x="59095" y="60463"/>
                    <a:pt x="59095" y="61747"/>
                  </a:cubicBezTo>
                  <a:cubicBezTo>
                    <a:pt x="59095" y="63042"/>
                    <a:pt x="59243" y="64283"/>
                    <a:pt x="57747" y="64283"/>
                  </a:cubicBezTo>
                  <a:cubicBezTo>
                    <a:pt x="56251" y="64283"/>
                    <a:pt x="55763" y="64230"/>
                    <a:pt x="55116" y="64400"/>
                  </a:cubicBezTo>
                  <a:close/>
                  <a:moveTo>
                    <a:pt x="20003" y="23939"/>
                  </a:moveTo>
                  <a:cubicBezTo>
                    <a:pt x="20003" y="23939"/>
                    <a:pt x="21690" y="26868"/>
                    <a:pt x="22189" y="27452"/>
                  </a:cubicBezTo>
                  <a:cubicBezTo>
                    <a:pt x="22677" y="28025"/>
                    <a:pt x="23091" y="28067"/>
                    <a:pt x="23961" y="28067"/>
                  </a:cubicBezTo>
                  <a:lnTo>
                    <a:pt x="26455" y="28067"/>
                  </a:lnTo>
                  <a:cubicBezTo>
                    <a:pt x="27006" y="28067"/>
                    <a:pt x="27611" y="28587"/>
                    <a:pt x="27611" y="29394"/>
                  </a:cubicBezTo>
                  <a:cubicBezTo>
                    <a:pt x="27611" y="30200"/>
                    <a:pt x="27134" y="30943"/>
                    <a:pt x="25319" y="30943"/>
                  </a:cubicBezTo>
                  <a:lnTo>
                    <a:pt x="19547" y="30943"/>
                  </a:lnTo>
                  <a:cubicBezTo>
                    <a:pt x="18539" y="30943"/>
                    <a:pt x="17531" y="28428"/>
                    <a:pt x="15058" y="28428"/>
                  </a:cubicBezTo>
                  <a:cubicBezTo>
                    <a:pt x="12586" y="28428"/>
                    <a:pt x="11991" y="25903"/>
                    <a:pt x="13721" y="25903"/>
                  </a:cubicBezTo>
                  <a:lnTo>
                    <a:pt x="17297" y="25903"/>
                  </a:lnTo>
                  <a:cubicBezTo>
                    <a:pt x="18178" y="25903"/>
                    <a:pt x="18146" y="24438"/>
                    <a:pt x="18146" y="24035"/>
                  </a:cubicBezTo>
                  <a:cubicBezTo>
                    <a:pt x="18146" y="23621"/>
                    <a:pt x="19610" y="23197"/>
                    <a:pt x="19992" y="23950"/>
                  </a:cubicBezTo>
                  <a:close/>
                  <a:moveTo>
                    <a:pt x="90695" y="46945"/>
                  </a:moveTo>
                  <a:cubicBezTo>
                    <a:pt x="92711" y="46945"/>
                    <a:pt x="93719" y="49396"/>
                    <a:pt x="92287" y="50818"/>
                  </a:cubicBezTo>
                  <a:cubicBezTo>
                    <a:pt x="90865" y="52240"/>
                    <a:pt x="88424" y="51231"/>
                    <a:pt x="88424" y="49215"/>
                  </a:cubicBezTo>
                  <a:cubicBezTo>
                    <a:pt x="88424" y="47953"/>
                    <a:pt x="89432" y="46945"/>
                    <a:pt x="90684" y="46945"/>
                  </a:cubicBezTo>
                  <a:close/>
                  <a:moveTo>
                    <a:pt x="50574" y="45501"/>
                  </a:moveTo>
                  <a:cubicBezTo>
                    <a:pt x="51720" y="44164"/>
                    <a:pt x="53269" y="42403"/>
                    <a:pt x="53863" y="41968"/>
                  </a:cubicBezTo>
                  <a:cubicBezTo>
                    <a:pt x="54840" y="41246"/>
                    <a:pt x="55200" y="41395"/>
                    <a:pt x="56124" y="41395"/>
                  </a:cubicBezTo>
                  <a:lnTo>
                    <a:pt x="57715" y="41395"/>
                  </a:lnTo>
                  <a:cubicBezTo>
                    <a:pt x="58002" y="41395"/>
                    <a:pt x="58235" y="42265"/>
                    <a:pt x="58819" y="42265"/>
                  </a:cubicBezTo>
                  <a:lnTo>
                    <a:pt x="60304" y="42265"/>
                  </a:lnTo>
                  <a:cubicBezTo>
                    <a:pt x="61037" y="42265"/>
                    <a:pt x="62352" y="42191"/>
                    <a:pt x="63063" y="42891"/>
                  </a:cubicBezTo>
                  <a:cubicBezTo>
                    <a:pt x="63764" y="43602"/>
                    <a:pt x="66066" y="46403"/>
                    <a:pt x="66448" y="46998"/>
                  </a:cubicBezTo>
                  <a:cubicBezTo>
                    <a:pt x="66841" y="47592"/>
                    <a:pt x="67064" y="47921"/>
                    <a:pt x="67064" y="49237"/>
                  </a:cubicBezTo>
                  <a:cubicBezTo>
                    <a:pt x="67064" y="50552"/>
                    <a:pt x="66448" y="50775"/>
                    <a:pt x="65536" y="50775"/>
                  </a:cubicBezTo>
                  <a:lnTo>
                    <a:pt x="58713" y="50775"/>
                  </a:lnTo>
                  <a:cubicBezTo>
                    <a:pt x="57291" y="50775"/>
                    <a:pt x="57142" y="49873"/>
                    <a:pt x="54840" y="49873"/>
                  </a:cubicBezTo>
                  <a:lnTo>
                    <a:pt x="52049" y="49873"/>
                  </a:lnTo>
                  <a:cubicBezTo>
                    <a:pt x="49375" y="49873"/>
                    <a:pt x="49630" y="46616"/>
                    <a:pt x="50574" y="45501"/>
                  </a:cubicBezTo>
                  <a:close/>
                  <a:moveTo>
                    <a:pt x="80922" y="44260"/>
                  </a:moveTo>
                  <a:cubicBezTo>
                    <a:pt x="82132" y="44239"/>
                    <a:pt x="82206" y="46064"/>
                    <a:pt x="82206" y="46064"/>
                  </a:cubicBezTo>
                  <a:lnTo>
                    <a:pt x="82206" y="51688"/>
                  </a:lnTo>
                  <a:cubicBezTo>
                    <a:pt x="82206" y="54521"/>
                    <a:pt x="83798" y="54627"/>
                    <a:pt x="86493" y="54627"/>
                  </a:cubicBezTo>
                  <a:cubicBezTo>
                    <a:pt x="89178" y="54627"/>
                    <a:pt x="88445" y="58903"/>
                    <a:pt x="86949" y="58903"/>
                  </a:cubicBezTo>
                  <a:lnTo>
                    <a:pt x="80922" y="58903"/>
                  </a:lnTo>
                  <a:cubicBezTo>
                    <a:pt x="79214" y="58903"/>
                    <a:pt x="78598" y="57980"/>
                    <a:pt x="78598" y="55815"/>
                  </a:cubicBezTo>
                  <a:lnTo>
                    <a:pt x="78598" y="47571"/>
                  </a:lnTo>
                  <a:cubicBezTo>
                    <a:pt x="78609" y="44419"/>
                    <a:pt x="80922" y="44260"/>
                    <a:pt x="80922" y="44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775150" y="3861975"/>
              <a:ext cx="54675" cy="54925"/>
            </a:xfrm>
            <a:custGeom>
              <a:avLst/>
              <a:gdLst/>
              <a:ahLst/>
              <a:cxnLst/>
              <a:rect l="l" t="t" r="r" b="b"/>
              <a:pathLst>
                <a:path w="2187" h="2197" extrusionOk="0">
                  <a:moveTo>
                    <a:pt x="1794" y="807"/>
                  </a:moveTo>
                  <a:cubicBezTo>
                    <a:pt x="2186" y="807"/>
                    <a:pt x="2186" y="1401"/>
                    <a:pt x="1794" y="1401"/>
                  </a:cubicBezTo>
                  <a:lnTo>
                    <a:pt x="1391" y="1401"/>
                  </a:lnTo>
                  <a:lnTo>
                    <a:pt x="1391" y="1804"/>
                  </a:lnTo>
                  <a:cubicBezTo>
                    <a:pt x="1391" y="2197"/>
                    <a:pt x="796" y="2197"/>
                    <a:pt x="796" y="1804"/>
                  </a:cubicBezTo>
                  <a:lnTo>
                    <a:pt x="796" y="1401"/>
                  </a:lnTo>
                  <a:lnTo>
                    <a:pt x="393" y="1401"/>
                  </a:lnTo>
                  <a:cubicBezTo>
                    <a:pt x="1" y="1401"/>
                    <a:pt x="1" y="807"/>
                    <a:pt x="393" y="807"/>
                  </a:cubicBezTo>
                  <a:lnTo>
                    <a:pt x="796" y="807"/>
                  </a:lnTo>
                  <a:lnTo>
                    <a:pt x="796" y="403"/>
                  </a:lnTo>
                  <a:cubicBezTo>
                    <a:pt x="796" y="0"/>
                    <a:pt x="1391" y="0"/>
                    <a:pt x="1391" y="403"/>
                  </a:cubicBezTo>
                  <a:lnTo>
                    <a:pt x="1391" y="8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3993950" y="4188525"/>
              <a:ext cx="54950" cy="54950"/>
            </a:xfrm>
            <a:custGeom>
              <a:avLst/>
              <a:gdLst/>
              <a:ahLst/>
              <a:cxnLst/>
              <a:rect l="l" t="t" r="r" b="b"/>
              <a:pathLst>
                <a:path w="2198" h="2198" extrusionOk="0">
                  <a:moveTo>
                    <a:pt x="1805" y="828"/>
                  </a:moveTo>
                  <a:cubicBezTo>
                    <a:pt x="2197" y="828"/>
                    <a:pt x="2197" y="1423"/>
                    <a:pt x="1805" y="1423"/>
                  </a:cubicBezTo>
                  <a:lnTo>
                    <a:pt x="1402" y="1423"/>
                  </a:lnTo>
                  <a:lnTo>
                    <a:pt x="1402" y="1826"/>
                  </a:lnTo>
                  <a:cubicBezTo>
                    <a:pt x="1370" y="2197"/>
                    <a:pt x="829" y="2197"/>
                    <a:pt x="807" y="1826"/>
                  </a:cubicBezTo>
                  <a:lnTo>
                    <a:pt x="807" y="1423"/>
                  </a:lnTo>
                  <a:lnTo>
                    <a:pt x="404" y="1423"/>
                  </a:lnTo>
                  <a:cubicBezTo>
                    <a:pt x="1" y="1423"/>
                    <a:pt x="1" y="828"/>
                    <a:pt x="404" y="828"/>
                  </a:cubicBezTo>
                  <a:lnTo>
                    <a:pt x="807" y="828"/>
                  </a:lnTo>
                  <a:lnTo>
                    <a:pt x="807" y="425"/>
                  </a:lnTo>
                  <a:cubicBezTo>
                    <a:pt x="776" y="1"/>
                    <a:pt x="1423" y="1"/>
                    <a:pt x="1402" y="425"/>
                  </a:cubicBezTo>
                  <a:lnTo>
                    <a:pt x="1402" y="8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5993650" y="49490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836" y="829"/>
                  </a:moveTo>
                  <a:cubicBezTo>
                    <a:pt x="2250" y="797"/>
                    <a:pt x="2250" y="1444"/>
                    <a:pt x="1836" y="1423"/>
                  </a:cubicBezTo>
                  <a:lnTo>
                    <a:pt x="1422" y="1423"/>
                  </a:lnTo>
                  <a:lnTo>
                    <a:pt x="1422" y="1826"/>
                  </a:lnTo>
                  <a:cubicBezTo>
                    <a:pt x="1454" y="2250"/>
                    <a:pt x="807" y="2250"/>
                    <a:pt x="839" y="1826"/>
                  </a:cubicBezTo>
                  <a:lnTo>
                    <a:pt x="839" y="1423"/>
                  </a:lnTo>
                  <a:lnTo>
                    <a:pt x="425" y="1423"/>
                  </a:lnTo>
                  <a:cubicBezTo>
                    <a:pt x="0" y="1444"/>
                    <a:pt x="0" y="797"/>
                    <a:pt x="425" y="829"/>
                  </a:cubicBezTo>
                  <a:lnTo>
                    <a:pt x="839" y="829"/>
                  </a:lnTo>
                  <a:lnTo>
                    <a:pt x="839" y="425"/>
                  </a:lnTo>
                  <a:cubicBezTo>
                    <a:pt x="807" y="1"/>
                    <a:pt x="1454" y="1"/>
                    <a:pt x="1433" y="425"/>
                  </a:cubicBezTo>
                  <a:lnTo>
                    <a:pt x="1433" y="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4818650" y="1861825"/>
              <a:ext cx="98975" cy="356900"/>
            </a:xfrm>
            <a:custGeom>
              <a:avLst/>
              <a:gdLst/>
              <a:ahLst/>
              <a:cxnLst/>
              <a:rect l="l" t="t" r="r" b="b"/>
              <a:pathLst>
                <a:path w="3959" h="14276" extrusionOk="0">
                  <a:moveTo>
                    <a:pt x="83" y="1"/>
                  </a:moveTo>
                  <a:cubicBezTo>
                    <a:pt x="38" y="1"/>
                    <a:pt x="0" y="51"/>
                    <a:pt x="24" y="136"/>
                  </a:cubicBezTo>
                  <a:cubicBezTo>
                    <a:pt x="24" y="136"/>
                    <a:pt x="1096" y="4433"/>
                    <a:pt x="1828" y="7182"/>
                  </a:cubicBezTo>
                  <a:cubicBezTo>
                    <a:pt x="2571" y="9941"/>
                    <a:pt x="3791" y="14196"/>
                    <a:pt x="3791" y="14196"/>
                  </a:cubicBezTo>
                  <a:cubicBezTo>
                    <a:pt x="3809" y="14250"/>
                    <a:pt x="3845" y="14275"/>
                    <a:pt x="3877" y="14275"/>
                  </a:cubicBezTo>
                  <a:cubicBezTo>
                    <a:pt x="3920" y="14275"/>
                    <a:pt x="3958" y="14228"/>
                    <a:pt x="3940" y="14143"/>
                  </a:cubicBezTo>
                  <a:cubicBezTo>
                    <a:pt x="3940" y="14143"/>
                    <a:pt x="2868" y="9845"/>
                    <a:pt x="2136" y="7097"/>
                  </a:cubicBezTo>
                  <a:cubicBezTo>
                    <a:pt x="1393" y="4348"/>
                    <a:pt x="173" y="93"/>
                    <a:pt x="173" y="93"/>
                  </a:cubicBezTo>
                  <a:cubicBezTo>
                    <a:pt x="155" y="30"/>
                    <a:pt x="117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4883500" y="1959200"/>
              <a:ext cx="52175" cy="259425"/>
            </a:xfrm>
            <a:custGeom>
              <a:avLst/>
              <a:gdLst/>
              <a:ahLst/>
              <a:cxnLst/>
              <a:rect l="l" t="t" r="r" b="b"/>
              <a:pathLst>
                <a:path w="2087" h="10377" extrusionOk="0">
                  <a:moveTo>
                    <a:pt x="104" y="0"/>
                  </a:moveTo>
                  <a:cubicBezTo>
                    <a:pt x="56" y="0"/>
                    <a:pt x="1" y="32"/>
                    <a:pt x="20" y="82"/>
                  </a:cubicBezTo>
                  <a:cubicBezTo>
                    <a:pt x="20" y="82"/>
                    <a:pt x="518" y="3212"/>
                    <a:pt x="890" y="5218"/>
                  </a:cubicBezTo>
                  <a:cubicBezTo>
                    <a:pt x="1261" y="7223"/>
                    <a:pt x="1908" y="10322"/>
                    <a:pt x="1908" y="10322"/>
                  </a:cubicBezTo>
                  <a:cubicBezTo>
                    <a:pt x="1913" y="10360"/>
                    <a:pt x="1944" y="10376"/>
                    <a:pt x="1979" y="10376"/>
                  </a:cubicBezTo>
                  <a:cubicBezTo>
                    <a:pt x="2030" y="10376"/>
                    <a:pt x="2087" y="10341"/>
                    <a:pt x="2068" y="10290"/>
                  </a:cubicBezTo>
                  <a:cubicBezTo>
                    <a:pt x="2068" y="10290"/>
                    <a:pt x="1569" y="7160"/>
                    <a:pt x="1197" y="5154"/>
                  </a:cubicBezTo>
                  <a:cubicBezTo>
                    <a:pt x="815" y="3149"/>
                    <a:pt x="168" y="50"/>
                    <a:pt x="168" y="50"/>
                  </a:cubicBezTo>
                  <a:cubicBezTo>
                    <a:pt x="168" y="16"/>
                    <a:pt x="13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5109700" y="1909450"/>
              <a:ext cx="81800" cy="310950"/>
            </a:xfrm>
            <a:custGeom>
              <a:avLst/>
              <a:gdLst/>
              <a:ahLst/>
              <a:cxnLst/>
              <a:rect l="l" t="t" r="r" b="b"/>
              <a:pathLst>
                <a:path w="3272" h="12438" extrusionOk="0">
                  <a:moveTo>
                    <a:pt x="3185" y="0"/>
                  </a:moveTo>
                  <a:cubicBezTo>
                    <a:pt x="3153" y="0"/>
                    <a:pt x="3118" y="24"/>
                    <a:pt x="3100" y="77"/>
                  </a:cubicBezTo>
                  <a:cubicBezTo>
                    <a:pt x="3100" y="77"/>
                    <a:pt x="2092" y="3781"/>
                    <a:pt x="1487" y="6179"/>
                  </a:cubicBezTo>
                  <a:cubicBezTo>
                    <a:pt x="882" y="8577"/>
                    <a:pt x="12" y="12323"/>
                    <a:pt x="12" y="12323"/>
                  </a:cubicBezTo>
                  <a:cubicBezTo>
                    <a:pt x="0" y="12396"/>
                    <a:pt x="37" y="12437"/>
                    <a:pt x="79" y="12437"/>
                  </a:cubicBezTo>
                  <a:cubicBezTo>
                    <a:pt x="109" y="12437"/>
                    <a:pt x="143" y="12415"/>
                    <a:pt x="161" y="12365"/>
                  </a:cubicBezTo>
                  <a:cubicBezTo>
                    <a:pt x="161" y="12365"/>
                    <a:pt x="1180" y="8662"/>
                    <a:pt x="1784" y="6264"/>
                  </a:cubicBezTo>
                  <a:cubicBezTo>
                    <a:pt x="2389" y="3865"/>
                    <a:pt x="3259" y="120"/>
                    <a:pt x="3259" y="120"/>
                  </a:cubicBezTo>
                  <a:cubicBezTo>
                    <a:pt x="3272" y="46"/>
                    <a:pt x="3230" y="0"/>
                    <a:pt x="31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5091675" y="1974775"/>
              <a:ext cx="47525" cy="245550"/>
            </a:xfrm>
            <a:custGeom>
              <a:avLst/>
              <a:gdLst/>
              <a:ahLst/>
              <a:cxnLst/>
              <a:rect l="l" t="t" r="r" b="b"/>
              <a:pathLst>
                <a:path w="1901" h="9822" extrusionOk="0">
                  <a:moveTo>
                    <a:pt x="1813" y="0"/>
                  </a:moveTo>
                  <a:cubicBezTo>
                    <a:pt x="1781" y="0"/>
                    <a:pt x="1751" y="17"/>
                    <a:pt x="1741" y="53"/>
                  </a:cubicBezTo>
                  <a:cubicBezTo>
                    <a:pt x="1741" y="53"/>
                    <a:pt x="1137" y="2982"/>
                    <a:pt x="797" y="4881"/>
                  </a:cubicBezTo>
                  <a:cubicBezTo>
                    <a:pt x="468" y="6770"/>
                    <a:pt x="12" y="9731"/>
                    <a:pt x="12" y="9731"/>
                  </a:cubicBezTo>
                  <a:cubicBezTo>
                    <a:pt x="0" y="9789"/>
                    <a:pt x="43" y="9822"/>
                    <a:pt x="87" y="9822"/>
                  </a:cubicBezTo>
                  <a:cubicBezTo>
                    <a:pt x="124" y="9822"/>
                    <a:pt x="161" y="9800"/>
                    <a:pt x="171" y="9752"/>
                  </a:cubicBezTo>
                  <a:cubicBezTo>
                    <a:pt x="171" y="9752"/>
                    <a:pt x="755" y="6823"/>
                    <a:pt x="1105" y="4934"/>
                  </a:cubicBezTo>
                  <a:cubicBezTo>
                    <a:pt x="1444" y="3035"/>
                    <a:pt x="1901" y="85"/>
                    <a:pt x="1901" y="85"/>
                  </a:cubicBezTo>
                  <a:cubicBezTo>
                    <a:pt x="1901" y="30"/>
                    <a:pt x="1855" y="0"/>
                    <a:pt x="1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4786875" y="1558650"/>
              <a:ext cx="458975" cy="536850"/>
            </a:xfrm>
            <a:custGeom>
              <a:avLst/>
              <a:gdLst/>
              <a:ahLst/>
              <a:cxnLst/>
              <a:rect l="l" t="t" r="r" b="b"/>
              <a:pathLst>
                <a:path w="18359" h="21474" extrusionOk="0">
                  <a:moveTo>
                    <a:pt x="9060" y="1"/>
                  </a:moveTo>
                  <a:cubicBezTo>
                    <a:pt x="8904" y="1"/>
                    <a:pt x="8747" y="8"/>
                    <a:pt x="8585" y="28"/>
                  </a:cubicBezTo>
                  <a:cubicBezTo>
                    <a:pt x="8288" y="60"/>
                    <a:pt x="8002" y="113"/>
                    <a:pt x="7715" y="177"/>
                  </a:cubicBezTo>
                  <a:cubicBezTo>
                    <a:pt x="6972" y="378"/>
                    <a:pt x="6251" y="665"/>
                    <a:pt x="5593" y="1047"/>
                  </a:cubicBezTo>
                  <a:cubicBezTo>
                    <a:pt x="4383" y="1715"/>
                    <a:pt x="3301" y="2596"/>
                    <a:pt x="2410" y="3647"/>
                  </a:cubicBezTo>
                  <a:cubicBezTo>
                    <a:pt x="1975" y="4145"/>
                    <a:pt x="1614" y="4697"/>
                    <a:pt x="1317" y="5291"/>
                  </a:cubicBezTo>
                  <a:cubicBezTo>
                    <a:pt x="1" y="8103"/>
                    <a:pt x="383" y="10873"/>
                    <a:pt x="1656" y="13324"/>
                  </a:cubicBezTo>
                  <a:cubicBezTo>
                    <a:pt x="2293" y="14523"/>
                    <a:pt x="3099" y="15637"/>
                    <a:pt x="4044" y="16624"/>
                  </a:cubicBezTo>
                  <a:lnTo>
                    <a:pt x="4054" y="16635"/>
                  </a:lnTo>
                  <a:lnTo>
                    <a:pt x="4171" y="16751"/>
                  </a:lnTo>
                  <a:cubicBezTo>
                    <a:pt x="4893" y="17505"/>
                    <a:pt x="5678" y="18205"/>
                    <a:pt x="6453" y="18916"/>
                  </a:cubicBezTo>
                  <a:cubicBezTo>
                    <a:pt x="7015" y="19425"/>
                    <a:pt x="7577" y="19935"/>
                    <a:pt x="8129" y="20455"/>
                  </a:cubicBezTo>
                  <a:cubicBezTo>
                    <a:pt x="8426" y="20731"/>
                    <a:pt x="8713" y="21017"/>
                    <a:pt x="8989" y="21304"/>
                  </a:cubicBezTo>
                  <a:cubicBezTo>
                    <a:pt x="9042" y="21367"/>
                    <a:pt x="9105" y="21420"/>
                    <a:pt x="9158" y="21473"/>
                  </a:cubicBezTo>
                  <a:cubicBezTo>
                    <a:pt x="9286" y="21335"/>
                    <a:pt x="9424" y="21187"/>
                    <a:pt x="9562" y="21060"/>
                  </a:cubicBezTo>
                  <a:cubicBezTo>
                    <a:pt x="9869" y="20762"/>
                    <a:pt x="10188" y="20465"/>
                    <a:pt x="10527" y="20179"/>
                  </a:cubicBezTo>
                  <a:cubicBezTo>
                    <a:pt x="11079" y="19701"/>
                    <a:pt x="11663" y="19234"/>
                    <a:pt x="12236" y="18757"/>
                  </a:cubicBezTo>
                  <a:lnTo>
                    <a:pt x="12278" y="18725"/>
                  </a:lnTo>
                  <a:cubicBezTo>
                    <a:pt x="12374" y="18640"/>
                    <a:pt x="12469" y="18566"/>
                    <a:pt x="12565" y="18481"/>
                  </a:cubicBezTo>
                  <a:cubicBezTo>
                    <a:pt x="13021" y="18099"/>
                    <a:pt x="13477" y="17717"/>
                    <a:pt x="13902" y="17314"/>
                  </a:cubicBezTo>
                  <a:cubicBezTo>
                    <a:pt x="14093" y="17133"/>
                    <a:pt x="14294" y="16942"/>
                    <a:pt x="14475" y="16751"/>
                  </a:cubicBezTo>
                  <a:cubicBezTo>
                    <a:pt x="14528" y="16709"/>
                    <a:pt x="14570" y="16656"/>
                    <a:pt x="14613" y="16613"/>
                  </a:cubicBezTo>
                  <a:cubicBezTo>
                    <a:pt x="14719" y="16507"/>
                    <a:pt x="14825" y="16391"/>
                    <a:pt x="14931" y="16274"/>
                  </a:cubicBezTo>
                  <a:cubicBezTo>
                    <a:pt x="15239" y="15924"/>
                    <a:pt x="15546" y="15552"/>
                    <a:pt x="15833" y="15181"/>
                  </a:cubicBezTo>
                  <a:cubicBezTo>
                    <a:pt x="16862" y="13791"/>
                    <a:pt x="17637" y="12263"/>
                    <a:pt x="17976" y="10639"/>
                  </a:cubicBezTo>
                  <a:cubicBezTo>
                    <a:pt x="18358" y="8835"/>
                    <a:pt x="18146" y="6957"/>
                    <a:pt x="17340" y="5291"/>
                  </a:cubicBezTo>
                  <a:cubicBezTo>
                    <a:pt x="17053" y="4697"/>
                    <a:pt x="16692" y="4145"/>
                    <a:pt x="16257" y="3647"/>
                  </a:cubicBezTo>
                  <a:cubicBezTo>
                    <a:pt x="16003" y="3349"/>
                    <a:pt x="15727" y="3063"/>
                    <a:pt x="15440" y="2787"/>
                  </a:cubicBezTo>
                  <a:cubicBezTo>
                    <a:pt x="14729" y="2108"/>
                    <a:pt x="13933" y="1524"/>
                    <a:pt x="13074" y="1047"/>
                  </a:cubicBezTo>
                  <a:cubicBezTo>
                    <a:pt x="12395" y="665"/>
                    <a:pt x="11673" y="368"/>
                    <a:pt x="10920" y="177"/>
                  </a:cubicBezTo>
                  <a:cubicBezTo>
                    <a:pt x="10473" y="58"/>
                    <a:pt x="10019" y="2"/>
                    <a:pt x="9557" y="2"/>
                  </a:cubicBezTo>
                  <a:cubicBezTo>
                    <a:pt x="9481" y="2"/>
                    <a:pt x="9405" y="4"/>
                    <a:pt x="9328" y="7"/>
                  </a:cubicBezTo>
                  <a:cubicBezTo>
                    <a:pt x="9239" y="3"/>
                    <a:pt x="9150" y="1"/>
                    <a:pt x="9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4899375" y="2220425"/>
              <a:ext cx="241675" cy="124425"/>
            </a:xfrm>
            <a:custGeom>
              <a:avLst/>
              <a:gdLst/>
              <a:ahLst/>
              <a:cxnLst/>
              <a:rect l="l" t="t" r="r" b="b"/>
              <a:pathLst>
                <a:path w="9667" h="4977" extrusionOk="0">
                  <a:moveTo>
                    <a:pt x="0" y="0"/>
                  </a:moveTo>
                  <a:cubicBezTo>
                    <a:pt x="0" y="21"/>
                    <a:pt x="0" y="43"/>
                    <a:pt x="0" y="64"/>
                  </a:cubicBezTo>
                  <a:cubicBezTo>
                    <a:pt x="11" y="435"/>
                    <a:pt x="32" y="860"/>
                    <a:pt x="74" y="1305"/>
                  </a:cubicBezTo>
                  <a:cubicBezTo>
                    <a:pt x="191" y="2791"/>
                    <a:pt x="509" y="4414"/>
                    <a:pt x="1634" y="4818"/>
                  </a:cubicBezTo>
                  <a:cubicBezTo>
                    <a:pt x="2059" y="4977"/>
                    <a:pt x="2472" y="4977"/>
                    <a:pt x="2897" y="4977"/>
                  </a:cubicBezTo>
                  <a:lnTo>
                    <a:pt x="6759" y="4977"/>
                  </a:lnTo>
                  <a:cubicBezTo>
                    <a:pt x="7184" y="4977"/>
                    <a:pt x="7608" y="4977"/>
                    <a:pt x="8022" y="4818"/>
                  </a:cubicBezTo>
                  <a:cubicBezTo>
                    <a:pt x="8765" y="4552"/>
                    <a:pt x="9158" y="3757"/>
                    <a:pt x="9370" y="2823"/>
                  </a:cubicBezTo>
                  <a:cubicBezTo>
                    <a:pt x="9582" y="1900"/>
                    <a:pt x="9624" y="828"/>
                    <a:pt x="9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4956400" y="1558650"/>
              <a:ext cx="127100" cy="536850"/>
            </a:xfrm>
            <a:custGeom>
              <a:avLst/>
              <a:gdLst/>
              <a:ahLst/>
              <a:cxnLst/>
              <a:rect l="l" t="t" r="r" b="b"/>
              <a:pathLst>
                <a:path w="5084" h="21474" extrusionOk="0">
                  <a:moveTo>
                    <a:pt x="2279" y="1"/>
                  </a:moveTo>
                  <a:cubicBezTo>
                    <a:pt x="2123" y="1"/>
                    <a:pt x="1966" y="8"/>
                    <a:pt x="1804" y="28"/>
                  </a:cubicBezTo>
                  <a:cubicBezTo>
                    <a:pt x="1507" y="49"/>
                    <a:pt x="1221" y="102"/>
                    <a:pt x="934" y="177"/>
                  </a:cubicBezTo>
                  <a:cubicBezTo>
                    <a:pt x="807" y="495"/>
                    <a:pt x="701" y="824"/>
                    <a:pt x="616" y="1153"/>
                  </a:cubicBezTo>
                  <a:cubicBezTo>
                    <a:pt x="287" y="2437"/>
                    <a:pt x="191" y="3848"/>
                    <a:pt x="96" y="5249"/>
                  </a:cubicBezTo>
                  <a:cubicBezTo>
                    <a:pt x="0" y="7350"/>
                    <a:pt x="393" y="11849"/>
                    <a:pt x="828" y="15881"/>
                  </a:cubicBezTo>
                  <a:cubicBezTo>
                    <a:pt x="1009" y="17547"/>
                    <a:pt x="1200" y="19139"/>
                    <a:pt x="1359" y="20455"/>
                  </a:cubicBezTo>
                  <a:cubicBezTo>
                    <a:pt x="1645" y="20731"/>
                    <a:pt x="1932" y="21017"/>
                    <a:pt x="2218" y="21304"/>
                  </a:cubicBezTo>
                  <a:cubicBezTo>
                    <a:pt x="2271" y="21357"/>
                    <a:pt x="2324" y="21420"/>
                    <a:pt x="2377" y="21473"/>
                  </a:cubicBezTo>
                  <a:cubicBezTo>
                    <a:pt x="2505" y="21335"/>
                    <a:pt x="2643" y="21187"/>
                    <a:pt x="2791" y="21060"/>
                  </a:cubicBezTo>
                  <a:cubicBezTo>
                    <a:pt x="3088" y="20762"/>
                    <a:pt x="3417" y="20465"/>
                    <a:pt x="3746" y="20179"/>
                  </a:cubicBezTo>
                  <a:cubicBezTo>
                    <a:pt x="3831" y="19510"/>
                    <a:pt x="3916" y="18768"/>
                    <a:pt x="4001" y="17982"/>
                  </a:cubicBezTo>
                  <a:cubicBezTo>
                    <a:pt x="4510" y="13526"/>
                    <a:pt x="5083" y="7721"/>
                    <a:pt x="4977" y="5249"/>
                  </a:cubicBezTo>
                  <a:cubicBezTo>
                    <a:pt x="4860" y="3487"/>
                    <a:pt x="4744" y="1705"/>
                    <a:pt x="4139" y="166"/>
                  </a:cubicBezTo>
                  <a:cubicBezTo>
                    <a:pt x="3693" y="57"/>
                    <a:pt x="3240" y="2"/>
                    <a:pt x="2778" y="2"/>
                  </a:cubicBezTo>
                  <a:cubicBezTo>
                    <a:pt x="2702" y="2"/>
                    <a:pt x="2624" y="4"/>
                    <a:pt x="2547" y="7"/>
                  </a:cubicBezTo>
                  <a:cubicBezTo>
                    <a:pt x="2458" y="3"/>
                    <a:pt x="2369" y="1"/>
                    <a:pt x="2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4824550" y="1584800"/>
              <a:ext cx="123650" cy="446775"/>
            </a:xfrm>
            <a:custGeom>
              <a:avLst/>
              <a:gdLst/>
              <a:ahLst/>
              <a:cxnLst/>
              <a:rect l="l" t="t" r="r" b="b"/>
              <a:pathLst>
                <a:path w="4946" h="17871" extrusionOk="0">
                  <a:moveTo>
                    <a:pt x="4086" y="1"/>
                  </a:moveTo>
                  <a:lnTo>
                    <a:pt x="4086" y="1"/>
                  </a:lnTo>
                  <a:cubicBezTo>
                    <a:pt x="2876" y="669"/>
                    <a:pt x="1794" y="1550"/>
                    <a:pt x="903" y="2601"/>
                  </a:cubicBezTo>
                  <a:cubicBezTo>
                    <a:pt x="499" y="3704"/>
                    <a:pt x="266" y="4861"/>
                    <a:pt x="224" y="6039"/>
                  </a:cubicBezTo>
                  <a:cubicBezTo>
                    <a:pt x="1" y="9328"/>
                    <a:pt x="1529" y="12660"/>
                    <a:pt x="2675" y="15705"/>
                  </a:cubicBezTo>
                  <a:cubicBezTo>
                    <a:pt x="3396" y="16459"/>
                    <a:pt x="4171" y="17159"/>
                    <a:pt x="4946" y="17870"/>
                  </a:cubicBezTo>
                  <a:cubicBezTo>
                    <a:pt x="4213" y="13944"/>
                    <a:pt x="2590" y="10209"/>
                    <a:pt x="2643" y="6102"/>
                  </a:cubicBezTo>
                  <a:cubicBezTo>
                    <a:pt x="2643" y="3895"/>
                    <a:pt x="3025" y="1762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5093825" y="1584800"/>
              <a:ext cx="118600" cy="442000"/>
            </a:xfrm>
            <a:custGeom>
              <a:avLst/>
              <a:gdLst/>
              <a:ahLst/>
              <a:cxnLst/>
              <a:rect l="l" t="t" r="r" b="b"/>
              <a:pathLst>
                <a:path w="4744" h="17680" extrusionOk="0">
                  <a:moveTo>
                    <a:pt x="785" y="1"/>
                  </a:moveTo>
                  <a:cubicBezTo>
                    <a:pt x="1104" y="521"/>
                    <a:pt x="1358" y="1083"/>
                    <a:pt x="1560" y="1667"/>
                  </a:cubicBezTo>
                  <a:cubicBezTo>
                    <a:pt x="2037" y="3036"/>
                    <a:pt x="2218" y="4553"/>
                    <a:pt x="2218" y="6102"/>
                  </a:cubicBezTo>
                  <a:cubicBezTo>
                    <a:pt x="2228" y="7344"/>
                    <a:pt x="2112" y="8575"/>
                    <a:pt x="1878" y="9784"/>
                  </a:cubicBezTo>
                  <a:cubicBezTo>
                    <a:pt x="1401" y="12352"/>
                    <a:pt x="541" y="14825"/>
                    <a:pt x="21" y="17382"/>
                  </a:cubicBezTo>
                  <a:cubicBezTo>
                    <a:pt x="11" y="17414"/>
                    <a:pt x="11" y="17531"/>
                    <a:pt x="0" y="17679"/>
                  </a:cubicBezTo>
                  <a:cubicBezTo>
                    <a:pt x="96" y="17594"/>
                    <a:pt x="191" y="17520"/>
                    <a:pt x="287" y="17435"/>
                  </a:cubicBezTo>
                  <a:cubicBezTo>
                    <a:pt x="743" y="17064"/>
                    <a:pt x="1199" y="16671"/>
                    <a:pt x="1624" y="16268"/>
                  </a:cubicBezTo>
                  <a:cubicBezTo>
                    <a:pt x="1815" y="16087"/>
                    <a:pt x="2016" y="15896"/>
                    <a:pt x="2197" y="15705"/>
                  </a:cubicBezTo>
                  <a:cubicBezTo>
                    <a:pt x="2250" y="15663"/>
                    <a:pt x="2292" y="15620"/>
                    <a:pt x="2335" y="15567"/>
                  </a:cubicBezTo>
                  <a:cubicBezTo>
                    <a:pt x="2441" y="15461"/>
                    <a:pt x="2547" y="15345"/>
                    <a:pt x="2653" y="15228"/>
                  </a:cubicBezTo>
                  <a:cubicBezTo>
                    <a:pt x="3237" y="13530"/>
                    <a:pt x="3831" y="11514"/>
                    <a:pt x="4245" y="9880"/>
                  </a:cubicBezTo>
                  <a:cubicBezTo>
                    <a:pt x="4563" y="8606"/>
                    <a:pt x="4743" y="7323"/>
                    <a:pt x="4658" y="6039"/>
                  </a:cubicBezTo>
                  <a:cubicBezTo>
                    <a:pt x="4605" y="4861"/>
                    <a:pt x="4372" y="3704"/>
                    <a:pt x="3969" y="2601"/>
                  </a:cubicBezTo>
                  <a:cubicBezTo>
                    <a:pt x="3714" y="2303"/>
                    <a:pt x="3438" y="2017"/>
                    <a:pt x="3152" y="1741"/>
                  </a:cubicBezTo>
                  <a:cubicBezTo>
                    <a:pt x="2441" y="1062"/>
                    <a:pt x="1645" y="478"/>
                    <a:pt x="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4896175" y="2219950"/>
              <a:ext cx="245425" cy="56225"/>
            </a:xfrm>
            <a:custGeom>
              <a:avLst/>
              <a:gdLst/>
              <a:ahLst/>
              <a:cxnLst/>
              <a:rect l="l" t="t" r="r" b="b"/>
              <a:pathLst>
                <a:path w="9817" h="2249" extrusionOk="0">
                  <a:moveTo>
                    <a:pt x="9752" y="1"/>
                  </a:moveTo>
                  <a:cubicBezTo>
                    <a:pt x="9750" y="1"/>
                    <a:pt x="9747" y="3"/>
                    <a:pt x="9742" y="9"/>
                  </a:cubicBezTo>
                  <a:lnTo>
                    <a:pt x="9721" y="9"/>
                  </a:lnTo>
                  <a:cubicBezTo>
                    <a:pt x="9711" y="6"/>
                    <a:pt x="9702" y="4"/>
                    <a:pt x="9693" y="4"/>
                  </a:cubicBezTo>
                  <a:cubicBezTo>
                    <a:pt x="9671" y="4"/>
                    <a:pt x="9651" y="12"/>
                    <a:pt x="9636" y="19"/>
                  </a:cubicBezTo>
                  <a:cubicBezTo>
                    <a:pt x="9323" y="771"/>
                    <a:pt x="8737" y="1130"/>
                    <a:pt x="8140" y="1130"/>
                  </a:cubicBezTo>
                  <a:cubicBezTo>
                    <a:pt x="7523" y="1130"/>
                    <a:pt x="6893" y="747"/>
                    <a:pt x="6537" y="19"/>
                  </a:cubicBezTo>
                  <a:lnTo>
                    <a:pt x="6431" y="19"/>
                  </a:lnTo>
                  <a:cubicBezTo>
                    <a:pt x="6100" y="759"/>
                    <a:pt x="5482" y="1111"/>
                    <a:pt x="4852" y="1111"/>
                  </a:cubicBezTo>
                  <a:cubicBezTo>
                    <a:pt x="4290" y="1111"/>
                    <a:pt x="3718" y="831"/>
                    <a:pt x="3333" y="295"/>
                  </a:cubicBezTo>
                  <a:cubicBezTo>
                    <a:pt x="3269" y="210"/>
                    <a:pt x="3205" y="115"/>
                    <a:pt x="3163" y="19"/>
                  </a:cubicBezTo>
                  <a:lnTo>
                    <a:pt x="3046" y="19"/>
                  </a:lnTo>
                  <a:cubicBezTo>
                    <a:pt x="2769" y="712"/>
                    <a:pt x="2228" y="1052"/>
                    <a:pt x="1665" y="1052"/>
                  </a:cubicBezTo>
                  <a:cubicBezTo>
                    <a:pt x="1149" y="1052"/>
                    <a:pt x="615" y="768"/>
                    <a:pt x="245" y="210"/>
                  </a:cubicBezTo>
                  <a:cubicBezTo>
                    <a:pt x="202" y="147"/>
                    <a:pt x="170" y="83"/>
                    <a:pt x="139" y="19"/>
                  </a:cubicBezTo>
                  <a:cubicBezTo>
                    <a:pt x="128" y="40"/>
                    <a:pt x="128" y="51"/>
                    <a:pt x="117" y="72"/>
                  </a:cubicBezTo>
                  <a:cubicBezTo>
                    <a:pt x="1" y="486"/>
                    <a:pt x="33" y="921"/>
                    <a:pt x="192" y="1314"/>
                  </a:cubicBezTo>
                  <a:cubicBezTo>
                    <a:pt x="439" y="1860"/>
                    <a:pt x="971" y="2153"/>
                    <a:pt x="1517" y="2153"/>
                  </a:cubicBezTo>
                  <a:cubicBezTo>
                    <a:pt x="2116" y="2153"/>
                    <a:pt x="2731" y="1799"/>
                    <a:pt x="3004" y="1038"/>
                  </a:cubicBezTo>
                  <a:cubicBezTo>
                    <a:pt x="3036" y="1208"/>
                    <a:pt x="3110" y="1367"/>
                    <a:pt x="3205" y="1505"/>
                  </a:cubicBezTo>
                  <a:cubicBezTo>
                    <a:pt x="3498" y="1953"/>
                    <a:pt x="4039" y="2203"/>
                    <a:pt x="4597" y="2203"/>
                  </a:cubicBezTo>
                  <a:cubicBezTo>
                    <a:pt x="5214" y="2203"/>
                    <a:pt x="5852" y="1898"/>
                    <a:pt x="6198" y="1218"/>
                  </a:cubicBezTo>
                  <a:cubicBezTo>
                    <a:pt x="6251" y="1123"/>
                    <a:pt x="6304" y="1027"/>
                    <a:pt x="6336" y="921"/>
                  </a:cubicBezTo>
                  <a:cubicBezTo>
                    <a:pt x="6346" y="868"/>
                    <a:pt x="6367" y="826"/>
                    <a:pt x="6378" y="773"/>
                  </a:cubicBezTo>
                  <a:cubicBezTo>
                    <a:pt x="6410" y="1324"/>
                    <a:pt x="6739" y="1823"/>
                    <a:pt x="7248" y="2046"/>
                  </a:cubicBezTo>
                  <a:cubicBezTo>
                    <a:pt x="7517" y="2177"/>
                    <a:pt x="7821" y="2248"/>
                    <a:pt x="8122" y="2248"/>
                  </a:cubicBezTo>
                  <a:cubicBezTo>
                    <a:pt x="8867" y="2248"/>
                    <a:pt x="9600" y="1817"/>
                    <a:pt x="9774" y="804"/>
                  </a:cubicBezTo>
                  <a:cubicBezTo>
                    <a:pt x="9806" y="550"/>
                    <a:pt x="9816" y="285"/>
                    <a:pt x="9784" y="30"/>
                  </a:cubicBezTo>
                  <a:lnTo>
                    <a:pt x="9784" y="9"/>
                  </a:lnTo>
                  <a:lnTo>
                    <a:pt x="9763" y="9"/>
                  </a:lnTo>
                  <a:cubicBezTo>
                    <a:pt x="9758" y="3"/>
                    <a:pt x="9755" y="1"/>
                    <a:pt x="9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5137325" y="2217225"/>
              <a:ext cx="2400" cy="2425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0" y="1"/>
                  </a:moveTo>
                  <a:lnTo>
                    <a:pt x="96" y="96"/>
                  </a:lnTo>
                  <a:cubicBezTo>
                    <a:pt x="96" y="65"/>
                    <a:pt x="96" y="33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057475" y="2220050"/>
              <a:ext cx="84375" cy="36200"/>
            </a:xfrm>
            <a:custGeom>
              <a:avLst/>
              <a:gdLst/>
              <a:ahLst/>
              <a:cxnLst/>
              <a:rect l="l" t="t" r="r" b="b"/>
              <a:pathLst>
                <a:path w="3375" h="1448" extrusionOk="0">
                  <a:moveTo>
                    <a:pt x="3258" y="0"/>
                  </a:moveTo>
                  <a:cubicBezTo>
                    <a:pt x="3240" y="0"/>
                    <a:pt x="3220" y="8"/>
                    <a:pt x="3205" y="15"/>
                  </a:cubicBezTo>
                  <a:cubicBezTo>
                    <a:pt x="2887" y="771"/>
                    <a:pt x="2301" y="1130"/>
                    <a:pt x="1704" y="1130"/>
                  </a:cubicBezTo>
                  <a:cubicBezTo>
                    <a:pt x="1086" y="1130"/>
                    <a:pt x="457" y="744"/>
                    <a:pt x="106" y="15"/>
                  </a:cubicBezTo>
                  <a:lnTo>
                    <a:pt x="0" y="15"/>
                  </a:lnTo>
                  <a:cubicBezTo>
                    <a:pt x="32" y="631"/>
                    <a:pt x="510" y="1236"/>
                    <a:pt x="1061" y="1352"/>
                  </a:cubicBezTo>
                  <a:cubicBezTo>
                    <a:pt x="1352" y="1407"/>
                    <a:pt x="1641" y="1447"/>
                    <a:pt x="1918" y="1447"/>
                  </a:cubicBezTo>
                  <a:cubicBezTo>
                    <a:pt x="2453" y="1447"/>
                    <a:pt x="2945" y="1296"/>
                    <a:pt x="3322" y="800"/>
                  </a:cubicBezTo>
                  <a:cubicBezTo>
                    <a:pt x="3364" y="546"/>
                    <a:pt x="3375" y="291"/>
                    <a:pt x="3354" y="26"/>
                  </a:cubicBezTo>
                  <a:lnTo>
                    <a:pt x="3354" y="5"/>
                  </a:lnTo>
                  <a:lnTo>
                    <a:pt x="3279" y="5"/>
                  </a:lnTo>
                  <a:cubicBezTo>
                    <a:pt x="3273" y="2"/>
                    <a:pt x="3266" y="0"/>
                    <a:pt x="3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9" name="Google Shape;1529;p50"/>
          <p:cNvSpPr txBox="1">
            <a:spLocks noGrp="1"/>
          </p:cNvSpPr>
          <p:nvPr>
            <p:ph type="ctrTitle"/>
          </p:nvPr>
        </p:nvSpPr>
        <p:spPr>
          <a:xfrm>
            <a:off x="311700" y="363575"/>
            <a:ext cx="8520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CodeBreakers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52"/>
          <p:cNvSpPr txBox="1">
            <a:spLocks noGrp="1"/>
          </p:cNvSpPr>
          <p:nvPr>
            <p:ph type="title" idx="9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grpSp>
        <p:nvGrpSpPr>
          <p:cNvPr id="1541" name="Google Shape;1541;p52"/>
          <p:cNvGrpSpPr/>
          <p:nvPr/>
        </p:nvGrpSpPr>
        <p:grpSpPr>
          <a:xfrm>
            <a:off x="3625371" y="1814346"/>
            <a:ext cx="1893259" cy="2010277"/>
            <a:chOff x="1793675" y="238125"/>
            <a:chExt cx="3612400" cy="3835675"/>
          </a:xfrm>
        </p:grpSpPr>
        <p:sp>
          <p:nvSpPr>
            <p:cNvPr id="1542" name="Google Shape;1542;p52"/>
            <p:cNvSpPr/>
            <p:nvPr/>
          </p:nvSpPr>
          <p:spPr>
            <a:xfrm>
              <a:off x="2818050" y="2221150"/>
              <a:ext cx="785850" cy="1103275"/>
            </a:xfrm>
            <a:custGeom>
              <a:avLst/>
              <a:gdLst/>
              <a:ahLst/>
              <a:cxnLst/>
              <a:rect l="l" t="t" r="r" b="b"/>
              <a:pathLst>
                <a:path w="31434" h="44131" extrusionOk="0">
                  <a:moveTo>
                    <a:pt x="27849" y="0"/>
                  </a:moveTo>
                  <a:cubicBezTo>
                    <a:pt x="24534" y="0"/>
                    <a:pt x="17229" y="8029"/>
                    <a:pt x="10683" y="19092"/>
                  </a:cubicBezTo>
                  <a:cubicBezTo>
                    <a:pt x="3532" y="31145"/>
                    <a:pt x="1" y="42265"/>
                    <a:pt x="2773" y="43928"/>
                  </a:cubicBezTo>
                  <a:cubicBezTo>
                    <a:pt x="3007" y="44065"/>
                    <a:pt x="3277" y="44131"/>
                    <a:pt x="3580" y="44131"/>
                  </a:cubicBezTo>
                  <a:cubicBezTo>
                    <a:pt x="6907" y="44131"/>
                    <a:pt x="14197" y="36121"/>
                    <a:pt x="20751" y="25045"/>
                  </a:cubicBezTo>
                  <a:cubicBezTo>
                    <a:pt x="27902" y="12992"/>
                    <a:pt x="31433" y="1872"/>
                    <a:pt x="28661" y="209"/>
                  </a:cubicBezTo>
                  <a:cubicBezTo>
                    <a:pt x="28427" y="68"/>
                    <a:pt x="28155" y="0"/>
                    <a:pt x="278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2"/>
            <p:cNvSpPr/>
            <p:nvPr/>
          </p:nvSpPr>
          <p:spPr>
            <a:xfrm>
              <a:off x="3614075" y="876425"/>
              <a:ext cx="786575" cy="1103300"/>
            </a:xfrm>
            <a:custGeom>
              <a:avLst/>
              <a:gdLst/>
              <a:ahLst/>
              <a:cxnLst/>
              <a:rect l="l" t="t" r="r" b="b"/>
              <a:pathLst>
                <a:path w="31463" h="44132" extrusionOk="0">
                  <a:moveTo>
                    <a:pt x="27849" y="1"/>
                  </a:moveTo>
                  <a:cubicBezTo>
                    <a:pt x="24534" y="1"/>
                    <a:pt x="17229" y="8027"/>
                    <a:pt x="10683" y="19063"/>
                  </a:cubicBezTo>
                  <a:cubicBezTo>
                    <a:pt x="3532" y="31146"/>
                    <a:pt x="1" y="42265"/>
                    <a:pt x="2803" y="43929"/>
                  </a:cubicBezTo>
                  <a:cubicBezTo>
                    <a:pt x="3034" y="44065"/>
                    <a:pt x="3302" y="44131"/>
                    <a:pt x="3603" y="44131"/>
                  </a:cubicBezTo>
                  <a:cubicBezTo>
                    <a:pt x="6917" y="44131"/>
                    <a:pt x="14253" y="36121"/>
                    <a:pt x="20781" y="25046"/>
                  </a:cubicBezTo>
                  <a:cubicBezTo>
                    <a:pt x="27931" y="12963"/>
                    <a:pt x="31462" y="1844"/>
                    <a:pt x="28661" y="209"/>
                  </a:cubicBezTo>
                  <a:cubicBezTo>
                    <a:pt x="28426" y="69"/>
                    <a:pt x="28155" y="1"/>
                    <a:pt x="27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2"/>
            <p:cNvSpPr/>
            <p:nvPr/>
          </p:nvSpPr>
          <p:spPr>
            <a:xfrm>
              <a:off x="2318275" y="1413375"/>
              <a:ext cx="1198800" cy="646100"/>
            </a:xfrm>
            <a:custGeom>
              <a:avLst/>
              <a:gdLst/>
              <a:ahLst/>
              <a:cxnLst/>
              <a:rect l="l" t="t" r="r" b="b"/>
              <a:pathLst>
                <a:path w="47952" h="25844" extrusionOk="0">
                  <a:moveTo>
                    <a:pt x="4466" y="0"/>
                  </a:moveTo>
                  <a:cubicBezTo>
                    <a:pt x="2922" y="0"/>
                    <a:pt x="1880" y="349"/>
                    <a:pt x="1489" y="1087"/>
                  </a:cubicBezTo>
                  <a:cubicBezTo>
                    <a:pt x="0" y="3947"/>
                    <a:pt x="8843" y="11565"/>
                    <a:pt x="21247" y="18102"/>
                  </a:cubicBezTo>
                  <a:cubicBezTo>
                    <a:pt x="30451" y="22953"/>
                    <a:pt x="39044" y="25844"/>
                    <a:pt x="43485" y="25844"/>
                  </a:cubicBezTo>
                  <a:cubicBezTo>
                    <a:pt x="45029" y="25844"/>
                    <a:pt x="46071" y="25494"/>
                    <a:pt x="46463" y="24757"/>
                  </a:cubicBezTo>
                  <a:cubicBezTo>
                    <a:pt x="47951" y="21896"/>
                    <a:pt x="39108" y="14279"/>
                    <a:pt x="26704" y="7742"/>
                  </a:cubicBezTo>
                  <a:cubicBezTo>
                    <a:pt x="17501" y="2891"/>
                    <a:pt x="8907" y="0"/>
                    <a:pt x="4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2"/>
            <p:cNvSpPr/>
            <p:nvPr/>
          </p:nvSpPr>
          <p:spPr>
            <a:xfrm>
              <a:off x="3701650" y="2141525"/>
              <a:ext cx="1198050" cy="646125"/>
            </a:xfrm>
            <a:custGeom>
              <a:avLst/>
              <a:gdLst/>
              <a:ahLst/>
              <a:cxnLst/>
              <a:rect l="l" t="t" r="r" b="b"/>
              <a:pathLst>
                <a:path w="47922" h="25845" extrusionOk="0">
                  <a:moveTo>
                    <a:pt x="4453" y="0"/>
                  </a:moveTo>
                  <a:cubicBezTo>
                    <a:pt x="2911" y="0"/>
                    <a:pt x="1873" y="350"/>
                    <a:pt x="1488" y="1088"/>
                  </a:cubicBezTo>
                  <a:cubicBezTo>
                    <a:pt x="0" y="3948"/>
                    <a:pt x="8814" y="11566"/>
                    <a:pt x="21247" y="18103"/>
                  </a:cubicBezTo>
                  <a:cubicBezTo>
                    <a:pt x="30451" y="22954"/>
                    <a:pt x="39044" y="25845"/>
                    <a:pt x="43473" y="25845"/>
                  </a:cubicBezTo>
                  <a:cubicBezTo>
                    <a:pt x="45013" y="25845"/>
                    <a:pt x="46050" y="25495"/>
                    <a:pt x="46434" y="24757"/>
                  </a:cubicBezTo>
                  <a:cubicBezTo>
                    <a:pt x="47922" y="21868"/>
                    <a:pt x="39108" y="14251"/>
                    <a:pt x="26704" y="7713"/>
                  </a:cubicBezTo>
                  <a:cubicBezTo>
                    <a:pt x="17481" y="2885"/>
                    <a:pt x="8884" y="0"/>
                    <a:pt x="4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2"/>
            <p:cNvSpPr/>
            <p:nvPr/>
          </p:nvSpPr>
          <p:spPr>
            <a:xfrm>
              <a:off x="2366425" y="2156075"/>
              <a:ext cx="1161575" cy="720000"/>
            </a:xfrm>
            <a:custGeom>
              <a:avLst/>
              <a:gdLst/>
              <a:ahLst/>
              <a:cxnLst/>
              <a:rect l="l" t="t" r="r" b="b"/>
              <a:pathLst>
                <a:path w="46463" h="28800" extrusionOk="0">
                  <a:moveTo>
                    <a:pt x="42361" y="1"/>
                  </a:moveTo>
                  <a:cubicBezTo>
                    <a:pt x="38149" y="1"/>
                    <a:pt x="29387" y="3624"/>
                    <a:pt x="20109" y="9437"/>
                  </a:cubicBezTo>
                  <a:cubicBezTo>
                    <a:pt x="8230" y="16879"/>
                    <a:pt x="0" y="25168"/>
                    <a:pt x="1722" y="27911"/>
                  </a:cubicBezTo>
                  <a:cubicBezTo>
                    <a:pt x="2100" y="28514"/>
                    <a:pt x="2928" y="28799"/>
                    <a:pt x="4114" y="28799"/>
                  </a:cubicBezTo>
                  <a:cubicBezTo>
                    <a:pt x="8330" y="28799"/>
                    <a:pt x="17085" y="25190"/>
                    <a:pt x="26354" y="19360"/>
                  </a:cubicBezTo>
                  <a:cubicBezTo>
                    <a:pt x="38233" y="11918"/>
                    <a:pt x="46463" y="3629"/>
                    <a:pt x="44741" y="886"/>
                  </a:cubicBezTo>
                  <a:cubicBezTo>
                    <a:pt x="44364" y="285"/>
                    <a:pt x="43541" y="1"/>
                    <a:pt x="42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2"/>
            <p:cNvSpPr/>
            <p:nvPr/>
          </p:nvSpPr>
          <p:spPr>
            <a:xfrm>
              <a:off x="3690700" y="1325025"/>
              <a:ext cx="1160850" cy="720000"/>
            </a:xfrm>
            <a:custGeom>
              <a:avLst/>
              <a:gdLst/>
              <a:ahLst/>
              <a:cxnLst/>
              <a:rect l="l" t="t" r="r" b="b"/>
              <a:pathLst>
                <a:path w="46434" h="28800" extrusionOk="0">
                  <a:moveTo>
                    <a:pt x="42335" y="1"/>
                  </a:moveTo>
                  <a:cubicBezTo>
                    <a:pt x="38131" y="1"/>
                    <a:pt x="29387" y="3624"/>
                    <a:pt x="20109" y="9437"/>
                  </a:cubicBezTo>
                  <a:cubicBezTo>
                    <a:pt x="8230" y="16879"/>
                    <a:pt x="0" y="25168"/>
                    <a:pt x="1693" y="27911"/>
                  </a:cubicBezTo>
                  <a:cubicBezTo>
                    <a:pt x="2071" y="28514"/>
                    <a:pt x="2898" y="28799"/>
                    <a:pt x="4085" y="28799"/>
                  </a:cubicBezTo>
                  <a:cubicBezTo>
                    <a:pt x="8301" y="28799"/>
                    <a:pt x="17055" y="25190"/>
                    <a:pt x="26325" y="19360"/>
                  </a:cubicBezTo>
                  <a:cubicBezTo>
                    <a:pt x="38204" y="11888"/>
                    <a:pt x="46434" y="3629"/>
                    <a:pt x="44712" y="886"/>
                  </a:cubicBezTo>
                  <a:cubicBezTo>
                    <a:pt x="44335" y="285"/>
                    <a:pt x="43513" y="1"/>
                    <a:pt x="42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2"/>
            <p:cNvSpPr/>
            <p:nvPr/>
          </p:nvSpPr>
          <p:spPr>
            <a:xfrm>
              <a:off x="2730500" y="933650"/>
              <a:ext cx="861000" cy="1053750"/>
            </a:xfrm>
            <a:custGeom>
              <a:avLst/>
              <a:gdLst/>
              <a:ahLst/>
              <a:cxnLst/>
              <a:rect l="l" t="t" r="r" b="b"/>
              <a:pathLst>
                <a:path w="34440" h="42150" extrusionOk="0">
                  <a:moveTo>
                    <a:pt x="3636" y="1"/>
                  </a:moveTo>
                  <a:cubicBezTo>
                    <a:pt x="3253" y="1"/>
                    <a:pt x="2924" y="93"/>
                    <a:pt x="2657" y="284"/>
                  </a:cubicBezTo>
                  <a:cubicBezTo>
                    <a:pt x="1" y="2152"/>
                    <a:pt x="4378" y="12922"/>
                    <a:pt x="12434" y="24421"/>
                  </a:cubicBezTo>
                  <a:cubicBezTo>
                    <a:pt x="19661" y="34776"/>
                    <a:pt x="27410" y="42149"/>
                    <a:pt x="30819" y="42149"/>
                  </a:cubicBezTo>
                  <a:cubicBezTo>
                    <a:pt x="31195" y="42149"/>
                    <a:pt x="31519" y="42059"/>
                    <a:pt x="31783" y="41873"/>
                  </a:cubicBezTo>
                  <a:cubicBezTo>
                    <a:pt x="34439" y="40005"/>
                    <a:pt x="30061" y="29207"/>
                    <a:pt x="22006" y="17708"/>
                  </a:cubicBezTo>
                  <a:cubicBezTo>
                    <a:pt x="14789" y="7368"/>
                    <a:pt x="7052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3626475" y="2213625"/>
              <a:ext cx="861000" cy="1054275"/>
            </a:xfrm>
            <a:custGeom>
              <a:avLst/>
              <a:gdLst/>
              <a:ahLst/>
              <a:cxnLst/>
              <a:rect l="l" t="t" r="r" b="b"/>
              <a:pathLst>
                <a:path w="34440" h="42171" extrusionOk="0">
                  <a:moveTo>
                    <a:pt x="3621" y="1"/>
                  </a:moveTo>
                  <a:cubicBezTo>
                    <a:pt x="3245" y="1"/>
                    <a:pt x="2921" y="91"/>
                    <a:pt x="2657" y="276"/>
                  </a:cubicBezTo>
                  <a:cubicBezTo>
                    <a:pt x="1" y="2144"/>
                    <a:pt x="4408" y="12943"/>
                    <a:pt x="12434" y="24442"/>
                  </a:cubicBezTo>
                  <a:cubicBezTo>
                    <a:pt x="19661" y="34797"/>
                    <a:pt x="27410" y="42170"/>
                    <a:pt x="30819" y="42170"/>
                  </a:cubicBezTo>
                  <a:cubicBezTo>
                    <a:pt x="31196" y="42170"/>
                    <a:pt x="31519" y="42080"/>
                    <a:pt x="31784" y="41894"/>
                  </a:cubicBezTo>
                  <a:cubicBezTo>
                    <a:pt x="34439" y="40027"/>
                    <a:pt x="30062" y="29228"/>
                    <a:pt x="22036" y="17729"/>
                  </a:cubicBezTo>
                  <a:cubicBezTo>
                    <a:pt x="14782" y="7374"/>
                    <a:pt x="7031" y="1"/>
                    <a:pt x="3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3174125" y="2241275"/>
              <a:ext cx="476475" cy="1231000"/>
            </a:xfrm>
            <a:custGeom>
              <a:avLst/>
              <a:gdLst/>
              <a:ahLst/>
              <a:cxnLst/>
              <a:rect l="l" t="t" r="r" b="b"/>
              <a:pathLst>
                <a:path w="19059" h="49240" extrusionOk="0">
                  <a:moveTo>
                    <a:pt x="15578" y="1"/>
                  </a:moveTo>
                  <a:cubicBezTo>
                    <a:pt x="12412" y="1"/>
                    <a:pt x="7253" y="10065"/>
                    <a:pt x="3853" y="23161"/>
                  </a:cubicBezTo>
                  <a:cubicBezTo>
                    <a:pt x="321" y="36732"/>
                    <a:pt x="0" y="48377"/>
                    <a:pt x="3123" y="49194"/>
                  </a:cubicBezTo>
                  <a:cubicBezTo>
                    <a:pt x="3239" y="49224"/>
                    <a:pt x="3358" y="49239"/>
                    <a:pt x="3480" y="49239"/>
                  </a:cubicBezTo>
                  <a:cubicBezTo>
                    <a:pt x="6646" y="49239"/>
                    <a:pt x="11805" y="39175"/>
                    <a:pt x="15206" y="26108"/>
                  </a:cubicBezTo>
                  <a:cubicBezTo>
                    <a:pt x="18737" y="12508"/>
                    <a:pt x="19058" y="863"/>
                    <a:pt x="15935" y="46"/>
                  </a:cubicBezTo>
                  <a:cubicBezTo>
                    <a:pt x="15819" y="16"/>
                    <a:pt x="15700" y="1"/>
                    <a:pt x="15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3568125" y="728675"/>
              <a:ext cx="475725" cy="1231075"/>
            </a:xfrm>
            <a:custGeom>
              <a:avLst/>
              <a:gdLst/>
              <a:ahLst/>
              <a:cxnLst/>
              <a:rect l="l" t="t" r="r" b="b"/>
              <a:pathLst>
                <a:path w="19029" h="49243" extrusionOk="0">
                  <a:moveTo>
                    <a:pt x="15538" y="0"/>
                  </a:moveTo>
                  <a:cubicBezTo>
                    <a:pt x="12373" y="0"/>
                    <a:pt x="7249" y="10083"/>
                    <a:pt x="3853" y="23134"/>
                  </a:cubicBezTo>
                  <a:cubicBezTo>
                    <a:pt x="321" y="36735"/>
                    <a:pt x="0" y="48380"/>
                    <a:pt x="3123" y="49197"/>
                  </a:cubicBezTo>
                  <a:cubicBezTo>
                    <a:pt x="3239" y="49227"/>
                    <a:pt x="3358" y="49242"/>
                    <a:pt x="3480" y="49242"/>
                  </a:cubicBezTo>
                  <a:cubicBezTo>
                    <a:pt x="6644" y="49242"/>
                    <a:pt x="11776" y="39177"/>
                    <a:pt x="15176" y="26082"/>
                  </a:cubicBezTo>
                  <a:cubicBezTo>
                    <a:pt x="18708" y="12511"/>
                    <a:pt x="19029" y="866"/>
                    <a:pt x="15906" y="49"/>
                  </a:cubicBezTo>
                  <a:cubicBezTo>
                    <a:pt x="15786" y="16"/>
                    <a:pt x="15664" y="0"/>
                    <a:pt x="1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2205900" y="1749000"/>
              <a:ext cx="1276150" cy="385625"/>
            </a:xfrm>
            <a:custGeom>
              <a:avLst/>
              <a:gdLst/>
              <a:ahLst/>
              <a:cxnLst/>
              <a:rect l="l" t="t" r="r" b="b"/>
              <a:pathLst>
                <a:path w="51046" h="15425" extrusionOk="0">
                  <a:moveTo>
                    <a:pt x="9808" y="0"/>
                  </a:moveTo>
                  <a:cubicBezTo>
                    <a:pt x="4521" y="0"/>
                    <a:pt x="1016" y="859"/>
                    <a:pt x="672" y="2547"/>
                  </a:cubicBezTo>
                  <a:cubicBezTo>
                    <a:pt x="1" y="5728"/>
                    <a:pt x="10595" y="10602"/>
                    <a:pt x="24341" y="13462"/>
                  </a:cubicBezTo>
                  <a:cubicBezTo>
                    <a:pt x="30715" y="14778"/>
                    <a:pt x="36648" y="15425"/>
                    <a:pt x="41240" y="15425"/>
                  </a:cubicBezTo>
                  <a:cubicBezTo>
                    <a:pt x="46531" y="15425"/>
                    <a:pt x="50044" y="14566"/>
                    <a:pt x="50403" y="12878"/>
                  </a:cubicBezTo>
                  <a:cubicBezTo>
                    <a:pt x="51045" y="9697"/>
                    <a:pt x="40451" y="4823"/>
                    <a:pt x="26705" y="1963"/>
                  </a:cubicBezTo>
                  <a:cubicBezTo>
                    <a:pt x="20331" y="648"/>
                    <a:pt x="14398" y="0"/>
                    <a:pt x="9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3735925" y="2066375"/>
              <a:ext cx="1276875" cy="385650"/>
            </a:xfrm>
            <a:custGeom>
              <a:avLst/>
              <a:gdLst/>
              <a:ahLst/>
              <a:cxnLst/>
              <a:rect l="l" t="t" r="r" b="b"/>
              <a:pathLst>
                <a:path w="51075" h="15426" extrusionOk="0">
                  <a:moveTo>
                    <a:pt x="9813" y="1"/>
                  </a:moveTo>
                  <a:cubicBezTo>
                    <a:pt x="4521" y="1"/>
                    <a:pt x="1016" y="860"/>
                    <a:pt x="672" y="2547"/>
                  </a:cubicBezTo>
                  <a:cubicBezTo>
                    <a:pt x="1" y="5729"/>
                    <a:pt x="10624" y="10602"/>
                    <a:pt x="24341" y="13463"/>
                  </a:cubicBezTo>
                  <a:cubicBezTo>
                    <a:pt x="30729" y="14778"/>
                    <a:pt x="36669" y="15426"/>
                    <a:pt x="41262" y="15426"/>
                  </a:cubicBezTo>
                  <a:cubicBezTo>
                    <a:pt x="46555" y="15426"/>
                    <a:pt x="50060" y="14566"/>
                    <a:pt x="50403" y="12879"/>
                  </a:cubicBezTo>
                  <a:cubicBezTo>
                    <a:pt x="51075" y="9698"/>
                    <a:pt x="40480" y="4824"/>
                    <a:pt x="26734" y="1964"/>
                  </a:cubicBezTo>
                  <a:cubicBezTo>
                    <a:pt x="20347" y="648"/>
                    <a:pt x="14407" y="1"/>
                    <a:pt x="9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3234675" y="713075"/>
              <a:ext cx="429775" cy="1244825"/>
            </a:xfrm>
            <a:custGeom>
              <a:avLst/>
              <a:gdLst/>
              <a:ahLst/>
              <a:cxnLst/>
              <a:rect l="l" t="t" r="r" b="b"/>
              <a:pathLst>
                <a:path w="17191" h="49793" extrusionOk="0">
                  <a:moveTo>
                    <a:pt x="3681" y="1"/>
                  </a:moveTo>
                  <a:cubicBezTo>
                    <a:pt x="3581" y="1"/>
                    <a:pt x="3483" y="11"/>
                    <a:pt x="3386" y="31"/>
                  </a:cubicBezTo>
                  <a:cubicBezTo>
                    <a:pt x="205" y="702"/>
                    <a:pt x="1" y="12376"/>
                    <a:pt x="2861" y="26093"/>
                  </a:cubicBezTo>
                  <a:cubicBezTo>
                    <a:pt x="5635" y="39398"/>
                    <a:pt x="10331" y="49793"/>
                    <a:pt x="13487" y="49793"/>
                  </a:cubicBezTo>
                  <a:cubicBezTo>
                    <a:pt x="13585" y="49793"/>
                    <a:pt x="13681" y="49783"/>
                    <a:pt x="13776" y="49762"/>
                  </a:cubicBezTo>
                  <a:cubicBezTo>
                    <a:pt x="16957" y="49091"/>
                    <a:pt x="17191" y="37417"/>
                    <a:pt x="14330" y="23700"/>
                  </a:cubicBezTo>
                  <a:cubicBezTo>
                    <a:pt x="11556" y="10368"/>
                    <a:pt x="6888" y="1"/>
                    <a:pt x="3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2"/>
            <p:cNvSpPr/>
            <p:nvPr/>
          </p:nvSpPr>
          <p:spPr>
            <a:xfrm>
              <a:off x="3554250" y="2243125"/>
              <a:ext cx="429775" cy="1244825"/>
            </a:xfrm>
            <a:custGeom>
              <a:avLst/>
              <a:gdLst/>
              <a:ahLst/>
              <a:cxnLst/>
              <a:rect l="l" t="t" r="r" b="b"/>
              <a:pathLst>
                <a:path w="17191" h="49793" extrusionOk="0">
                  <a:moveTo>
                    <a:pt x="3677" y="0"/>
                  </a:moveTo>
                  <a:cubicBezTo>
                    <a:pt x="3579" y="0"/>
                    <a:pt x="3482" y="10"/>
                    <a:pt x="3386" y="30"/>
                  </a:cubicBezTo>
                  <a:cubicBezTo>
                    <a:pt x="234" y="701"/>
                    <a:pt x="1" y="12376"/>
                    <a:pt x="2832" y="26093"/>
                  </a:cubicBezTo>
                  <a:cubicBezTo>
                    <a:pt x="5634" y="39425"/>
                    <a:pt x="10303" y="49792"/>
                    <a:pt x="13484" y="49792"/>
                  </a:cubicBezTo>
                  <a:cubicBezTo>
                    <a:pt x="13583" y="49792"/>
                    <a:pt x="13680" y="49782"/>
                    <a:pt x="13776" y="49762"/>
                  </a:cubicBezTo>
                  <a:cubicBezTo>
                    <a:pt x="16928" y="49091"/>
                    <a:pt x="17191" y="37446"/>
                    <a:pt x="14331" y="23699"/>
                  </a:cubicBezTo>
                  <a:cubicBezTo>
                    <a:pt x="11528" y="10394"/>
                    <a:pt x="6858" y="0"/>
                    <a:pt x="3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2"/>
            <p:cNvSpPr/>
            <p:nvPr/>
          </p:nvSpPr>
          <p:spPr>
            <a:xfrm>
              <a:off x="2205900" y="2066600"/>
              <a:ext cx="1276150" cy="386775"/>
            </a:xfrm>
            <a:custGeom>
              <a:avLst/>
              <a:gdLst/>
              <a:ahLst/>
              <a:cxnLst/>
              <a:rect l="l" t="t" r="r" b="b"/>
              <a:pathLst>
                <a:path w="51046" h="15471" extrusionOk="0">
                  <a:moveTo>
                    <a:pt x="41322" y="1"/>
                  </a:moveTo>
                  <a:cubicBezTo>
                    <a:pt x="36718" y="1"/>
                    <a:pt x="30753" y="662"/>
                    <a:pt x="24341" y="2013"/>
                  </a:cubicBezTo>
                  <a:cubicBezTo>
                    <a:pt x="10595" y="4873"/>
                    <a:pt x="1" y="9747"/>
                    <a:pt x="672" y="12928"/>
                  </a:cubicBezTo>
                  <a:cubicBezTo>
                    <a:pt x="1015" y="14611"/>
                    <a:pt x="4503" y="15470"/>
                    <a:pt x="9772" y="15470"/>
                  </a:cubicBezTo>
                  <a:cubicBezTo>
                    <a:pt x="14371" y="15470"/>
                    <a:pt x="20328" y="14816"/>
                    <a:pt x="26734" y="13483"/>
                  </a:cubicBezTo>
                  <a:cubicBezTo>
                    <a:pt x="40451" y="10623"/>
                    <a:pt x="51045" y="5720"/>
                    <a:pt x="50403" y="2538"/>
                  </a:cubicBezTo>
                  <a:cubicBezTo>
                    <a:pt x="50046" y="860"/>
                    <a:pt x="46568" y="1"/>
                    <a:pt x="4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3736650" y="1747650"/>
              <a:ext cx="1275425" cy="386700"/>
            </a:xfrm>
            <a:custGeom>
              <a:avLst/>
              <a:gdLst/>
              <a:ahLst/>
              <a:cxnLst/>
              <a:rect l="l" t="t" r="r" b="b"/>
              <a:pathLst>
                <a:path w="51017" h="15468" extrusionOk="0">
                  <a:moveTo>
                    <a:pt x="41253" y="0"/>
                  </a:moveTo>
                  <a:cubicBezTo>
                    <a:pt x="36654" y="0"/>
                    <a:pt x="30705" y="655"/>
                    <a:pt x="24312" y="1988"/>
                  </a:cubicBezTo>
                  <a:cubicBezTo>
                    <a:pt x="10566" y="4848"/>
                    <a:pt x="1" y="9751"/>
                    <a:pt x="643" y="12903"/>
                  </a:cubicBezTo>
                  <a:cubicBezTo>
                    <a:pt x="986" y="14601"/>
                    <a:pt x="4469" y="15467"/>
                    <a:pt x="9733" y="15467"/>
                  </a:cubicBezTo>
                  <a:cubicBezTo>
                    <a:pt x="14334" y="15467"/>
                    <a:pt x="20294" y="14805"/>
                    <a:pt x="26705" y="13458"/>
                  </a:cubicBezTo>
                  <a:cubicBezTo>
                    <a:pt x="40422" y="10597"/>
                    <a:pt x="51016" y="5724"/>
                    <a:pt x="50374" y="2542"/>
                  </a:cubicBezTo>
                  <a:cubicBezTo>
                    <a:pt x="50016" y="859"/>
                    <a:pt x="46521" y="0"/>
                    <a:pt x="41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3247800" y="1826150"/>
              <a:ext cx="699750" cy="651200"/>
            </a:xfrm>
            <a:custGeom>
              <a:avLst/>
              <a:gdLst/>
              <a:ahLst/>
              <a:cxnLst/>
              <a:rect l="l" t="t" r="r" b="b"/>
              <a:pathLst>
                <a:path w="27990" h="26048" extrusionOk="0">
                  <a:moveTo>
                    <a:pt x="14234" y="1"/>
                  </a:moveTo>
                  <a:cubicBezTo>
                    <a:pt x="13347" y="1"/>
                    <a:pt x="12451" y="91"/>
                    <a:pt x="11558" y="278"/>
                  </a:cubicBezTo>
                  <a:cubicBezTo>
                    <a:pt x="4525" y="1737"/>
                    <a:pt x="1" y="8625"/>
                    <a:pt x="1460" y="15688"/>
                  </a:cubicBezTo>
                  <a:cubicBezTo>
                    <a:pt x="2540" y="20824"/>
                    <a:pt x="6626" y="24823"/>
                    <a:pt x="11792" y="25815"/>
                  </a:cubicBezTo>
                  <a:cubicBezTo>
                    <a:pt x="12604" y="25971"/>
                    <a:pt x="13419" y="26047"/>
                    <a:pt x="14228" y="26047"/>
                  </a:cubicBezTo>
                  <a:cubicBezTo>
                    <a:pt x="18559" y="26047"/>
                    <a:pt x="22690" y="23867"/>
                    <a:pt x="25100" y="20153"/>
                  </a:cubicBezTo>
                  <a:cubicBezTo>
                    <a:pt x="27989" y="15746"/>
                    <a:pt x="27931" y="10026"/>
                    <a:pt x="24983" y="5677"/>
                  </a:cubicBezTo>
                  <a:cubicBezTo>
                    <a:pt x="22521" y="2080"/>
                    <a:pt x="18481" y="1"/>
                    <a:pt x="14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3381325" y="246875"/>
              <a:ext cx="215275" cy="1937925"/>
            </a:xfrm>
            <a:custGeom>
              <a:avLst/>
              <a:gdLst/>
              <a:ahLst/>
              <a:cxnLst/>
              <a:rect l="l" t="t" r="r" b="b"/>
              <a:pathLst>
                <a:path w="8611" h="77517" extrusionOk="0">
                  <a:moveTo>
                    <a:pt x="8610" y="0"/>
                  </a:moveTo>
                  <a:lnTo>
                    <a:pt x="1" y="65258"/>
                  </a:lnTo>
                  <a:lnTo>
                    <a:pt x="8610" y="77516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3596575" y="238125"/>
              <a:ext cx="216000" cy="1937900"/>
            </a:xfrm>
            <a:custGeom>
              <a:avLst/>
              <a:gdLst/>
              <a:ahLst/>
              <a:cxnLst/>
              <a:rect l="l" t="t" r="r" b="b"/>
              <a:pathLst>
                <a:path w="8640" h="77516" extrusionOk="0">
                  <a:moveTo>
                    <a:pt x="0" y="0"/>
                  </a:moveTo>
                  <a:lnTo>
                    <a:pt x="0" y="77516"/>
                  </a:lnTo>
                  <a:lnTo>
                    <a:pt x="8639" y="65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1802425" y="2130050"/>
              <a:ext cx="1794175" cy="313025"/>
            </a:xfrm>
            <a:custGeom>
              <a:avLst/>
              <a:gdLst/>
              <a:ahLst/>
              <a:cxnLst/>
              <a:rect l="l" t="t" r="r" b="b"/>
              <a:pathLst>
                <a:path w="71767" h="12521" extrusionOk="0">
                  <a:moveTo>
                    <a:pt x="0" y="0"/>
                  </a:moveTo>
                  <a:lnTo>
                    <a:pt x="63157" y="12521"/>
                  </a:lnTo>
                  <a:lnTo>
                    <a:pt x="717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1793675" y="1878325"/>
              <a:ext cx="1794900" cy="251750"/>
            </a:xfrm>
            <a:custGeom>
              <a:avLst/>
              <a:gdLst/>
              <a:ahLst/>
              <a:cxnLst/>
              <a:rect l="l" t="t" r="r" b="b"/>
              <a:pathLst>
                <a:path w="71796" h="10070" extrusionOk="0">
                  <a:moveTo>
                    <a:pt x="63507" y="0"/>
                  </a:moveTo>
                  <a:lnTo>
                    <a:pt x="0" y="10069"/>
                  </a:lnTo>
                  <a:lnTo>
                    <a:pt x="71795" y="10069"/>
                  </a:lnTo>
                  <a:lnTo>
                    <a:pt x="63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2"/>
            <p:cNvSpPr/>
            <p:nvPr/>
          </p:nvSpPr>
          <p:spPr>
            <a:xfrm>
              <a:off x="3602400" y="1822875"/>
              <a:ext cx="1794925" cy="313025"/>
            </a:xfrm>
            <a:custGeom>
              <a:avLst/>
              <a:gdLst/>
              <a:ahLst/>
              <a:cxnLst/>
              <a:rect l="l" t="t" r="r" b="b"/>
              <a:pathLst>
                <a:path w="71797" h="12521" extrusionOk="0">
                  <a:moveTo>
                    <a:pt x="8640" y="0"/>
                  </a:moveTo>
                  <a:lnTo>
                    <a:pt x="1" y="12521"/>
                  </a:lnTo>
                  <a:lnTo>
                    <a:pt x="71796" y="12521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3611175" y="2135875"/>
              <a:ext cx="1794900" cy="251025"/>
            </a:xfrm>
            <a:custGeom>
              <a:avLst/>
              <a:gdLst/>
              <a:ahLst/>
              <a:cxnLst/>
              <a:rect l="l" t="t" r="r" b="b"/>
              <a:pathLst>
                <a:path w="71796" h="10041" extrusionOk="0">
                  <a:moveTo>
                    <a:pt x="0" y="1"/>
                  </a:moveTo>
                  <a:lnTo>
                    <a:pt x="8289" y="10041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3596575" y="2127125"/>
              <a:ext cx="221825" cy="1937925"/>
            </a:xfrm>
            <a:custGeom>
              <a:avLst/>
              <a:gdLst/>
              <a:ahLst/>
              <a:cxnLst/>
              <a:rect l="l" t="t" r="r" b="b"/>
              <a:pathLst>
                <a:path w="8873" h="77517" extrusionOk="0">
                  <a:moveTo>
                    <a:pt x="0" y="1"/>
                  </a:moveTo>
                  <a:lnTo>
                    <a:pt x="0" y="77517"/>
                  </a:lnTo>
                  <a:lnTo>
                    <a:pt x="8873" y="103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2"/>
            <p:cNvSpPr/>
            <p:nvPr/>
          </p:nvSpPr>
          <p:spPr>
            <a:xfrm>
              <a:off x="3381325" y="2136600"/>
              <a:ext cx="216000" cy="1937200"/>
            </a:xfrm>
            <a:custGeom>
              <a:avLst/>
              <a:gdLst/>
              <a:ahLst/>
              <a:cxnLst/>
              <a:rect l="l" t="t" r="r" b="b"/>
              <a:pathLst>
                <a:path w="8640" h="77488" extrusionOk="0">
                  <a:moveTo>
                    <a:pt x="8640" y="1"/>
                  </a:moveTo>
                  <a:lnTo>
                    <a:pt x="1" y="12259"/>
                  </a:lnTo>
                  <a:lnTo>
                    <a:pt x="8640" y="77488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52"/>
          <p:cNvSpPr txBox="1">
            <a:spLocks noGrp="1"/>
          </p:cNvSpPr>
          <p:nvPr>
            <p:ph type="ctrTitle"/>
          </p:nvPr>
        </p:nvSpPr>
        <p:spPr>
          <a:xfrm>
            <a:off x="6221924" y="2530588"/>
            <a:ext cx="221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The Product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68" name="Google Shape;1568;p52"/>
          <p:cNvSpPr txBox="1">
            <a:spLocks noGrp="1"/>
          </p:cNvSpPr>
          <p:nvPr>
            <p:ph type="ctrTitle" idx="2"/>
          </p:nvPr>
        </p:nvSpPr>
        <p:spPr>
          <a:xfrm>
            <a:off x="1655919" y="1236562"/>
            <a:ext cx="246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About the team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69" name="Google Shape;1569;p52"/>
          <p:cNvSpPr txBox="1">
            <a:spLocks noGrp="1"/>
          </p:cNvSpPr>
          <p:nvPr>
            <p:ph type="title" idx="3"/>
          </p:nvPr>
        </p:nvSpPr>
        <p:spPr>
          <a:xfrm>
            <a:off x="3986625" y="1313287"/>
            <a:ext cx="1123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0" name="Google Shape;1570;p52"/>
          <p:cNvSpPr txBox="1">
            <a:spLocks noGrp="1"/>
          </p:cNvSpPr>
          <p:nvPr>
            <p:ph type="ctrTitle" idx="4"/>
          </p:nvPr>
        </p:nvSpPr>
        <p:spPr>
          <a:xfrm>
            <a:off x="663401" y="2369038"/>
            <a:ext cx="22170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Project Idea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71" name="Google Shape;1571;p52"/>
          <p:cNvSpPr txBox="1">
            <a:spLocks noGrp="1"/>
          </p:cNvSpPr>
          <p:nvPr>
            <p:ph type="title" idx="5"/>
          </p:nvPr>
        </p:nvSpPr>
        <p:spPr>
          <a:xfrm>
            <a:off x="2783044" y="2248751"/>
            <a:ext cx="11232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72" name="Google Shape;1572;p52"/>
          <p:cNvSpPr txBox="1">
            <a:spLocks noGrp="1"/>
          </p:cNvSpPr>
          <p:nvPr>
            <p:ph type="title" idx="6"/>
          </p:nvPr>
        </p:nvSpPr>
        <p:spPr>
          <a:xfrm>
            <a:off x="5238881" y="2248751"/>
            <a:ext cx="11232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73" name="Google Shape;1573;p52"/>
          <p:cNvSpPr txBox="1">
            <a:spLocks noGrp="1"/>
          </p:cNvSpPr>
          <p:nvPr>
            <p:ph type="ctrTitle" idx="7"/>
          </p:nvPr>
        </p:nvSpPr>
        <p:spPr>
          <a:xfrm>
            <a:off x="5010298" y="3682950"/>
            <a:ext cx="31716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Demonstration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74" name="Google Shape;1574;p52"/>
          <p:cNvSpPr txBox="1">
            <a:spLocks noGrp="1"/>
          </p:cNvSpPr>
          <p:nvPr>
            <p:ph type="title" idx="8"/>
          </p:nvPr>
        </p:nvSpPr>
        <p:spPr>
          <a:xfrm>
            <a:off x="3986628" y="3682950"/>
            <a:ext cx="1123200" cy="9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FAD82B0-A10D-4727-BA13-B5DE826AA6CC}"/>
              </a:ext>
            </a:extLst>
          </p:cNvPr>
          <p:cNvSpPr txBox="1"/>
          <p:nvPr/>
        </p:nvSpPr>
        <p:spPr>
          <a:xfrm>
            <a:off x="856033" y="330740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Life Savers" panose="020B0604020202020204" charset="0"/>
              </a:rPr>
              <a:t>About the team</a:t>
            </a:r>
          </a:p>
        </p:txBody>
      </p:sp>
      <p:pic>
        <p:nvPicPr>
          <p:cNvPr id="1028" name="Picture 4" descr="Avatar">
            <a:extLst>
              <a:ext uri="{FF2B5EF4-FFF2-40B4-BE49-F238E27FC236}">
                <a16:creationId xmlns:a16="http://schemas.microsoft.com/office/drawing/2014/main" id="{133C1354-F1E0-4D2E-B48E-80470983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291" y="1559415"/>
            <a:ext cx="2024670" cy="20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r">
            <a:extLst>
              <a:ext uri="{FF2B5EF4-FFF2-40B4-BE49-F238E27FC236}">
                <a16:creationId xmlns:a16="http://schemas.microsoft.com/office/drawing/2014/main" id="{78D0A6D6-9057-43CC-976A-CBCACEAD3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6" y="1559415"/>
            <a:ext cx="2024670" cy="20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atar">
            <a:extLst>
              <a:ext uri="{FF2B5EF4-FFF2-40B4-BE49-F238E27FC236}">
                <a16:creationId xmlns:a16="http://schemas.microsoft.com/office/drawing/2014/main" id="{BB1FC14E-053E-42C1-BDA7-76090BB5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95" y="1559415"/>
            <a:ext cx="2024670" cy="202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9A8160A-54FA-4CB8-AAA5-C7B2F85B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632" y="1559415"/>
            <a:ext cx="2024670" cy="2024670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5E3CDB5E-B0D9-46F7-B580-6A8849945068}"/>
              </a:ext>
            </a:extLst>
          </p:cNvPr>
          <p:cNvSpPr txBox="1"/>
          <p:nvPr/>
        </p:nvSpPr>
        <p:spPr>
          <a:xfrm>
            <a:off x="45598" y="3637736"/>
            <a:ext cx="211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ife Savers" panose="020B0604020202020204" charset="0"/>
              </a:rPr>
              <a:t>Andrey </a:t>
            </a:r>
            <a:r>
              <a:rPr lang="en-US" b="1" dirty="0" err="1">
                <a:solidFill>
                  <a:schemeClr val="accent2"/>
                </a:solidFill>
                <a:latin typeface="Life Savers" panose="020B0604020202020204" charset="0"/>
              </a:rPr>
              <a:t>Mutlu</a:t>
            </a:r>
            <a:r>
              <a:rPr lang="en-US" b="1" dirty="0">
                <a:solidFill>
                  <a:schemeClr val="accent2"/>
                </a:solidFill>
                <a:latin typeface="Life Savers" panose="020B0604020202020204" charset="0"/>
              </a:rPr>
              <a:t> – Scrum Trainer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43890390-C60E-45B0-B9B2-FEDC347F3E5D}"/>
              </a:ext>
            </a:extLst>
          </p:cNvPr>
          <p:cNvSpPr txBox="1"/>
          <p:nvPr/>
        </p:nvSpPr>
        <p:spPr>
          <a:xfrm>
            <a:off x="2384697" y="3637736"/>
            <a:ext cx="211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/>
                </a:solidFill>
                <a:latin typeface="Life Savers" panose="020B0604020202020204" charset="0"/>
              </a:rPr>
              <a:t>Dimitar</a:t>
            </a:r>
            <a:r>
              <a:rPr lang="en-US" b="1" dirty="0">
                <a:solidFill>
                  <a:schemeClr val="accent2"/>
                </a:solidFill>
                <a:latin typeface="Life Savers" panose="020B060402020202020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Life Savers" panose="020B0604020202020204" charset="0"/>
              </a:rPr>
              <a:t>Staykov</a:t>
            </a:r>
            <a:r>
              <a:rPr lang="en-US" b="1" dirty="0">
                <a:solidFill>
                  <a:schemeClr val="accent2"/>
                </a:solidFill>
                <a:latin typeface="Life Savers" panose="020B0604020202020204" charset="0"/>
              </a:rPr>
              <a:t>– Designer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93E772D-885C-41BB-B503-E5E9511143F5}"/>
              </a:ext>
            </a:extLst>
          </p:cNvPr>
          <p:cNvSpPr txBox="1"/>
          <p:nvPr/>
        </p:nvSpPr>
        <p:spPr>
          <a:xfrm>
            <a:off x="4643034" y="3637736"/>
            <a:ext cx="211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ife Savers" panose="020B0604020202020204" charset="0"/>
              </a:rPr>
              <a:t>Ivan </a:t>
            </a:r>
            <a:r>
              <a:rPr lang="en-US" b="1" dirty="0" err="1">
                <a:solidFill>
                  <a:schemeClr val="accent2"/>
                </a:solidFill>
                <a:latin typeface="Life Savers" panose="020B0604020202020204" charset="0"/>
              </a:rPr>
              <a:t>Tsrangalov</a:t>
            </a:r>
            <a:r>
              <a:rPr lang="en-US" b="1" dirty="0">
                <a:solidFill>
                  <a:schemeClr val="accent2"/>
                </a:solidFill>
                <a:latin typeface="Life Savers" panose="020B0604020202020204" charset="0"/>
              </a:rPr>
              <a:t> – Front-end developer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CD20D7D6-8830-4CDA-AD5E-EDB3395004F8}"/>
              </a:ext>
            </a:extLst>
          </p:cNvPr>
          <p:cNvSpPr txBox="1"/>
          <p:nvPr/>
        </p:nvSpPr>
        <p:spPr>
          <a:xfrm>
            <a:off x="6872693" y="3637736"/>
            <a:ext cx="211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ife Savers" panose="020B0604020202020204" charset="0"/>
              </a:rPr>
              <a:t>Emil Bogdanov – Back-end developer</a:t>
            </a:r>
          </a:p>
        </p:txBody>
      </p:sp>
    </p:spTree>
    <p:extLst>
      <p:ext uri="{BB962C8B-B14F-4D97-AF65-F5344CB8AC3E}">
        <p14:creationId xmlns:p14="http://schemas.microsoft.com/office/powerpoint/2010/main" val="391347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6"/>
          <p:cNvSpPr/>
          <p:nvPr/>
        </p:nvSpPr>
        <p:spPr>
          <a:xfrm>
            <a:off x="3972862" y="-432803"/>
            <a:ext cx="4605501" cy="4835284"/>
          </a:xfrm>
          <a:custGeom>
            <a:avLst/>
            <a:gdLst/>
            <a:ahLst/>
            <a:cxnLst/>
            <a:rect l="l" t="t" r="r" b="b"/>
            <a:pathLst>
              <a:path w="116088" h="121880" extrusionOk="0">
                <a:moveTo>
                  <a:pt x="54308" y="1"/>
                </a:moveTo>
                <a:cubicBezTo>
                  <a:pt x="54231" y="1"/>
                  <a:pt x="54157" y="9"/>
                  <a:pt x="54088" y="33"/>
                </a:cubicBezTo>
                <a:cubicBezTo>
                  <a:pt x="53558" y="206"/>
                  <a:pt x="53066" y="484"/>
                  <a:pt x="52543" y="672"/>
                </a:cubicBezTo>
                <a:cubicBezTo>
                  <a:pt x="51523" y="1029"/>
                  <a:pt x="50492" y="1318"/>
                  <a:pt x="49419" y="1318"/>
                </a:cubicBezTo>
                <a:cubicBezTo>
                  <a:pt x="49158" y="1318"/>
                  <a:pt x="48895" y="1301"/>
                  <a:pt x="48629" y="1264"/>
                </a:cubicBezTo>
                <a:cubicBezTo>
                  <a:pt x="48470" y="1241"/>
                  <a:pt x="48307" y="1218"/>
                  <a:pt x="48146" y="1218"/>
                </a:cubicBezTo>
                <a:cubicBezTo>
                  <a:pt x="48080" y="1218"/>
                  <a:pt x="48014" y="1222"/>
                  <a:pt x="47950" y="1231"/>
                </a:cubicBezTo>
                <a:cubicBezTo>
                  <a:pt x="46773" y="1397"/>
                  <a:pt x="45588" y="1538"/>
                  <a:pt x="44429" y="1791"/>
                </a:cubicBezTo>
                <a:cubicBezTo>
                  <a:pt x="44108" y="1860"/>
                  <a:pt x="43783" y="2224"/>
                  <a:pt x="43595" y="2535"/>
                </a:cubicBezTo>
                <a:cubicBezTo>
                  <a:pt x="43386" y="2885"/>
                  <a:pt x="43346" y="3333"/>
                  <a:pt x="43212" y="3730"/>
                </a:cubicBezTo>
                <a:cubicBezTo>
                  <a:pt x="43008" y="4326"/>
                  <a:pt x="42707" y="4606"/>
                  <a:pt x="42171" y="4606"/>
                </a:cubicBezTo>
                <a:cubicBezTo>
                  <a:pt x="42074" y="4606"/>
                  <a:pt x="41968" y="4597"/>
                  <a:pt x="41855" y="4579"/>
                </a:cubicBezTo>
                <a:cubicBezTo>
                  <a:pt x="41468" y="4517"/>
                  <a:pt x="41038" y="4391"/>
                  <a:pt x="40746" y="4149"/>
                </a:cubicBezTo>
                <a:cubicBezTo>
                  <a:pt x="40028" y="3555"/>
                  <a:pt x="39244" y="3306"/>
                  <a:pt x="38378" y="3306"/>
                </a:cubicBezTo>
                <a:cubicBezTo>
                  <a:pt x="38190" y="3306"/>
                  <a:pt x="37999" y="3318"/>
                  <a:pt x="37803" y="3340"/>
                </a:cubicBezTo>
                <a:cubicBezTo>
                  <a:pt x="37283" y="3398"/>
                  <a:pt x="37023" y="3625"/>
                  <a:pt x="36962" y="4156"/>
                </a:cubicBezTo>
                <a:cubicBezTo>
                  <a:pt x="36926" y="4485"/>
                  <a:pt x="36940" y="4839"/>
                  <a:pt x="36825" y="5138"/>
                </a:cubicBezTo>
                <a:cubicBezTo>
                  <a:pt x="36554" y="5832"/>
                  <a:pt x="36492" y="6417"/>
                  <a:pt x="37254" y="6850"/>
                </a:cubicBezTo>
                <a:cubicBezTo>
                  <a:pt x="37388" y="6929"/>
                  <a:pt x="37525" y="7265"/>
                  <a:pt x="37464" y="7370"/>
                </a:cubicBezTo>
                <a:cubicBezTo>
                  <a:pt x="37359" y="7550"/>
                  <a:pt x="37121" y="7709"/>
                  <a:pt x="36908" y="7763"/>
                </a:cubicBezTo>
                <a:cubicBezTo>
                  <a:pt x="36841" y="7780"/>
                  <a:pt x="36778" y="7788"/>
                  <a:pt x="36718" y="7788"/>
                </a:cubicBezTo>
                <a:cubicBezTo>
                  <a:pt x="36370" y="7788"/>
                  <a:pt x="36113" y="7536"/>
                  <a:pt x="35864" y="7287"/>
                </a:cubicBezTo>
                <a:cubicBezTo>
                  <a:pt x="35430" y="6854"/>
                  <a:pt x="35222" y="6649"/>
                  <a:pt x="34983" y="6649"/>
                </a:cubicBezTo>
                <a:cubicBezTo>
                  <a:pt x="34767" y="6649"/>
                  <a:pt x="34525" y="6816"/>
                  <a:pt x="34066" y="7135"/>
                </a:cubicBezTo>
                <a:cubicBezTo>
                  <a:pt x="33907" y="7243"/>
                  <a:pt x="33762" y="7373"/>
                  <a:pt x="33640" y="7518"/>
                </a:cubicBezTo>
                <a:cubicBezTo>
                  <a:pt x="33008" y="8273"/>
                  <a:pt x="33109" y="9081"/>
                  <a:pt x="33871" y="9674"/>
                </a:cubicBezTo>
                <a:cubicBezTo>
                  <a:pt x="33990" y="9775"/>
                  <a:pt x="34069" y="9912"/>
                  <a:pt x="34091" y="10064"/>
                </a:cubicBezTo>
                <a:cubicBezTo>
                  <a:pt x="34145" y="10482"/>
                  <a:pt x="34167" y="10901"/>
                  <a:pt x="34156" y="11324"/>
                </a:cubicBezTo>
                <a:cubicBezTo>
                  <a:pt x="34149" y="11526"/>
                  <a:pt x="34012" y="11721"/>
                  <a:pt x="33936" y="11920"/>
                </a:cubicBezTo>
                <a:cubicBezTo>
                  <a:pt x="33723" y="11800"/>
                  <a:pt x="33495" y="11703"/>
                  <a:pt x="33304" y="11559"/>
                </a:cubicBezTo>
                <a:cubicBezTo>
                  <a:pt x="33199" y="11465"/>
                  <a:pt x="33131" y="11338"/>
                  <a:pt x="33116" y="11197"/>
                </a:cubicBezTo>
                <a:cubicBezTo>
                  <a:pt x="33058" y="10656"/>
                  <a:pt x="32694" y="10493"/>
                  <a:pt x="32239" y="10479"/>
                </a:cubicBezTo>
                <a:cubicBezTo>
                  <a:pt x="32180" y="10477"/>
                  <a:pt x="32122" y="10476"/>
                  <a:pt x="32065" y="10476"/>
                </a:cubicBezTo>
                <a:cubicBezTo>
                  <a:pt x="31324" y="10476"/>
                  <a:pt x="30627" y="10651"/>
                  <a:pt x="30007" y="11104"/>
                </a:cubicBezTo>
                <a:cubicBezTo>
                  <a:pt x="29800" y="11256"/>
                  <a:pt x="29566" y="11353"/>
                  <a:pt x="29342" y="11353"/>
                </a:cubicBezTo>
                <a:cubicBezTo>
                  <a:pt x="29163" y="11353"/>
                  <a:pt x="28990" y="11291"/>
                  <a:pt x="28844" y="11147"/>
                </a:cubicBezTo>
                <a:cubicBezTo>
                  <a:pt x="28516" y="10826"/>
                  <a:pt x="28122" y="10367"/>
                  <a:pt x="28090" y="9941"/>
                </a:cubicBezTo>
                <a:cubicBezTo>
                  <a:pt x="28010" y="8998"/>
                  <a:pt x="27642" y="8515"/>
                  <a:pt x="26689" y="8515"/>
                </a:cubicBezTo>
                <a:cubicBezTo>
                  <a:pt x="26606" y="8515"/>
                  <a:pt x="26519" y="8471"/>
                  <a:pt x="26432" y="8457"/>
                </a:cubicBezTo>
                <a:cubicBezTo>
                  <a:pt x="26369" y="8445"/>
                  <a:pt x="26308" y="8439"/>
                  <a:pt x="26249" y="8439"/>
                </a:cubicBezTo>
                <a:cubicBezTo>
                  <a:pt x="25857" y="8439"/>
                  <a:pt x="25574" y="8694"/>
                  <a:pt x="25584" y="9121"/>
                </a:cubicBezTo>
                <a:cubicBezTo>
                  <a:pt x="25595" y="9609"/>
                  <a:pt x="25660" y="10092"/>
                  <a:pt x="25775" y="10566"/>
                </a:cubicBezTo>
                <a:cubicBezTo>
                  <a:pt x="25974" y="11324"/>
                  <a:pt x="25873" y="11963"/>
                  <a:pt x="25306" y="12541"/>
                </a:cubicBezTo>
                <a:cubicBezTo>
                  <a:pt x="24706" y="13151"/>
                  <a:pt x="24143" y="13797"/>
                  <a:pt x="23583" y="14444"/>
                </a:cubicBezTo>
                <a:cubicBezTo>
                  <a:pt x="22811" y="15332"/>
                  <a:pt x="22825" y="15957"/>
                  <a:pt x="23554" y="16892"/>
                </a:cubicBezTo>
                <a:cubicBezTo>
                  <a:pt x="23666" y="17033"/>
                  <a:pt x="23724" y="17358"/>
                  <a:pt x="23637" y="17484"/>
                </a:cubicBezTo>
                <a:cubicBezTo>
                  <a:pt x="23560" y="17598"/>
                  <a:pt x="23374" y="17650"/>
                  <a:pt x="23168" y="17650"/>
                </a:cubicBezTo>
                <a:cubicBezTo>
                  <a:pt x="22846" y="17650"/>
                  <a:pt x="22475" y="17524"/>
                  <a:pt x="22395" y="17314"/>
                </a:cubicBezTo>
                <a:cubicBezTo>
                  <a:pt x="22143" y="16628"/>
                  <a:pt x="21901" y="15935"/>
                  <a:pt x="21771" y="15224"/>
                </a:cubicBezTo>
                <a:cubicBezTo>
                  <a:pt x="21698" y="14816"/>
                  <a:pt x="21583" y="14519"/>
                  <a:pt x="21204" y="14371"/>
                </a:cubicBezTo>
                <a:cubicBezTo>
                  <a:pt x="20882" y="14249"/>
                  <a:pt x="20554" y="14126"/>
                  <a:pt x="20218" y="14068"/>
                </a:cubicBezTo>
                <a:cubicBezTo>
                  <a:pt x="19492" y="13945"/>
                  <a:pt x="19048" y="13469"/>
                  <a:pt x="18658" y="12938"/>
                </a:cubicBezTo>
                <a:cubicBezTo>
                  <a:pt x="18658" y="12934"/>
                  <a:pt x="18658" y="12934"/>
                  <a:pt x="18658" y="12931"/>
                </a:cubicBezTo>
                <a:cubicBezTo>
                  <a:pt x="18546" y="12635"/>
                  <a:pt x="18402" y="12353"/>
                  <a:pt x="18286" y="12057"/>
                </a:cubicBezTo>
                <a:cubicBezTo>
                  <a:pt x="18120" y="11638"/>
                  <a:pt x="18015" y="11194"/>
                  <a:pt x="17911" y="10753"/>
                </a:cubicBezTo>
                <a:cubicBezTo>
                  <a:pt x="17882" y="10620"/>
                  <a:pt x="17849" y="10486"/>
                  <a:pt x="17817" y="10352"/>
                </a:cubicBezTo>
                <a:cubicBezTo>
                  <a:pt x="17874" y="10313"/>
                  <a:pt x="17773" y="9749"/>
                  <a:pt x="17661" y="9497"/>
                </a:cubicBezTo>
                <a:cubicBezTo>
                  <a:pt x="17618" y="9197"/>
                  <a:pt x="17607" y="8894"/>
                  <a:pt x="17629" y="8594"/>
                </a:cubicBezTo>
                <a:lnTo>
                  <a:pt x="17629" y="8594"/>
                </a:lnTo>
                <a:cubicBezTo>
                  <a:pt x="16936" y="8681"/>
                  <a:pt x="16203" y="8944"/>
                  <a:pt x="15856" y="9547"/>
                </a:cubicBezTo>
                <a:cubicBezTo>
                  <a:pt x="15711" y="9793"/>
                  <a:pt x="15647" y="10074"/>
                  <a:pt x="15535" y="10334"/>
                </a:cubicBezTo>
                <a:cubicBezTo>
                  <a:pt x="15347" y="10764"/>
                  <a:pt x="15033" y="11122"/>
                  <a:pt x="14700" y="11457"/>
                </a:cubicBezTo>
                <a:cubicBezTo>
                  <a:pt x="14545" y="11562"/>
                  <a:pt x="14238" y="11923"/>
                  <a:pt x="14206" y="12010"/>
                </a:cubicBezTo>
                <a:cubicBezTo>
                  <a:pt x="14144" y="12154"/>
                  <a:pt x="14180" y="12320"/>
                  <a:pt x="14217" y="12476"/>
                </a:cubicBezTo>
                <a:cubicBezTo>
                  <a:pt x="14285" y="12779"/>
                  <a:pt x="14347" y="13126"/>
                  <a:pt x="14170" y="13386"/>
                </a:cubicBezTo>
                <a:cubicBezTo>
                  <a:pt x="14043" y="13566"/>
                  <a:pt x="13823" y="13660"/>
                  <a:pt x="13664" y="13815"/>
                </a:cubicBezTo>
                <a:cubicBezTo>
                  <a:pt x="13292" y="14180"/>
                  <a:pt x="13332" y="14794"/>
                  <a:pt x="13079" y="15249"/>
                </a:cubicBezTo>
                <a:cubicBezTo>
                  <a:pt x="13050" y="15296"/>
                  <a:pt x="13021" y="15343"/>
                  <a:pt x="12989" y="15386"/>
                </a:cubicBezTo>
                <a:cubicBezTo>
                  <a:pt x="12682" y="15487"/>
                  <a:pt x="12397" y="15621"/>
                  <a:pt x="12187" y="15823"/>
                </a:cubicBezTo>
                <a:cubicBezTo>
                  <a:pt x="11880" y="16121"/>
                  <a:pt x="11603" y="16234"/>
                  <a:pt x="11301" y="16234"/>
                </a:cubicBezTo>
                <a:cubicBezTo>
                  <a:pt x="11109" y="16234"/>
                  <a:pt x="10907" y="16188"/>
                  <a:pt x="10681" y="16115"/>
                </a:cubicBezTo>
                <a:cubicBezTo>
                  <a:pt x="10211" y="15965"/>
                  <a:pt x="9746" y="15834"/>
                  <a:pt x="9279" y="15834"/>
                </a:cubicBezTo>
                <a:cubicBezTo>
                  <a:pt x="8849" y="15834"/>
                  <a:pt x="8418" y="15945"/>
                  <a:pt x="7981" y="16253"/>
                </a:cubicBezTo>
                <a:cubicBezTo>
                  <a:pt x="7500" y="16589"/>
                  <a:pt x="6858" y="16747"/>
                  <a:pt x="6265" y="16856"/>
                </a:cubicBezTo>
                <a:cubicBezTo>
                  <a:pt x="5975" y="16908"/>
                  <a:pt x="5678" y="16959"/>
                  <a:pt x="5380" y="16959"/>
                </a:cubicBezTo>
                <a:cubicBezTo>
                  <a:pt x="5040" y="16959"/>
                  <a:pt x="4701" y="16892"/>
                  <a:pt x="4373" y="16682"/>
                </a:cubicBezTo>
                <a:cubicBezTo>
                  <a:pt x="4337" y="16659"/>
                  <a:pt x="4287" y="16649"/>
                  <a:pt x="4230" y="16649"/>
                </a:cubicBezTo>
                <a:cubicBezTo>
                  <a:pt x="4074" y="16649"/>
                  <a:pt x="3864" y="16723"/>
                  <a:pt x="3734" y="16805"/>
                </a:cubicBezTo>
                <a:cubicBezTo>
                  <a:pt x="3283" y="17094"/>
                  <a:pt x="2889" y="17484"/>
                  <a:pt x="2427" y="17748"/>
                </a:cubicBezTo>
                <a:cubicBezTo>
                  <a:pt x="1741" y="18145"/>
                  <a:pt x="1661" y="18289"/>
                  <a:pt x="1752" y="19095"/>
                </a:cubicBezTo>
                <a:cubicBezTo>
                  <a:pt x="1820" y="19708"/>
                  <a:pt x="2171" y="20069"/>
                  <a:pt x="2662" y="20347"/>
                </a:cubicBezTo>
                <a:cubicBezTo>
                  <a:pt x="3142" y="20626"/>
                  <a:pt x="3442" y="20965"/>
                  <a:pt x="3485" y="21582"/>
                </a:cubicBezTo>
                <a:cubicBezTo>
                  <a:pt x="3517" y="22030"/>
                  <a:pt x="3676" y="22597"/>
                  <a:pt x="3987" y="22868"/>
                </a:cubicBezTo>
                <a:cubicBezTo>
                  <a:pt x="4853" y="23615"/>
                  <a:pt x="4994" y="24482"/>
                  <a:pt x="4709" y="25493"/>
                </a:cubicBezTo>
                <a:cubicBezTo>
                  <a:pt x="4630" y="25778"/>
                  <a:pt x="4528" y="26129"/>
                  <a:pt x="4312" y="26295"/>
                </a:cubicBezTo>
                <a:cubicBezTo>
                  <a:pt x="3897" y="26609"/>
                  <a:pt x="3438" y="26862"/>
                  <a:pt x="2947" y="27039"/>
                </a:cubicBezTo>
                <a:cubicBezTo>
                  <a:pt x="2243" y="27284"/>
                  <a:pt x="1513" y="27465"/>
                  <a:pt x="784" y="27623"/>
                </a:cubicBezTo>
                <a:cubicBezTo>
                  <a:pt x="221" y="27750"/>
                  <a:pt x="170" y="28194"/>
                  <a:pt x="83" y="28616"/>
                </a:cubicBezTo>
                <a:cubicBezTo>
                  <a:pt x="0" y="29039"/>
                  <a:pt x="289" y="29219"/>
                  <a:pt x="621" y="29411"/>
                </a:cubicBezTo>
                <a:cubicBezTo>
                  <a:pt x="849" y="29548"/>
                  <a:pt x="1105" y="29794"/>
                  <a:pt x="1167" y="30039"/>
                </a:cubicBezTo>
                <a:cubicBezTo>
                  <a:pt x="1474" y="31267"/>
                  <a:pt x="1665" y="31473"/>
                  <a:pt x="2918" y="31704"/>
                </a:cubicBezTo>
                <a:cubicBezTo>
                  <a:pt x="3099" y="31736"/>
                  <a:pt x="3308" y="31794"/>
                  <a:pt x="3427" y="31913"/>
                </a:cubicBezTo>
                <a:cubicBezTo>
                  <a:pt x="3882" y="32390"/>
                  <a:pt x="3832" y="33455"/>
                  <a:pt x="3377" y="33925"/>
                </a:cubicBezTo>
                <a:cubicBezTo>
                  <a:pt x="2813" y="34513"/>
                  <a:pt x="2412" y="35178"/>
                  <a:pt x="2506" y="36030"/>
                </a:cubicBezTo>
                <a:cubicBezTo>
                  <a:pt x="2607" y="36932"/>
                  <a:pt x="2734" y="37835"/>
                  <a:pt x="2853" y="38738"/>
                </a:cubicBezTo>
                <a:cubicBezTo>
                  <a:pt x="2871" y="38825"/>
                  <a:pt x="2904" y="38904"/>
                  <a:pt x="2951" y="38980"/>
                </a:cubicBezTo>
                <a:cubicBezTo>
                  <a:pt x="3600" y="40316"/>
                  <a:pt x="4720" y="40987"/>
                  <a:pt x="6143" y="41247"/>
                </a:cubicBezTo>
                <a:cubicBezTo>
                  <a:pt x="6656" y="41339"/>
                  <a:pt x="7168" y="41398"/>
                  <a:pt x="7679" y="41398"/>
                </a:cubicBezTo>
                <a:cubicBezTo>
                  <a:pt x="8174" y="41398"/>
                  <a:pt x="8669" y="41343"/>
                  <a:pt x="9165" y="41208"/>
                </a:cubicBezTo>
                <a:cubicBezTo>
                  <a:pt x="9254" y="41184"/>
                  <a:pt x="9341" y="41172"/>
                  <a:pt x="9425" y="41172"/>
                </a:cubicBezTo>
                <a:cubicBezTo>
                  <a:pt x="9695" y="41172"/>
                  <a:pt x="9933" y="41299"/>
                  <a:pt x="10129" y="41572"/>
                </a:cubicBezTo>
                <a:cubicBezTo>
                  <a:pt x="10385" y="41930"/>
                  <a:pt x="10378" y="42244"/>
                  <a:pt x="10143" y="42587"/>
                </a:cubicBezTo>
                <a:cubicBezTo>
                  <a:pt x="9948" y="42876"/>
                  <a:pt x="9768" y="43176"/>
                  <a:pt x="9562" y="43454"/>
                </a:cubicBezTo>
                <a:cubicBezTo>
                  <a:pt x="9179" y="43970"/>
                  <a:pt x="8739" y="44454"/>
                  <a:pt x="8403" y="44999"/>
                </a:cubicBezTo>
                <a:cubicBezTo>
                  <a:pt x="8060" y="45559"/>
                  <a:pt x="8461" y="46216"/>
                  <a:pt x="9107" y="46292"/>
                </a:cubicBezTo>
                <a:cubicBezTo>
                  <a:pt x="9287" y="46313"/>
                  <a:pt x="9464" y="46323"/>
                  <a:pt x="9639" y="46323"/>
                </a:cubicBezTo>
                <a:cubicBezTo>
                  <a:pt x="10567" y="46323"/>
                  <a:pt x="11432" y="46044"/>
                  <a:pt x="12310" y="45689"/>
                </a:cubicBezTo>
                <a:cubicBezTo>
                  <a:pt x="13985" y="45010"/>
                  <a:pt x="15007" y="43735"/>
                  <a:pt x="15831" y="42215"/>
                </a:cubicBezTo>
                <a:cubicBezTo>
                  <a:pt x="16018" y="41865"/>
                  <a:pt x="16340" y="41580"/>
                  <a:pt x="16621" y="41284"/>
                </a:cubicBezTo>
                <a:cubicBezTo>
                  <a:pt x="16961" y="40926"/>
                  <a:pt x="17380" y="40630"/>
                  <a:pt x="17658" y="40233"/>
                </a:cubicBezTo>
                <a:cubicBezTo>
                  <a:pt x="18055" y="39677"/>
                  <a:pt x="18236" y="38998"/>
                  <a:pt x="18817" y="38525"/>
                </a:cubicBezTo>
                <a:cubicBezTo>
                  <a:pt x="19537" y="37936"/>
                  <a:pt x="20280" y="37622"/>
                  <a:pt x="21073" y="37622"/>
                </a:cubicBezTo>
                <a:cubicBezTo>
                  <a:pt x="21521" y="37622"/>
                  <a:pt x="21985" y="37722"/>
                  <a:pt x="22471" y="37929"/>
                </a:cubicBezTo>
                <a:cubicBezTo>
                  <a:pt x="22590" y="37980"/>
                  <a:pt x="23717" y="38258"/>
                  <a:pt x="23876" y="38344"/>
                </a:cubicBezTo>
                <a:cubicBezTo>
                  <a:pt x="24035" y="38431"/>
                  <a:pt x="24237" y="38442"/>
                  <a:pt x="24446" y="38492"/>
                </a:cubicBezTo>
                <a:cubicBezTo>
                  <a:pt x="24449" y="38479"/>
                  <a:pt x="24454" y="38473"/>
                  <a:pt x="24462" y="38473"/>
                </a:cubicBezTo>
                <a:cubicBezTo>
                  <a:pt x="24561" y="38473"/>
                  <a:pt x="25057" y="39328"/>
                  <a:pt x="25690" y="39328"/>
                </a:cubicBezTo>
                <a:cubicBezTo>
                  <a:pt x="25707" y="39328"/>
                  <a:pt x="25725" y="39328"/>
                  <a:pt x="25743" y="39326"/>
                </a:cubicBezTo>
                <a:cubicBezTo>
                  <a:pt x="25786" y="39323"/>
                  <a:pt x="25828" y="39322"/>
                  <a:pt x="25870" y="39322"/>
                </a:cubicBezTo>
                <a:cubicBezTo>
                  <a:pt x="26370" y="39322"/>
                  <a:pt x="26738" y="39555"/>
                  <a:pt x="27122" y="39836"/>
                </a:cubicBezTo>
                <a:cubicBezTo>
                  <a:pt x="27967" y="40453"/>
                  <a:pt x="28797" y="41092"/>
                  <a:pt x="29686" y="41637"/>
                </a:cubicBezTo>
                <a:cubicBezTo>
                  <a:pt x="30668" y="42240"/>
                  <a:pt x="31690" y="42789"/>
                  <a:pt x="32892" y="42822"/>
                </a:cubicBezTo>
                <a:cubicBezTo>
                  <a:pt x="33026" y="42825"/>
                  <a:pt x="33167" y="42887"/>
                  <a:pt x="33289" y="42948"/>
                </a:cubicBezTo>
                <a:cubicBezTo>
                  <a:pt x="34239" y="43403"/>
                  <a:pt x="34784" y="44216"/>
                  <a:pt x="35034" y="45187"/>
                </a:cubicBezTo>
                <a:cubicBezTo>
                  <a:pt x="35398" y="46620"/>
                  <a:pt x="35626" y="48094"/>
                  <a:pt x="36001" y="49527"/>
                </a:cubicBezTo>
                <a:cubicBezTo>
                  <a:pt x="36294" y="50654"/>
                  <a:pt x="36756" y="51726"/>
                  <a:pt x="37471" y="52683"/>
                </a:cubicBezTo>
                <a:cubicBezTo>
                  <a:pt x="37702" y="53005"/>
                  <a:pt x="37836" y="53387"/>
                  <a:pt x="37854" y="53785"/>
                </a:cubicBezTo>
                <a:cubicBezTo>
                  <a:pt x="37875" y="54590"/>
                  <a:pt x="37781" y="55395"/>
                  <a:pt x="37734" y="56200"/>
                </a:cubicBezTo>
                <a:cubicBezTo>
                  <a:pt x="37720" y="56478"/>
                  <a:pt x="37673" y="56760"/>
                  <a:pt x="37688" y="57038"/>
                </a:cubicBezTo>
                <a:cubicBezTo>
                  <a:pt x="37705" y="57450"/>
                  <a:pt x="37859" y="57632"/>
                  <a:pt x="38183" y="57632"/>
                </a:cubicBezTo>
                <a:cubicBezTo>
                  <a:pt x="38251" y="57632"/>
                  <a:pt x="38326" y="57624"/>
                  <a:pt x="38410" y="57608"/>
                </a:cubicBezTo>
                <a:cubicBezTo>
                  <a:pt x="38543" y="57580"/>
                  <a:pt x="38681" y="57533"/>
                  <a:pt x="38818" y="57507"/>
                </a:cubicBezTo>
                <a:cubicBezTo>
                  <a:pt x="38916" y="57490"/>
                  <a:pt x="39010" y="57482"/>
                  <a:pt x="39099" y="57482"/>
                </a:cubicBezTo>
                <a:cubicBezTo>
                  <a:pt x="39768" y="57482"/>
                  <a:pt x="40183" y="57945"/>
                  <a:pt x="40132" y="58681"/>
                </a:cubicBezTo>
                <a:cubicBezTo>
                  <a:pt x="40074" y="59497"/>
                  <a:pt x="40132" y="59529"/>
                  <a:pt x="40894" y="59894"/>
                </a:cubicBezTo>
                <a:cubicBezTo>
                  <a:pt x="42349" y="60598"/>
                  <a:pt x="43646" y="61490"/>
                  <a:pt x="44324" y="63050"/>
                </a:cubicBezTo>
                <a:cubicBezTo>
                  <a:pt x="44559" y="63592"/>
                  <a:pt x="44512" y="63772"/>
                  <a:pt x="43963" y="63960"/>
                </a:cubicBezTo>
                <a:cubicBezTo>
                  <a:pt x="43674" y="64061"/>
                  <a:pt x="43422" y="64213"/>
                  <a:pt x="43552" y="64498"/>
                </a:cubicBezTo>
                <a:cubicBezTo>
                  <a:pt x="43638" y="64697"/>
                  <a:pt x="43942" y="64899"/>
                  <a:pt x="44162" y="64913"/>
                </a:cubicBezTo>
                <a:cubicBezTo>
                  <a:pt x="44445" y="64935"/>
                  <a:pt x="44729" y="64943"/>
                  <a:pt x="45014" y="64943"/>
                </a:cubicBezTo>
                <a:cubicBezTo>
                  <a:pt x="45396" y="64943"/>
                  <a:pt x="45779" y="64928"/>
                  <a:pt x="46159" y="64910"/>
                </a:cubicBezTo>
                <a:cubicBezTo>
                  <a:pt x="46213" y="64907"/>
                  <a:pt x="46267" y="64906"/>
                  <a:pt x="46321" y="64906"/>
                </a:cubicBezTo>
                <a:cubicBezTo>
                  <a:pt x="47305" y="64906"/>
                  <a:pt x="48080" y="65346"/>
                  <a:pt x="48625" y="66141"/>
                </a:cubicBezTo>
                <a:cubicBezTo>
                  <a:pt x="49206" y="66986"/>
                  <a:pt x="49651" y="67925"/>
                  <a:pt x="50228" y="68773"/>
                </a:cubicBezTo>
                <a:cubicBezTo>
                  <a:pt x="50532" y="69221"/>
                  <a:pt x="50925" y="69752"/>
                  <a:pt x="51391" y="69911"/>
                </a:cubicBezTo>
                <a:cubicBezTo>
                  <a:pt x="52200" y="70185"/>
                  <a:pt x="52825" y="70647"/>
                  <a:pt x="53341" y="71258"/>
                </a:cubicBezTo>
                <a:cubicBezTo>
                  <a:pt x="53727" y="71713"/>
                  <a:pt x="53987" y="72276"/>
                  <a:pt x="54309" y="72789"/>
                </a:cubicBezTo>
                <a:cubicBezTo>
                  <a:pt x="54496" y="73088"/>
                  <a:pt x="54626" y="73515"/>
                  <a:pt x="54897" y="73655"/>
                </a:cubicBezTo>
                <a:cubicBezTo>
                  <a:pt x="56147" y="74298"/>
                  <a:pt x="56981" y="75334"/>
                  <a:pt x="57732" y="76454"/>
                </a:cubicBezTo>
                <a:cubicBezTo>
                  <a:pt x="58237" y="77208"/>
                  <a:pt x="58895" y="77567"/>
                  <a:pt x="59777" y="77567"/>
                </a:cubicBezTo>
                <a:cubicBezTo>
                  <a:pt x="59803" y="77567"/>
                  <a:pt x="59829" y="77567"/>
                  <a:pt x="59855" y="77566"/>
                </a:cubicBezTo>
                <a:cubicBezTo>
                  <a:pt x="59904" y="77565"/>
                  <a:pt x="59955" y="77564"/>
                  <a:pt x="60006" y="77564"/>
                </a:cubicBezTo>
                <a:cubicBezTo>
                  <a:pt x="60224" y="77564"/>
                  <a:pt x="60455" y="77584"/>
                  <a:pt x="60613" y="77689"/>
                </a:cubicBezTo>
                <a:cubicBezTo>
                  <a:pt x="61462" y="78245"/>
                  <a:pt x="62289" y="78826"/>
                  <a:pt x="62596" y="79891"/>
                </a:cubicBezTo>
                <a:cubicBezTo>
                  <a:pt x="62693" y="80225"/>
                  <a:pt x="62852" y="80387"/>
                  <a:pt x="63065" y="80387"/>
                </a:cubicBezTo>
                <a:cubicBezTo>
                  <a:pt x="63214" y="80387"/>
                  <a:pt x="63389" y="80308"/>
                  <a:pt x="63589" y="80151"/>
                </a:cubicBezTo>
                <a:cubicBezTo>
                  <a:pt x="63863" y="79938"/>
                  <a:pt x="64105" y="79682"/>
                  <a:pt x="64365" y="79451"/>
                </a:cubicBezTo>
                <a:cubicBezTo>
                  <a:pt x="64604" y="79238"/>
                  <a:pt x="64880" y="79136"/>
                  <a:pt x="65150" y="79136"/>
                </a:cubicBezTo>
                <a:cubicBezTo>
                  <a:pt x="65513" y="79136"/>
                  <a:pt x="65867" y="79320"/>
                  <a:pt x="66109" y="79668"/>
                </a:cubicBezTo>
                <a:cubicBezTo>
                  <a:pt x="66214" y="79819"/>
                  <a:pt x="66380" y="80025"/>
                  <a:pt x="66528" y="80036"/>
                </a:cubicBezTo>
                <a:cubicBezTo>
                  <a:pt x="66856" y="80057"/>
                  <a:pt x="67196" y="80092"/>
                  <a:pt x="67528" y="80092"/>
                </a:cubicBezTo>
                <a:cubicBezTo>
                  <a:pt x="67773" y="80092"/>
                  <a:pt x="68014" y="80073"/>
                  <a:pt x="68243" y="80014"/>
                </a:cubicBezTo>
                <a:cubicBezTo>
                  <a:pt x="68513" y="79944"/>
                  <a:pt x="68749" y="79904"/>
                  <a:pt x="68959" y="79904"/>
                </a:cubicBezTo>
                <a:cubicBezTo>
                  <a:pt x="69455" y="79904"/>
                  <a:pt x="69811" y="80128"/>
                  <a:pt x="70153" y="80718"/>
                </a:cubicBezTo>
                <a:cubicBezTo>
                  <a:pt x="70702" y="81672"/>
                  <a:pt x="71132" y="82693"/>
                  <a:pt x="71724" y="83611"/>
                </a:cubicBezTo>
                <a:cubicBezTo>
                  <a:pt x="72186" y="84326"/>
                  <a:pt x="72641" y="84950"/>
                  <a:pt x="72042" y="85784"/>
                </a:cubicBezTo>
                <a:cubicBezTo>
                  <a:pt x="72013" y="85828"/>
                  <a:pt x="72002" y="85882"/>
                  <a:pt x="72017" y="85936"/>
                </a:cubicBezTo>
                <a:cubicBezTo>
                  <a:pt x="72071" y="86102"/>
                  <a:pt x="72139" y="86261"/>
                  <a:pt x="72204" y="86424"/>
                </a:cubicBezTo>
                <a:cubicBezTo>
                  <a:pt x="72352" y="86330"/>
                  <a:pt x="72504" y="86243"/>
                  <a:pt x="72645" y="86142"/>
                </a:cubicBezTo>
                <a:cubicBezTo>
                  <a:pt x="72955" y="85914"/>
                  <a:pt x="73251" y="85669"/>
                  <a:pt x="73566" y="85452"/>
                </a:cubicBezTo>
                <a:cubicBezTo>
                  <a:pt x="73681" y="85369"/>
                  <a:pt x="73836" y="85340"/>
                  <a:pt x="73970" y="85286"/>
                </a:cubicBezTo>
                <a:cubicBezTo>
                  <a:pt x="73750" y="84748"/>
                  <a:pt x="73862" y="84488"/>
                  <a:pt x="74403" y="84210"/>
                </a:cubicBezTo>
                <a:cubicBezTo>
                  <a:pt x="74513" y="84153"/>
                  <a:pt x="74606" y="84128"/>
                  <a:pt x="74689" y="84128"/>
                </a:cubicBezTo>
                <a:cubicBezTo>
                  <a:pt x="74908" y="84128"/>
                  <a:pt x="75056" y="84303"/>
                  <a:pt x="75245" y="84539"/>
                </a:cubicBezTo>
                <a:cubicBezTo>
                  <a:pt x="75562" y="84929"/>
                  <a:pt x="75978" y="85210"/>
                  <a:pt x="75786" y="85802"/>
                </a:cubicBezTo>
                <a:cubicBezTo>
                  <a:pt x="75776" y="85835"/>
                  <a:pt x="75830" y="85893"/>
                  <a:pt x="75862" y="85936"/>
                </a:cubicBezTo>
                <a:cubicBezTo>
                  <a:pt x="76415" y="86795"/>
                  <a:pt x="76332" y="87189"/>
                  <a:pt x="75537" y="87756"/>
                </a:cubicBezTo>
                <a:cubicBezTo>
                  <a:pt x="75386" y="87864"/>
                  <a:pt x="75331" y="88117"/>
                  <a:pt x="75234" y="88298"/>
                </a:cubicBezTo>
                <a:cubicBezTo>
                  <a:pt x="75416" y="88338"/>
                  <a:pt x="75611" y="88433"/>
                  <a:pt x="75781" y="88433"/>
                </a:cubicBezTo>
                <a:cubicBezTo>
                  <a:pt x="75810" y="88433"/>
                  <a:pt x="75838" y="88430"/>
                  <a:pt x="75866" y="88424"/>
                </a:cubicBezTo>
                <a:cubicBezTo>
                  <a:pt x="76389" y="88301"/>
                  <a:pt x="76888" y="88077"/>
                  <a:pt x="77411" y="87955"/>
                </a:cubicBezTo>
                <a:cubicBezTo>
                  <a:pt x="78032" y="87814"/>
                  <a:pt x="78664" y="87709"/>
                  <a:pt x="79300" y="87644"/>
                </a:cubicBezTo>
                <a:cubicBezTo>
                  <a:pt x="79318" y="87642"/>
                  <a:pt x="79338" y="87641"/>
                  <a:pt x="79357" y="87641"/>
                </a:cubicBezTo>
                <a:cubicBezTo>
                  <a:pt x="79544" y="87641"/>
                  <a:pt x="79784" y="87730"/>
                  <a:pt x="79892" y="87857"/>
                </a:cubicBezTo>
                <a:cubicBezTo>
                  <a:pt x="80228" y="88262"/>
                  <a:pt x="80527" y="88688"/>
                  <a:pt x="80795" y="89139"/>
                </a:cubicBezTo>
                <a:cubicBezTo>
                  <a:pt x="81354" y="90056"/>
                  <a:pt x="81625" y="91017"/>
                  <a:pt x="81138" y="92064"/>
                </a:cubicBezTo>
                <a:cubicBezTo>
                  <a:pt x="80867" y="92638"/>
                  <a:pt x="81123" y="93050"/>
                  <a:pt x="81578" y="93367"/>
                </a:cubicBezTo>
                <a:cubicBezTo>
                  <a:pt x="81878" y="93577"/>
                  <a:pt x="82189" y="93840"/>
                  <a:pt x="82528" y="93902"/>
                </a:cubicBezTo>
                <a:cubicBezTo>
                  <a:pt x="83178" y="94021"/>
                  <a:pt x="83557" y="94461"/>
                  <a:pt x="83976" y="94877"/>
                </a:cubicBezTo>
                <a:cubicBezTo>
                  <a:pt x="84250" y="95148"/>
                  <a:pt x="84507" y="95440"/>
                  <a:pt x="84796" y="95696"/>
                </a:cubicBezTo>
                <a:cubicBezTo>
                  <a:pt x="84989" y="95870"/>
                  <a:pt x="85184" y="95955"/>
                  <a:pt x="85380" y="95955"/>
                </a:cubicBezTo>
                <a:cubicBezTo>
                  <a:pt x="85575" y="95955"/>
                  <a:pt x="85771" y="95871"/>
                  <a:pt x="85969" y="95707"/>
                </a:cubicBezTo>
                <a:cubicBezTo>
                  <a:pt x="86197" y="95516"/>
                  <a:pt x="86420" y="95317"/>
                  <a:pt x="86659" y="95144"/>
                </a:cubicBezTo>
                <a:cubicBezTo>
                  <a:pt x="86860" y="94998"/>
                  <a:pt x="87041" y="94927"/>
                  <a:pt x="87219" y="94927"/>
                </a:cubicBezTo>
                <a:cubicBezTo>
                  <a:pt x="87433" y="94927"/>
                  <a:pt x="87643" y="95031"/>
                  <a:pt x="87876" y="95234"/>
                </a:cubicBezTo>
                <a:cubicBezTo>
                  <a:pt x="88811" y="96050"/>
                  <a:pt x="89161" y="97148"/>
                  <a:pt x="89418" y="98311"/>
                </a:cubicBezTo>
                <a:cubicBezTo>
                  <a:pt x="89605" y="99170"/>
                  <a:pt x="89858" y="100015"/>
                  <a:pt x="90093" y="100896"/>
                </a:cubicBezTo>
                <a:cubicBezTo>
                  <a:pt x="90097" y="100895"/>
                  <a:pt x="90101" y="100894"/>
                  <a:pt x="90105" y="100894"/>
                </a:cubicBezTo>
                <a:cubicBezTo>
                  <a:pt x="90399" y="100894"/>
                  <a:pt x="91647" y="103851"/>
                  <a:pt x="91772" y="104160"/>
                </a:cubicBezTo>
                <a:cubicBezTo>
                  <a:pt x="91837" y="104345"/>
                  <a:pt x="91880" y="104532"/>
                  <a:pt x="91902" y="104724"/>
                </a:cubicBezTo>
                <a:cubicBezTo>
                  <a:pt x="92028" y="105590"/>
                  <a:pt x="92064" y="106479"/>
                  <a:pt x="92295" y="107316"/>
                </a:cubicBezTo>
                <a:cubicBezTo>
                  <a:pt x="92483" y="108002"/>
                  <a:pt x="92787" y="108725"/>
                  <a:pt x="93242" y="109259"/>
                </a:cubicBezTo>
                <a:cubicBezTo>
                  <a:pt x="93808" y="109923"/>
                  <a:pt x="93798" y="110530"/>
                  <a:pt x="93270" y="111346"/>
                </a:cubicBezTo>
                <a:cubicBezTo>
                  <a:pt x="93144" y="111545"/>
                  <a:pt x="92844" y="111685"/>
                  <a:pt x="92599" y="111747"/>
                </a:cubicBezTo>
                <a:cubicBezTo>
                  <a:pt x="91992" y="111899"/>
                  <a:pt x="91353" y="111935"/>
                  <a:pt x="90754" y="112115"/>
                </a:cubicBezTo>
                <a:cubicBezTo>
                  <a:pt x="89789" y="112404"/>
                  <a:pt x="89551" y="113108"/>
                  <a:pt x="90248" y="113791"/>
                </a:cubicBezTo>
                <a:cubicBezTo>
                  <a:pt x="90559" y="114098"/>
                  <a:pt x="90609" y="114495"/>
                  <a:pt x="90504" y="114921"/>
                </a:cubicBezTo>
                <a:cubicBezTo>
                  <a:pt x="90447" y="115156"/>
                  <a:pt x="90403" y="115398"/>
                  <a:pt x="90356" y="115639"/>
                </a:cubicBezTo>
                <a:cubicBezTo>
                  <a:pt x="90205" y="116401"/>
                  <a:pt x="89930" y="117080"/>
                  <a:pt x="89161" y="117438"/>
                </a:cubicBezTo>
                <a:cubicBezTo>
                  <a:pt x="89035" y="117499"/>
                  <a:pt x="88926" y="117593"/>
                  <a:pt x="88847" y="117709"/>
                </a:cubicBezTo>
                <a:cubicBezTo>
                  <a:pt x="88237" y="118694"/>
                  <a:pt x="87966" y="119763"/>
                  <a:pt x="88147" y="120919"/>
                </a:cubicBezTo>
                <a:cubicBezTo>
                  <a:pt x="88229" y="121454"/>
                  <a:pt x="88666" y="121879"/>
                  <a:pt x="89157" y="121879"/>
                </a:cubicBezTo>
                <a:cubicBezTo>
                  <a:pt x="89163" y="121879"/>
                  <a:pt x="89169" y="121879"/>
                  <a:pt x="89176" y="121879"/>
                </a:cubicBezTo>
                <a:cubicBezTo>
                  <a:pt x="90104" y="121861"/>
                  <a:pt x="91035" y="121825"/>
                  <a:pt x="91960" y="121749"/>
                </a:cubicBezTo>
                <a:cubicBezTo>
                  <a:pt x="92682" y="121688"/>
                  <a:pt x="92985" y="121337"/>
                  <a:pt x="93191" y="120662"/>
                </a:cubicBezTo>
                <a:cubicBezTo>
                  <a:pt x="93411" y="119951"/>
                  <a:pt x="93646" y="119229"/>
                  <a:pt x="93982" y="118568"/>
                </a:cubicBezTo>
                <a:cubicBezTo>
                  <a:pt x="94372" y="117795"/>
                  <a:pt x="95199" y="117492"/>
                  <a:pt x="95899" y="117073"/>
                </a:cubicBezTo>
                <a:cubicBezTo>
                  <a:pt x="96755" y="116564"/>
                  <a:pt x="97401" y="115954"/>
                  <a:pt x="97333" y="114834"/>
                </a:cubicBezTo>
                <a:cubicBezTo>
                  <a:pt x="97279" y="113960"/>
                  <a:pt x="97297" y="113083"/>
                  <a:pt x="97297" y="112205"/>
                </a:cubicBezTo>
                <a:cubicBezTo>
                  <a:pt x="97297" y="111375"/>
                  <a:pt x="97650" y="110761"/>
                  <a:pt x="98430" y="110414"/>
                </a:cubicBezTo>
                <a:cubicBezTo>
                  <a:pt x="98846" y="110234"/>
                  <a:pt x="99243" y="109992"/>
                  <a:pt x="99676" y="109880"/>
                </a:cubicBezTo>
                <a:cubicBezTo>
                  <a:pt x="100112" y="109769"/>
                  <a:pt x="100530" y="109534"/>
                  <a:pt x="100989" y="109534"/>
                </a:cubicBezTo>
                <a:cubicBezTo>
                  <a:pt x="101154" y="109534"/>
                  <a:pt x="101325" y="109564"/>
                  <a:pt x="101503" y="109642"/>
                </a:cubicBezTo>
                <a:cubicBezTo>
                  <a:pt x="101844" y="109789"/>
                  <a:pt x="102096" y="109869"/>
                  <a:pt x="102303" y="109869"/>
                </a:cubicBezTo>
                <a:cubicBezTo>
                  <a:pt x="102654" y="109869"/>
                  <a:pt x="102875" y="109637"/>
                  <a:pt x="103182" y="109107"/>
                </a:cubicBezTo>
                <a:cubicBezTo>
                  <a:pt x="103428" y="108681"/>
                  <a:pt x="103735" y="108226"/>
                  <a:pt x="103255" y="107732"/>
                </a:cubicBezTo>
                <a:cubicBezTo>
                  <a:pt x="102789" y="107251"/>
                  <a:pt x="102742" y="106656"/>
                  <a:pt x="102807" y="106020"/>
                </a:cubicBezTo>
                <a:cubicBezTo>
                  <a:pt x="102872" y="105410"/>
                  <a:pt x="102948" y="104792"/>
                  <a:pt x="102919" y="104186"/>
                </a:cubicBezTo>
                <a:cubicBezTo>
                  <a:pt x="102901" y="103828"/>
                  <a:pt x="102785" y="103366"/>
                  <a:pt x="102540" y="103146"/>
                </a:cubicBezTo>
                <a:cubicBezTo>
                  <a:pt x="101265" y="101994"/>
                  <a:pt x="100023" y="100744"/>
                  <a:pt x="98149" y="100611"/>
                </a:cubicBezTo>
                <a:lnTo>
                  <a:pt x="98142" y="100611"/>
                </a:lnTo>
                <a:cubicBezTo>
                  <a:pt x="98228" y="100315"/>
                  <a:pt x="97474" y="100224"/>
                  <a:pt x="97195" y="99997"/>
                </a:cubicBezTo>
                <a:cubicBezTo>
                  <a:pt x="97080" y="99903"/>
                  <a:pt x="96957" y="99788"/>
                  <a:pt x="96957" y="99636"/>
                </a:cubicBezTo>
                <a:cubicBezTo>
                  <a:pt x="96957" y="99441"/>
                  <a:pt x="97170" y="99311"/>
                  <a:pt x="97224" y="99123"/>
                </a:cubicBezTo>
                <a:cubicBezTo>
                  <a:pt x="97268" y="98961"/>
                  <a:pt x="97192" y="98798"/>
                  <a:pt x="97149" y="98639"/>
                </a:cubicBezTo>
                <a:cubicBezTo>
                  <a:pt x="97033" y="98238"/>
                  <a:pt x="97109" y="97802"/>
                  <a:pt x="97271" y="97415"/>
                </a:cubicBezTo>
                <a:cubicBezTo>
                  <a:pt x="97434" y="97032"/>
                  <a:pt x="97676" y="96686"/>
                  <a:pt x="97907" y="96339"/>
                </a:cubicBezTo>
                <a:cubicBezTo>
                  <a:pt x="97983" y="96234"/>
                  <a:pt x="98044" y="96119"/>
                  <a:pt x="98087" y="95996"/>
                </a:cubicBezTo>
                <a:cubicBezTo>
                  <a:pt x="98113" y="95895"/>
                  <a:pt x="98127" y="95790"/>
                  <a:pt x="98127" y="95682"/>
                </a:cubicBezTo>
                <a:cubicBezTo>
                  <a:pt x="98134" y="95379"/>
                  <a:pt x="98116" y="94577"/>
                  <a:pt x="98051" y="94064"/>
                </a:cubicBezTo>
                <a:cubicBezTo>
                  <a:pt x="98113" y="94021"/>
                  <a:pt x="98181" y="93978"/>
                  <a:pt x="98257" y="93927"/>
                </a:cubicBezTo>
                <a:cubicBezTo>
                  <a:pt x="98597" y="93718"/>
                  <a:pt x="98824" y="93468"/>
                  <a:pt x="98875" y="93017"/>
                </a:cubicBezTo>
                <a:cubicBezTo>
                  <a:pt x="98911" y="92714"/>
                  <a:pt x="99127" y="92410"/>
                  <a:pt x="99315" y="92147"/>
                </a:cubicBezTo>
                <a:cubicBezTo>
                  <a:pt x="99803" y="91475"/>
                  <a:pt x="100315" y="90822"/>
                  <a:pt x="100828" y="90161"/>
                </a:cubicBezTo>
                <a:cubicBezTo>
                  <a:pt x="101198" y="89687"/>
                  <a:pt x="101624" y="89274"/>
                  <a:pt x="102261" y="89274"/>
                </a:cubicBezTo>
                <a:cubicBezTo>
                  <a:pt x="102290" y="89274"/>
                  <a:pt x="102319" y="89274"/>
                  <a:pt x="102348" y="89276"/>
                </a:cubicBezTo>
                <a:cubicBezTo>
                  <a:pt x="102926" y="89309"/>
                  <a:pt x="103146" y="89778"/>
                  <a:pt x="103352" y="90233"/>
                </a:cubicBezTo>
                <a:cubicBezTo>
                  <a:pt x="103363" y="90258"/>
                  <a:pt x="103406" y="90269"/>
                  <a:pt x="103450" y="90294"/>
                </a:cubicBezTo>
                <a:lnTo>
                  <a:pt x="103796" y="90164"/>
                </a:lnTo>
                <a:cubicBezTo>
                  <a:pt x="103933" y="90536"/>
                  <a:pt x="103955" y="90981"/>
                  <a:pt x="104179" y="91132"/>
                </a:cubicBezTo>
                <a:cubicBezTo>
                  <a:pt x="105037" y="91723"/>
                  <a:pt x="105974" y="92147"/>
                  <a:pt x="107045" y="92147"/>
                </a:cubicBezTo>
                <a:cubicBezTo>
                  <a:pt x="107100" y="92147"/>
                  <a:pt x="107156" y="92146"/>
                  <a:pt x="107212" y="92143"/>
                </a:cubicBezTo>
                <a:cubicBezTo>
                  <a:pt x="107772" y="92118"/>
                  <a:pt x="108335" y="92118"/>
                  <a:pt x="108895" y="92118"/>
                </a:cubicBezTo>
                <a:cubicBezTo>
                  <a:pt x="109444" y="92118"/>
                  <a:pt x="109935" y="92353"/>
                  <a:pt x="110188" y="92804"/>
                </a:cubicBezTo>
                <a:cubicBezTo>
                  <a:pt x="110639" y="93620"/>
                  <a:pt x="111098" y="94447"/>
                  <a:pt x="111090" y="95440"/>
                </a:cubicBezTo>
                <a:cubicBezTo>
                  <a:pt x="111083" y="96079"/>
                  <a:pt x="111184" y="96736"/>
                  <a:pt x="111791" y="97112"/>
                </a:cubicBezTo>
                <a:cubicBezTo>
                  <a:pt x="112502" y="97549"/>
                  <a:pt x="113239" y="97946"/>
                  <a:pt x="113986" y="98318"/>
                </a:cubicBezTo>
                <a:cubicBezTo>
                  <a:pt x="114106" y="98378"/>
                  <a:pt x="114223" y="98406"/>
                  <a:pt x="114332" y="98406"/>
                </a:cubicBezTo>
                <a:cubicBezTo>
                  <a:pt x="114639" y="98406"/>
                  <a:pt x="114887" y="98183"/>
                  <a:pt x="114994" y="97812"/>
                </a:cubicBezTo>
                <a:cubicBezTo>
                  <a:pt x="115337" y="96606"/>
                  <a:pt x="115698" y="95404"/>
                  <a:pt x="116012" y="94191"/>
                </a:cubicBezTo>
                <a:cubicBezTo>
                  <a:pt x="116088" y="93855"/>
                  <a:pt x="116088" y="93505"/>
                  <a:pt x="116005" y="93169"/>
                </a:cubicBezTo>
                <a:cubicBezTo>
                  <a:pt x="115770" y="92215"/>
                  <a:pt x="115116" y="91522"/>
                  <a:pt x="114430" y="90865"/>
                </a:cubicBezTo>
                <a:cubicBezTo>
                  <a:pt x="113347" y="89829"/>
                  <a:pt x="112148" y="88908"/>
                  <a:pt x="111376" y="87565"/>
                </a:cubicBezTo>
                <a:cubicBezTo>
                  <a:pt x="111173" y="87214"/>
                  <a:pt x="110675" y="87016"/>
                  <a:pt x="110285" y="86803"/>
                </a:cubicBezTo>
                <a:cubicBezTo>
                  <a:pt x="109722" y="86499"/>
                  <a:pt x="109133" y="86247"/>
                  <a:pt x="108555" y="85972"/>
                </a:cubicBezTo>
                <a:cubicBezTo>
                  <a:pt x="108169" y="85788"/>
                  <a:pt x="107794" y="85557"/>
                  <a:pt x="107385" y="85423"/>
                </a:cubicBezTo>
                <a:cubicBezTo>
                  <a:pt x="106714" y="85199"/>
                  <a:pt x="106021" y="85080"/>
                  <a:pt x="105526" y="84459"/>
                </a:cubicBezTo>
                <a:cubicBezTo>
                  <a:pt x="105165" y="84004"/>
                  <a:pt x="104699" y="83618"/>
                  <a:pt x="104237" y="83257"/>
                </a:cubicBezTo>
                <a:cubicBezTo>
                  <a:pt x="103045" y="82329"/>
                  <a:pt x="101698" y="81675"/>
                  <a:pt x="100301" y="81112"/>
                </a:cubicBezTo>
                <a:cubicBezTo>
                  <a:pt x="99431" y="80762"/>
                  <a:pt x="98593" y="80325"/>
                  <a:pt x="97726" y="79960"/>
                </a:cubicBezTo>
                <a:cubicBezTo>
                  <a:pt x="97004" y="79657"/>
                  <a:pt x="96253" y="79426"/>
                  <a:pt x="95534" y="79119"/>
                </a:cubicBezTo>
                <a:cubicBezTo>
                  <a:pt x="94852" y="78830"/>
                  <a:pt x="94213" y="78422"/>
                  <a:pt x="93520" y="78165"/>
                </a:cubicBezTo>
                <a:cubicBezTo>
                  <a:pt x="92516" y="77797"/>
                  <a:pt x="91689" y="77234"/>
                  <a:pt x="91053" y="76378"/>
                </a:cubicBezTo>
                <a:cubicBezTo>
                  <a:pt x="90490" y="75616"/>
                  <a:pt x="90584" y="75165"/>
                  <a:pt x="91371" y="74659"/>
                </a:cubicBezTo>
                <a:cubicBezTo>
                  <a:pt x="91970" y="74276"/>
                  <a:pt x="92570" y="73883"/>
                  <a:pt x="93122" y="73435"/>
                </a:cubicBezTo>
                <a:cubicBezTo>
                  <a:pt x="93769" y="72908"/>
                  <a:pt x="93826" y="72503"/>
                  <a:pt x="93494" y="71745"/>
                </a:cubicBezTo>
                <a:cubicBezTo>
                  <a:pt x="93379" y="71489"/>
                  <a:pt x="93303" y="71204"/>
                  <a:pt x="93140" y="70987"/>
                </a:cubicBezTo>
                <a:cubicBezTo>
                  <a:pt x="92971" y="70759"/>
                  <a:pt x="92722" y="70438"/>
                  <a:pt x="92494" y="70427"/>
                </a:cubicBezTo>
                <a:cubicBezTo>
                  <a:pt x="92375" y="70422"/>
                  <a:pt x="92255" y="70420"/>
                  <a:pt x="92134" y="70420"/>
                </a:cubicBezTo>
                <a:cubicBezTo>
                  <a:pt x="91564" y="70420"/>
                  <a:pt x="90989" y="70474"/>
                  <a:pt x="90425" y="70557"/>
                </a:cubicBezTo>
                <a:cubicBezTo>
                  <a:pt x="90003" y="70619"/>
                  <a:pt x="89605" y="70933"/>
                  <a:pt x="89190" y="70944"/>
                </a:cubicBezTo>
                <a:cubicBezTo>
                  <a:pt x="88314" y="70966"/>
                  <a:pt x="87438" y="70974"/>
                  <a:pt x="86561" y="70974"/>
                </a:cubicBezTo>
                <a:cubicBezTo>
                  <a:pt x="85735" y="70974"/>
                  <a:pt x="84909" y="70967"/>
                  <a:pt x="84084" y="70958"/>
                </a:cubicBezTo>
                <a:cubicBezTo>
                  <a:pt x="83806" y="70947"/>
                  <a:pt x="83532" y="70875"/>
                  <a:pt x="83286" y="70741"/>
                </a:cubicBezTo>
                <a:cubicBezTo>
                  <a:pt x="82351" y="70250"/>
                  <a:pt x="81441" y="69705"/>
                  <a:pt x="80499" y="69225"/>
                </a:cubicBezTo>
                <a:cubicBezTo>
                  <a:pt x="79993" y="68968"/>
                  <a:pt x="79603" y="68654"/>
                  <a:pt x="79376" y="68123"/>
                </a:cubicBezTo>
                <a:cubicBezTo>
                  <a:pt x="79293" y="67921"/>
                  <a:pt x="79126" y="67741"/>
                  <a:pt x="78960" y="67596"/>
                </a:cubicBezTo>
                <a:cubicBezTo>
                  <a:pt x="78047" y="66816"/>
                  <a:pt x="77122" y="66047"/>
                  <a:pt x="76194" y="65278"/>
                </a:cubicBezTo>
                <a:cubicBezTo>
                  <a:pt x="75523" y="64722"/>
                  <a:pt x="74775" y="64238"/>
                  <a:pt x="74183" y="63610"/>
                </a:cubicBezTo>
                <a:cubicBezTo>
                  <a:pt x="72688" y="62032"/>
                  <a:pt x="72038" y="60003"/>
                  <a:pt x="71367" y="58002"/>
                </a:cubicBezTo>
                <a:cubicBezTo>
                  <a:pt x="70995" y="56894"/>
                  <a:pt x="70673" y="55771"/>
                  <a:pt x="70301" y="54662"/>
                </a:cubicBezTo>
                <a:cubicBezTo>
                  <a:pt x="69720" y="52929"/>
                  <a:pt x="69117" y="51203"/>
                  <a:pt x="68521" y="49473"/>
                </a:cubicBezTo>
                <a:cubicBezTo>
                  <a:pt x="68243" y="48671"/>
                  <a:pt x="67738" y="48130"/>
                  <a:pt x="66943" y="48079"/>
                </a:cubicBezTo>
                <a:cubicBezTo>
                  <a:pt x="65972" y="48022"/>
                  <a:pt x="65138" y="47639"/>
                  <a:pt x="64452" y="46902"/>
                </a:cubicBezTo>
                <a:cubicBezTo>
                  <a:pt x="63867" y="46281"/>
                  <a:pt x="63238" y="45700"/>
                  <a:pt x="62574" y="45162"/>
                </a:cubicBezTo>
                <a:cubicBezTo>
                  <a:pt x="61780" y="44515"/>
                  <a:pt x="61010" y="43822"/>
                  <a:pt x="59981" y="43519"/>
                </a:cubicBezTo>
                <a:cubicBezTo>
                  <a:pt x="59624" y="43410"/>
                  <a:pt x="59299" y="43215"/>
                  <a:pt x="59032" y="42948"/>
                </a:cubicBezTo>
                <a:cubicBezTo>
                  <a:pt x="58504" y="42417"/>
                  <a:pt x="58082" y="41775"/>
                  <a:pt x="57540" y="41266"/>
                </a:cubicBezTo>
                <a:cubicBezTo>
                  <a:pt x="56663" y="40439"/>
                  <a:pt x="55926" y="39637"/>
                  <a:pt x="55753" y="38312"/>
                </a:cubicBezTo>
                <a:cubicBezTo>
                  <a:pt x="55515" y="36521"/>
                  <a:pt x="55200" y="34748"/>
                  <a:pt x="55211" y="32935"/>
                </a:cubicBezTo>
                <a:cubicBezTo>
                  <a:pt x="55211" y="32448"/>
                  <a:pt x="55482" y="32238"/>
                  <a:pt x="55879" y="32134"/>
                </a:cubicBezTo>
                <a:cubicBezTo>
                  <a:pt x="56011" y="32101"/>
                  <a:pt x="56145" y="32086"/>
                  <a:pt x="56280" y="32086"/>
                </a:cubicBezTo>
                <a:cubicBezTo>
                  <a:pt x="56338" y="32086"/>
                  <a:pt x="56396" y="32088"/>
                  <a:pt x="56453" y="32094"/>
                </a:cubicBezTo>
                <a:cubicBezTo>
                  <a:pt x="56486" y="32096"/>
                  <a:pt x="56517" y="32097"/>
                  <a:pt x="56548" y="32097"/>
                </a:cubicBezTo>
                <a:cubicBezTo>
                  <a:pt x="57029" y="32097"/>
                  <a:pt x="57316" y="31834"/>
                  <a:pt x="57483" y="31382"/>
                </a:cubicBezTo>
                <a:cubicBezTo>
                  <a:pt x="57855" y="30389"/>
                  <a:pt x="57678" y="29786"/>
                  <a:pt x="56807" y="28960"/>
                </a:cubicBezTo>
                <a:cubicBezTo>
                  <a:pt x="56150" y="28335"/>
                  <a:pt x="55627" y="27638"/>
                  <a:pt x="55558" y="26674"/>
                </a:cubicBezTo>
                <a:cubicBezTo>
                  <a:pt x="55421" y="24753"/>
                  <a:pt x="57349" y="23059"/>
                  <a:pt x="58707" y="22568"/>
                </a:cubicBezTo>
                <a:cubicBezTo>
                  <a:pt x="59472" y="22294"/>
                  <a:pt x="60212" y="21951"/>
                  <a:pt x="60953" y="21611"/>
                </a:cubicBezTo>
                <a:cubicBezTo>
                  <a:pt x="61397" y="21413"/>
                  <a:pt x="61816" y="21156"/>
                  <a:pt x="62245" y="20932"/>
                </a:cubicBezTo>
                <a:cubicBezTo>
                  <a:pt x="62643" y="20727"/>
                  <a:pt x="63130" y="20607"/>
                  <a:pt x="63426" y="20304"/>
                </a:cubicBezTo>
                <a:cubicBezTo>
                  <a:pt x="63858" y="19868"/>
                  <a:pt x="64334" y="19678"/>
                  <a:pt x="64832" y="19678"/>
                </a:cubicBezTo>
                <a:cubicBezTo>
                  <a:pt x="65085" y="19678"/>
                  <a:pt x="65343" y="19727"/>
                  <a:pt x="65604" y="19817"/>
                </a:cubicBezTo>
                <a:cubicBezTo>
                  <a:pt x="65936" y="19931"/>
                  <a:pt x="66241" y="20009"/>
                  <a:pt x="66530" y="20009"/>
                </a:cubicBezTo>
                <a:cubicBezTo>
                  <a:pt x="66925" y="20009"/>
                  <a:pt x="67289" y="19862"/>
                  <a:pt x="67644" y="19459"/>
                </a:cubicBezTo>
                <a:cubicBezTo>
                  <a:pt x="67787" y="19298"/>
                  <a:pt x="68007" y="19115"/>
                  <a:pt x="68250" y="19115"/>
                </a:cubicBezTo>
                <a:cubicBezTo>
                  <a:pt x="68381" y="19115"/>
                  <a:pt x="68519" y="19168"/>
                  <a:pt x="68655" y="19308"/>
                </a:cubicBezTo>
                <a:cubicBezTo>
                  <a:pt x="69131" y="19799"/>
                  <a:pt x="69619" y="20290"/>
                  <a:pt x="69507" y="21077"/>
                </a:cubicBezTo>
                <a:cubicBezTo>
                  <a:pt x="69485" y="21221"/>
                  <a:pt x="69550" y="21452"/>
                  <a:pt x="69662" y="21535"/>
                </a:cubicBezTo>
                <a:cubicBezTo>
                  <a:pt x="69789" y="21629"/>
                  <a:pt x="69939" y="21670"/>
                  <a:pt x="70093" y="21670"/>
                </a:cubicBezTo>
                <a:cubicBezTo>
                  <a:pt x="70546" y="21670"/>
                  <a:pt x="71035" y="21309"/>
                  <a:pt x="71060" y="20846"/>
                </a:cubicBezTo>
                <a:cubicBezTo>
                  <a:pt x="71096" y="20077"/>
                  <a:pt x="70673" y="19553"/>
                  <a:pt x="70085" y="19156"/>
                </a:cubicBezTo>
                <a:cubicBezTo>
                  <a:pt x="69550" y="18795"/>
                  <a:pt x="68973" y="18502"/>
                  <a:pt x="68431" y="18148"/>
                </a:cubicBezTo>
                <a:cubicBezTo>
                  <a:pt x="68037" y="17892"/>
                  <a:pt x="67998" y="17531"/>
                  <a:pt x="68279" y="17217"/>
                </a:cubicBezTo>
                <a:cubicBezTo>
                  <a:pt x="68871" y="16552"/>
                  <a:pt x="68774" y="16162"/>
                  <a:pt x="67943" y="15870"/>
                </a:cubicBezTo>
                <a:cubicBezTo>
                  <a:pt x="67366" y="15668"/>
                  <a:pt x="67265" y="15375"/>
                  <a:pt x="67665" y="14895"/>
                </a:cubicBezTo>
                <a:cubicBezTo>
                  <a:pt x="67922" y="14584"/>
                  <a:pt x="68214" y="14306"/>
                  <a:pt x="68536" y="14065"/>
                </a:cubicBezTo>
                <a:cubicBezTo>
                  <a:pt x="68875" y="13823"/>
                  <a:pt x="68915" y="13494"/>
                  <a:pt x="68806" y="13183"/>
                </a:cubicBezTo>
                <a:cubicBezTo>
                  <a:pt x="68738" y="12978"/>
                  <a:pt x="68507" y="12765"/>
                  <a:pt x="68297" y="12685"/>
                </a:cubicBezTo>
                <a:cubicBezTo>
                  <a:pt x="67777" y="12483"/>
                  <a:pt x="67228" y="12367"/>
                  <a:pt x="66698" y="12190"/>
                </a:cubicBezTo>
                <a:cubicBezTo>
                  <a:pt x="66290" y="12053"/>
                  <a:pt x="66131" y="11663"/>
                  <a:pt x="66373" y="11317"/>
                </a:cubicBezTo>
                <a:cubicBezTo>
                  <a:pt x="66914" y="10547"/>
                  <a:pt x="67615" y="9944"/>
                  <a:pt x="68503" y="9609"/>
                </a:cubicBezTo>
                <a:cubicBezTo>
                  <a:pt x="69103" y="9385"/>
                  <a:pt x="69326" y="9128"/>
                  <a:pt x="69272" y="8540"/>
                </a:cubicBezTo>
                <a:cubicBezTo>
                  <a:pt x="69214" y="7883"/>
                  <a:pt x="69074" y="7749"/>
                  <a:pt x="68341" y="7666"/>
                </a:cubicBezTo>
                <a:cubicBezTo>
                  <a:pt x="68149" y="7644"/>
                  <a:pt x="67954" y="7641"/>
                  <a:pt x="67763" y="7630"/>
                </a:cubicBezTo>
                <a:cubicBezTo>
                  <a:pt x="65398" y="7493"/>
                  <a:pt x="63058" y="7200"/>
                  <a:pt x="60769" y="6568"/>
                </a:cubicBezTo>
                <a:cubicBezTo>
                  <a:pt x="60382" y="6464"/>
                  <a:pt x="59555" y="6377"/>
                  <a:pt x="59378" y="6312"/>
                </a:cubicBezTo>
                <a:cubicBezTo>
                  <a:pt x="59288" y="6278"/>
                  <a:pt x="59188" y="6269"/>
                  <a:pt x="59085" y="6269"/>
                </a:cubicBezTo>
                <a:cubicBezTo>
                  <a:pt x="58941" y="6269"/>
                  <a:pt x="58789" y="6288"/>
                  <a:pt x="58643" y="6288"/>
                </a:cubicBezTo>
                <a:cubicBezTo>
                  <a:pt x="58623" y="6288"/>
                  <a:pt x="58603" y="6287"/>
                  <a:pt x="58584" y="6287"/>
                </a:cubicBezTo>
                <a:cubicBezTo>
                  <a:pt x="58443" y="6279"/>
                  <a:pt x="58291" y="6276"/>
                  <a:pt x="58165" y="6222"/>
                </a:cubicBezTo>
                <a:cubicBezTo>
                  <a:pt x="57948" y="6128"/>
                  <a:pt x="57750" y="5893"/>
                  <a:pt x="57544" y="5893"/>
                </a:cubicBezTo>
                <a:cubicBezTo>
                  <a:pt x="57541" y="5893"/>
                  <a:pt x="57538" y="5893"/>
                  <a:pt x="57535" y="5893"/>
                </a:cubicBezTo>
                <a:cubicBezTo>
                  <a:pt x="56877" y="5893"/>
                  <a:pt x="56532" y="5490"/>
                  <a:pt x="56240" y="4994"/>
                </a:cubicBezTo>
                <a:cubicBezTo>
                  <a:pt x="56085" y="4723"/>
                  <a:pt x="55995" y="4413"/>
                  <a:pt x="55825" y="4153"/>
                </a:cubicBezTo>
                <a:cubicBezTo>
                  <a:pt x="55522" y="3680"/>
                  <a:pt x="55305" y="3174"/>
                  <a:pt x="54717" y="2889"/>
                </a:cubicBezTo>
                <a:cubicBezTo>
                  <a:pt x="54114" y="2593"/>
                  <a:pt x="53828" y="1766"/>
                  <a:pt x="54543" y="1202"/>
                </a:cubicBezTo>
                <a:cubicBezTo>
                  <a:pt x="54637" y="1127"/>
                  <a:pt x="54774" y="1036"/>
                  <a:pt x="54789" y="939"/>
                </a:cubicBezTo>
                <a:cubicBezTo>
                  <a:pt x="54836" y="646"/>
                  <a:pt x="54829" y="347"/>
                  <a:pt x="54847" y="51"/>
                </a:cubicBezTo>
                <a:cubicBezTo>
                  <a:pt x="54669" y="43"/>
                  <a:pt x="54481" y="1"/>
                  <a:pt x="543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56"/>
          <p:cNvSpPr/>
          <p:nvPr/>
        </p:nvSpPr>
        <p:spPr>
          <a:xfrm>
            <a:off x="6228839" y="4218243"/>
            <a:ext cx="1216399" cy="806820"/>
          </a:xfrm>
          <a:custGeom>
            <a:avLst/>
            <a:gdLst/>
            <a:ahLst/>
            <a:cxnLst/>
            <a:rect l="l" t="t" r="r" b="b"/>
            <a:pathLst>
              <a:path w="30661" h="20337" extrusionOk="0">
                <a:moveTo>
                  <a:pt x="30092" y="0"/>
                </a:moveTo>
                <a:cubicBezTo>
                  <a:pt x="30009" y="0"/>
                  <a:pt x="29916" y="18"/>
                  <a:pt x="29815" y="54"/>
                </a:cubicBezTo>
                <a:cubicBezTo>
                  <a:pt x="29653" y="111"/>
                  <a:pt x="29480" y="169"/>
                  <a:pt x="29335" y="259"/>
                </a:cubicBezTo>
                <a:cubicBezTo>
                  <a:pt x="28961" y="498"/>
                  <a:pt x="28589" y="780"/>
                  <a:pt x="28220" y="780"/>
                </a:cubicBezTo>
                <a:cubicBezTo>
                  <a:pt x="27941" y="780"/>
                  <a:pt x="27665" y="618"/>
                  <a:pt x="27393" y="151"/>
                </a:cubicBezTo>
                <a:cubicBezTo>
                  <a:pt x="27198" y="436"/>
                  <a:pt x="27046" y="646"/>
                  <a:pt x="26905" y="859"/>
                </a:cubicBezTo>
                <a:cubicBezTo>
                  <a:pt x="26486" y="1504"/>
                  <a:pt x="26271" y="1744"/>
                  <a:pt x="25851" y="1744"/>
                </a:cubicBezTo>
                <a:cubicBezTo>
                  <a:pt x="25649" y="1744"/>
                  <a:pt x="25399" y="1688"/>
                  <a:pt x="25056" y="1595"/>
                </a:cubicBezTo>
                <a:cubicBezTo>
                  <a:pt x="24673" y="1494"/>
                  <a:pt x="24290" y="1442"/>
                  <a:pt x="23915" y="1442"/>
                </a:cubicBezTo>
                <a:cubicBezTo>
                  <a:pt x="23212" y="1442"/>
                  <a:pt x="22532" y="1622"/>
                  <a:pt x="21904" y="1989"/>
                </a:cubicBezTo>
                <a:cubicBezTo>
                  <a:pt x="20871" y="2590"/>
                  <a:pt x="19856" y="3123"/>
                  <a:pt x="18605" y="3123"/>
                </a:cubicBezTo>
                <a:cubicBezTo>
                  <a:pt x="18601" y="3123"/>
                  <a:pt x="18597" y="3123"/>
                  <a:pt x="18593" y="3123"/>
                </a:cubicBezTo>
                <a:cubicBezTo>
                  <a:pt x="18573" y="3123"/>
                  <a:pt x="18553" y="3123"/>
                  <a:pt x="18533" y="3123"/>
                </a:cubicBezTo>
                <a:cubicBezTo>
                  <a:pt x="17416" y="3123"/>
                  <a:pt x="16295" y="3222"/>
                  <a:pt x="15180" y="3336"/>
                </a:cubicBezTo>
                <a:cubicBezTo>
                  <a:pt x="14527" y="3405"/>
                  <a:pt x="13888" y="3618"/>
                  <a:pt x="13238" y="3726"/>
                </a:cubicBezTo>
                <a:cubicBezTo>
                  <a:pt x="13066" y="3754"/>
                  <a:pt x="12904" y="3768"/>
                  <a:pt x="12749" y="3768"/>
                </a:cubicBezTo>
                <a:cubicBezTo>
                  <a:pt x="11929" y="3768"/>
                  <a:pt x="11337" y="3372"/>
                  <a:pt x="10909" y="2570"/>
                </a:cubicBezTo>
                <a:cubicBezTo>
                  <a:pt x="10801" y="2363"/>
                  <a:pt x="10665" y="2261"/>
                  <a:pt x="10464" y="2261"/>
                </a:cubicBezTo>
                <a:cubicBezTo>
                  <a:pt x="10403" y="2261"/>
                  <a:pt x="10336" y="2270"/>
                  <a:pt x="10262" y="2289"/>
                </a:cubicBezTo>
                <a:cubicBezTo>
                  <a:pt x="10058" y="2342"/>
                  <a:pt x="9908" y="2373"/>
                  <a:pt x="9793" y="2373"/>
                </a:cubicBezTo>
                <a:cubicBezTo>
                  <a:pt x="9532" y="2373"/>
                  <a:pt x="9453" y="2209"/>
                  <a:pt x="9338" y="1758"/>
                </a:cubicBezTo>
                <a:cubicBezTo>
                  <a:pt x="9227" y="1325"/>
                  <a:pt x="8987" y="1081"/>
                  <a:pt x="8540" y="1081"/>
                </a:cubicBezTo>
                <a:cubicBezTo>
                  <a:pt x="8521" y="1081"/>
                  <a:pt x="8502" y="1082"/>
                  <a:pt x="8482" y="1083"/>
                </a:cubicBezTo>
                <a:cubicBezTo>
                  <a:pt x="8096" y="1101"/>
                  <a:pt x="7709" y="1108"/>
                  <a:pt x="7323" y="1137"/>
                </a:cubicBezTo>
                <a:cubicBezTo>
                  <a:pt x="6540" y="1195"/>
                  <a:pt x="6182" y="1494"/>
                  <a:pt x="5969" y="2242"/>
                </a:cubicBezTo>
                <a:cubicBezTo>
                  <a:pt x="5936" y="2343"/>
                  <a:pt x="5890" y="2437"/>
                  <a:pt x="5835" y="2527"/>
                </a:cubicBezTo>
                <a:cubicBezTo>
                  <a:pt x="5617" y="2901"/>
                  <a:pt x="5299" y="3055"/>
                  <a:pt x="4927" y="3055"/>
                </a:cubicBezTo>
                <a:cubicBezTo>
                  <a:pt x="4826" y="3055"/>
                  <a:pt x="4720" y="3044"/>
                  <a:pt x="4611" y="3022"/>
                </a:cubicBezTo>
                <a:cubicBezTo>
                  <a:pt x="3997" y="2903"/>
                  <a:pt x="3680" y="2462"/>
                  <a:pt x="3452" y="1920"/>
                </a:cubicBezTo>
                <a:cubicBezTo>
                  <a:pt x="3373" y="1733"/>
                  <a:pt x="3225" y="1437"/>
                  <a:pt x="3113" y="1437"/>
                </a:cubicBezTo>
                <a:cubicBezTo>
                  <a:pt x="2889" y="1437"/>
                  <a:pt x="2636" y="1574"/>
                  <a:pt x="2452" y="1725"/>
                </a:cubicBezTo>
                <a:cubicBezTo>
                  <a:pt x="1986" y="2108"/>
                  <a:pt x="1596" y="2596"/>
                  <a:pt x="1091" y="2921"/>
                </a:cubicBezTo>
                <a:cubicBezTo>
                  <a:pt x="639" y="3220"/>
                  <a:pt x="238" y="3542"/>
                  <a:pt x="181" y="4069"/>
                </a:cubicBezTo>
                <a:cubicBezTo>
                  <a:pt x="76" y="5015"/>
                  <a:pt x="0" y="5983"/>
                  <a:pt x="47" y="6932"/>
                </a:cubicBezTo>
                <a:cubicBezTo>
                  <a:pt x="62" y="7203"/>
                  <a:pt x="520" y="7474"/>
                  <a:pt x="805" y="7705"/>
                </a:cubicBezTo>
                <a:cubicBezTo>
                  <a:pt x="1051" y="7907"/>
                  <a:pt x="1437" y="7990"/>
                  <a:pt x="1600" y="8232"/>
                </a:cubicBezTo>
                <a:cubicBezTo>
                  <a:pt x="1957" y="8750"/>
                  <a:pt x="2365" y="8992"/>
                  <a:pt x="2866" y="8992"/>
                </a:cubicBezTo>
                <a:cubicBezTo>
                  <a:pt x="3075" y="8992"/>
                  <a:pt x="3299" y="8950"/>
                  <a:pt x="3542" y="8868"/>
                </a:cubicBezTo>
                <a:cubicBezTo>
                  <a:pt x="3656" y="8830"/>
                  <a:pt x="3765" y="8812"/>
                  <a:pt x="3871" y="8812"/>
                </a:cubicBezTo>
                <a:cubicBezTo>
                  <a:pt x="4196" y="8812"/>
                  <a:pt x="4490" y="8978"/>
                  <a:pt x="4781" y="9229"/>
                </a:cubicBezTo>
                <a:cubicBezTo>
                  <a:pt x="5149" y="9547"/>
                  <a:pt x="5630" y="9745"/>
                  <a:pt x="6074" y="9973"/>
                </a:cubicBezTo>
                <a:cubicBezTo>
                  <a:pt x="6597" y="10244"/>
                  <a:pt x="7168" y="10439"/>
                  <a:pt x="7659" y="10756"/>
                </a:cubicBezTo>
                <a:cubicBezTo>
                  <a:pt x="8417" y="11251"/>
                  <a:pt x="9060" y="11980"/>
                  <a:pt x="9876" y="12309"/>
                </a:cubicBezTo>
                <a:cubicBezTo>
                  <a:pt x="10652" y="12623"/>
                  <a:pt x="11198" y="13096"/>
                  <a:pt x="11714" y="13681"/>
                </a:cubicBezTo>
                <a:cubicBezTo>
                  <a:pt x="11779" y="13764"/>
                  <a:pt x="11862" y="13833"/>
                  <a:pt x="11956" y="13880"/>
                </a:cubicBezTo>
                <a:cubicBezTo>
                  <a:pt x="12714" y="14198"/>
                  <a:pt x="13462" y="14544"/>
                  <a:pt x="14245" y="14786"/>
                </a:cubicBezTo>
                <a:cubicBezTo>
                  <a:pt x="14337" y="14814"/>
                  <a:pt x="14433" y="14824"/>
                  <a:pt x="14533" y="14824"/>
                </a:cubicBezTo>
                <a:cubicBezTo>
                  <a:pt x="14797" y="14824"/>
                  <a:pt x="15082" y="14753"/>
                  <a:pt x="15352" y="14753"/>
                </a:cubicBezTo>
                <a:cubicBezTo>
                  <a:pt x="15366" y="14753"/>
                  <a:pt x="15380" y="14753"/>
                  <a:pt x="15393" y="14754"/>
                </a:cubicBezTo>
                <a:cubicBezTo>
                  <a:pt x="16567" y="14775"/>
                  <a:pt x="17737" y="14873"/>
                  <a:pt x="18459" y="15985"/>
                </a:cubicBezTo>
                <a:cubicBezTo>
                  <a:pt x="18781" y="16476"/>
                  <a:pt x="18990" y="17043"/>
                  <a:pt x="19275" y="17559"/>
                </a:cubicBezTo>
                <a:cubicBezTo>
                  <a:pt x="19694" y="18314"/>
                  <a:pt x="20091" y="19098"/>
                  <a:pt x="21138" y="19119"/>
                </a:cubicBezTo>
                <a:cubicBezTo>
                  <a:pt x="21272" y="19123"/>
                  <a:pt x="21431" y="19235"/>
                  <a:pt x="21543" y="19336"/>
                </a:cubicBezTo>
                <a:cubicBezTo>
                  <a:pt x="21862" y="19622"/>
                  <a:pt x="22217" y="19746"/>
                  <a:pt x="22620" y="19746"/>
                </a:cubicBezTo>
                <a:cubicBezTo>
                  <a:pt x="22696" y="19746"/>
                  <a:pt x="22774" y="19742"/>
                  <a:pt x="22854" y="19733"/>
                </a:cubicBezTo>
                <a:cubicBezTo>
                  <a:pt x="23068" y="19710"/>
                  <a:pt x="23280" y="19698"/>
                  <a:pt x="23490" y="19698"/>
                </a:cubicBezTo>
                <a:cubicBezTo>
                  <a:pt x="24256" y="19698"/>
                  <a:pt x="24992" y="19861"/>
                  <a:pt x="25695" y="20249"/>
                </a:cubicBezTo>
                <a:cubicBezTo>
                  <a:pt x="25804" y="20309"/>
                  <a:pt x="25908" y="20336"/>
                  <a:pt x="26002" y="20336"/>
                </a:cubicBezTo>
                <a:cubicBezTo>
                  <a:pt x="26274" y="20336"/>
                  <a:pt x="26464" y="20104"/>
                  <a:pt x="26461" y="19744"/>
                </a:cubicBezTo>
                <a:cubicBezTo>
                  <a:pt x="26450" y="19585"/>
                  <a:pt x="26428" y="19430"/>
                  <a:pt x="26392" y="19275"/>
                </a:cubicBezTo>
                <a:cubicBezTo>
                  <a:pt x="26150" y="18007"/>
                  <a:pt x="26880" y="16725"/>
                  <a:pt x="28086" y="16256"/>
                </a:cubicBezTo>
                <a:cubicBezTo>
                  <a:pt x="28216" y="16205"/>
                  <a:pt x="28371" y="16014"/>
                  <a:pt x="28368" y="15887"/>
                </a:cubicBezTo>
                <a:cubicBezTo>
                  <a:pt x="28364" y="15656"/>
                  <a:pt x="28281" y="15414"/>
                  <a:pt x="28183" y="15198"/>
                </a:cubicBezTo>
                <a:cubicBezTo>
                  <a:pt x="27902" y="14573"/>
                  <a:pt x="27389" y="14017"/>
                  <a:pt x="27533" y="13259"/>
                </a:cubicBezTo>
                <a:cubicBezTo>
                  <a:pt x="27616" y="12822"/>
                  <a:pt x="27465" y="12587"/>
                  <a:pt x="27075" y="12385"/>
                </a:cubicBezTo>
                <a:cubicBezTo>
                  <a:pt x="26750" y="12215"/>
                  <a:pt x="26306" y="11959"/>
                  <a:pt x="26241" y="11670"/>
                </a:cubicBezTo>
                <a:cubicBezTo>
                  <a:pt x="26082" y="10951"/>
                  <a:pt x="26046" y="10215"/>
                  <a:pt x="26490" y="9496"/>
                </a:cubicBezTo>
                <a:cubicBezTo>
                  <a:pt x="26815" y="8976"/>
                  <a:pt x="27021" y="8323"/>
                  <a:pt x="27086" y="7705"/>
                </a:cubicBezTo>
                <a:cubicBezTo>
                  <a:pt x="27154" y="7091"/>
                  <a:pt x="27302" y="6546"/>
                  <a:pt x="27627" y="6037"/>
                </a:cubicBezTo>
                <a:cubicBezTo>
                  <a:pt x="28461" y="4748"/>
                  <a:pt x="29299" y="3462"/>
                  <a:pt x="30137" y="2173"/>
                </a:cubicBezTo>
                <a:cubicBezTo>
                  <a:pt x="30458" y="1679"/>
                  <a:pt x="30660" y="1148"/>
                  <a:pt x="30588" y="541"/>
                </a:cubicBezTo>
                <a:cubicBezTo>
                  <a:pt x="30544" y="192"/>
                  <a:pt x="30368" y="0"/>
                  <a:pt x="300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56"/>
          <p:cNvSpPr/>
          <p:nvPr/>
        </p:nvSpPr>
        <p:spPr>
          <a:xfrm>
            <a:off x="4551406" y="2713703"/>
            <a:ext cx="665506" cy="1209972"/>
          </a:xfrm>
          <a:custGeom>
            <a:avLst/>
            <a:gdLst/>
            <a:ahLst/>
            <a:cxnLst/>
            <a:rect l="l" t="t" r="r" b="b"/>
            <a:pathLst>
              <a:path w="16775" h="30499" extrusionOk="0">
                <a:moveTo>
                  <a:pt x="12838" y="1"/>
                </a:moveTo>
                <a:cubicBezTo>
                  <a:pt x="12710" y="1"/>
                  <a:pt x="12457" y="178"/>
                  <a:pt x="12286" y="272"/>
                </a:cubicBezTo>
                <a:cubicBezTo>
                  <a:pt x="12200" y="323"/>
                  <a:pt x="12138" y="421"/>
                  <a:pt x="12080" y="507"/>
                </a:cubicBezTo>
                <a:cubicBezTo>
                  <a:pt x="11965" y="673"/>
                  <a:pt x="11857" y="752"/>
                  <a:pt x="11743" y="752"/>
                </a:cubicBezTo>
                <a:cubicBezTo>
                  <a:pt x="11632" y="752"/>
                  <a:pt x="11515" y="678"/>
                  <a:pt x="11376" y="536"/>
                </a:cubicBezTo>
                <a:cubicBezTo>
                  <a:pt x="11195" y="352"/>
                  <a:pt x="10988" y="268"/>
                  <a:pt x="10786" y="268"/>
                </a:cubicBezTo>
                <a:cubicBezTo>
                  <a:pt x="10453" y="268"/>
                  <a:pt x="10138" y="499"/>
                  <a:pt x="9990" y="897"/>
                </a:cubicBezTo>
                <a:cubicBezTo>
                  <a:pt x="9910" y="1110"/>
                  <a:pt x="9748" y="1367"/>
                  <a:pt x="9556" y="1450"/>
                </a:cubicBezTo>
                <a:cubicBezTo>
                  <a:pt x="8758" y="1800"/>
                  <a:pt x="8231" y="2435"/>
                  <a:pt x="7632" y="3020"/>
                </a:cubicBezTo>
                <a:cubicBezTo>
                  <a:pt x="6783" y="3844"/>
                  <a:pt x="5837" y="4569"/>
                  <a:pt x="4877" y="5263"/>
                </a:cubicBezTo>
                <a:cubicBezTo>
                  <a:pt x="4537" y="5508"/>
                  <a:pt x="4046" y="5588"/>
                  <a:pt x="3613" y="5649"/>
                </a:cubicBezTo>
                <a:cubicBezTo>
                  <a:pt x="3541" y="5658"/>
                  <a:pt x="3468" y="5663"/>
                  <a:pt x="3394" y="5663"/>
                </a:cubicBezTo>
                <a:cubicBezTo>
                  <a:pt x="3121" y="5663"/>
                  <a:pt x="2836" y="5606"/>
                  <a:pt x="2569" y="5541"/>
                </a:cubicBezTo>
                <a:cubicBezTo>
                  <a:pt x="1912" y="5371"/>
                  <a:pt x="1417" y="4909"/>
                  <a:pt x="1298" y="4284"/>
                </a:cubicBezTo>
                <a:cubicBezTo>
                  <a:pt x="1233" y="3963"/>
                  <a:pt x="1623" y="3555"/>
                  <a:pt x="1815" y="3186"/>
                </a:cubicBezTo>
                <a:cubicBezTo>
                  <a:pt x="1847" y="3125"/>
                  <a:pt x="1937" y="3093"/>
                  <a:pt x="1952" y="3031"/>
                </a:cubicBezTo>
                <a:cubicBezTo>
                  <a:pt x="2017" y="2775"/>
                  <a:pt x="2085" y="2515"/>
                  <a:pt x="2093" y="2255"/>
                </a:cubicBezTo>
                <a:cubicBezTo>
                  <a:pt x="2093" y="2217"/>
                  <a:pt x="1856" y="2105"/>
                  <a:pt x="1747" y="2105"/>
                </a:cubicBezTo>
                <a:cubicBezTo>
                  <a:pt x="1730" y="2105"/>
                  <a:pt x="1716" y="2108"/>
                  <a:pt x="1706" y="2114"/>
                </a:cubicBezTo>
                <a:cubicBezTo>
                  <a:pt x="1511" y="2258"/>
                  <a:pt x="1320" y="2450"/>
                  <a:pt x="1219" y="2667"/>
                </a:cubicBezTo>
                <a:cubicBezTo>
                  <a:pt x="1024" y="3075"/>
                  <a:pt x="894" y="3504"/>
                  <a:pt x="742" y="3930"/>
                </a:cubicBezTo>
                <a:cubicBezTo>
                  <a:pt x="666" y="4140"/>
                  <a:pt x="565" y="4349"/>
                  <a:pt x="536" y="4566"/>
                </a:cubicBezTo>
                <a:cubicBezTo>
                  <a:pt x="377" y="5819"/>
                  <a:pt x="240" y="7075"/>
                  <a:pt x="85" y="8325"/>
                </a:cubicBezTo>
                <a:cubicBezTo>
                  <a:pt x="0" y="9017"/>
                  <a:pt x="148" y="9345"/>
                  <a:pt x="608" y="9345"/>
                </a:cubicBezTo>
                <a:cubicBezTo>
                  <a:pt x="754" y="9345"/>
                  <a:pt x="933" y="9311"/>
                  <a:pt x="1147" y="9246"/>
                </a:cubicBezTo>
                <a:cubicBezTo>
                  <a:pt x="1261" y="9210"/>
                  <a:pt x="1368" y="9192"/>
                  <a:pt x="1465" y="9192"/>
                </a:cubicBezTo>
                <a:cubicBezTo>
                  <a:pt x="1701" y="9192"/>
                  <a:pt x="1884" y="9300"/>
                  <a:pt x="1999" y="9527"/>
                </a:cubicBezTo>
                <a:cubicBezTo>
                  <a:pt x="2205" y="9928"/>
                  <a:pt x="2349" y="10354"/>
                  <a:pt x="2436" y="10798"/>
                </a:cubicBezTo>
                <a:cubicBezTo>
                  <a:pt x="2504" y="11188"/>
                  <a:pt x="2414" y="11607"/>
                  <a:pt x="2465" y="12004"/>
                </a:cubicBezTo>
                <a:cubicBezTo>
                  <a:pt x="2486" y="12174"/>
                  <a:pt x="2674" y="12423"/>
                  <a:pt x="2822" y="12452"/>
                </a:cubicBezTo>
                <a:cubicBezTo>
                  <a:pt x="3259" y="12535"/>
                  <a:pt x="3418" y="12777"/>
                  <a:pt x="3414" y="13182"/>
                </a:cubicBezTo>
                <a:cubicBezTo>
                  <a:pt x="3411" y="13673"/>
                  <a:pt x="3414" y="14164"/>
                  <a:pt x="3396" y="14655"/>
                </a:cubicBezTo>
                <a:cubicBezTo>
                  <a:pt x="3378" y="15121"/>
                  <a:pt x="3194" y="15489"/>
                  <a:pt x="2768" y="15727"/>
                </a:cubicBezTo>
                <a:cubicBezTo>
                  <a:pt x="2327" y="15980"/>
                  <a:pt x="2374" y="16410"/>
                  <a:pt x="2465" y="16807"/>
                </a:cubicBezTo>
                <a:cubicBezTo>
                  <a:pt x="2562" y="17226"/>
                  <a:pt x="2670" y="17702"/>
                  <a:pt x="3165" y="17825"/>
                </a:cubicBezTo>
                <a:cubicBezTo>
                  <a:pt x="3533" y="17919"/>
                  <a:pt x="3920" y="17952"/>
                  <a:pt x="4006" y="18396"/>
                </a:cubicBezTo>
                <a:cubicBezTo>
                  <a:pt x="4097" y="18869"/>
                  <a:pt x="4021" y="19396"/>
                  <a:pt x="3609" y="19631"/>
                </a:cubicBezTo>
                <a:cubicBezTo>
                  <a:pt x="3447" y="19714"/>
                  <a:pt x="3309" y="19844"/>
                  <a:pt x="3212" y="19999"/>
                </a:cubicBezTo>
                <a:lnTo>
                  <a:pt x="3169" y="20010"/>
                </a:lnTo>
                <a:cubicBezTo>
                  <a:pt x="2912" y="20551"/>
                  <a:pt x="3053" y="21191"/>
                  <a:pt x="2952" y="21783"/>
                </a:cubicBezTo>
                <a:cubicBezTo>
                  <a:pt x="2945" y="21812"/>
                  <a:pt x="2938" y="21844"/>
                  <a:pt x="2934" y="21877"/>
                </a:cubicBezTo>
                <a:cubicBezTo>
                  <a:pt x="2927" y="21905"/>
                  <a:pt x="2920" y="21938"/>
                  <a:pt x="2912" y="21970"/>
                </a:cubicBezTo>
                <a:cubicBezTo>
                  <a:pt x="2818" y="22303"/>
                  <a:pt x="2504" y="22602"/>
                  <a:pt x="2432" y="22942"/>
                </a:cubicBezTo>
                <a:cubicBezTo>
                  <a:pt x="2381" y="23184"/>
                  <a:pt x="2407" y="23422"/>
                  <a:pt x="2465" y="23664"/>
                </a:cubicBezTo>
                <a:cubicBezTo>
                  <a:pt x="2475" y="23725"/>
                  <a:pt x="2493" y="23783"/>
                  <a:pt x="2511" y="23845"/>
                </a:cubicBezTo>
                <a:cubicBezTo>
                  <a:pt x="2634" y="24253"/>
                  <a:pt x="2818" y="24664"/>
                  <a:pt x="2847" y="25079"/>
                </a:cubicBezTo>
                <a:cubicBezTo>
                  <a:pt x="2898" y="25888"/>
                  <a:pt x="2508" y="26701"/>
                  <a:pt x="2667" y="27495"/>
                </a:cubicBezTo>
                <a:cubicBezTo>
                  <a:pt x="2678" y="27567"/>
                  <a:pt x="2703" y="27640"/>
                  <a:pt x="2743" y="27705"/>
                </a:cubicBezTo>
                <a:lnTo>
                  <a:pt x="2732" y="27712"/>
                </a:lnTo>
                <a:cubicBezTo>
                  <a:pt x="2786" y="27965"/>
                  <a:pt x="2674" y="28517"/>
                  <a:pt x="3266" y="28600"/>
                </a:cubicBezTo>
                <a:cubicBezTo>
                  <a:pt x="3967" y="28694"/>
                  <a:pt x="4288" y="29012"/>
                  <a:pt x="4400" y="29727"/>
                </a:cubicBezTo>
                <a:cubicBezTo>
                  <a:pt x="4482" y="30254"/>
                  <a:pt x="4627" y="30476"/>
                  <a:pt x="4923" y="30476"/>
                </a:cubicBezTo>
                <a:cubicBezTo>
                  <a:pt x="5095" y="30476"/>
                  <a:pt x="5318" y="30401"/>
                  <a:pt x="5610" y="30268"/>
                </a:cubicBezTo>
                <a:cubicBezTo>
                  <a:pt x="5729" y="30215"/>
                  <a:pt x="5898" y="30177"/>
                  <a:pt x="6047" y="30177"/>
                </a:cubicBezTo>
                <a:cubicBezTo>
                  <a:pt x="6150" y="30177"/>
                  <a:pt x="6244" y="30195"/>
                  <a:pt x="6307" y="30239"/>
                </a:cubicBezTo>
                <a:cubicBezTo>
                  <a:pt x="6560" y="30423"/>
                  <a:pt x="6789" y="30499"/>
                  <a:pt x="7002" y="30499"/>
                </a:cubicBezTo>
                <a:cubicBezTo>
                  <a:pt x="7398" y="30499"/>
                  <a:pt x="7737" y="30238"/>
                  <a:pt x="8065" y="29922"/>
                </a:cubicBezTo>
                <a:cubicBezTo>
                  <a:pt x="8596" y="29409"/>
                  <a:pt x="9101" y="28864"/>
                  <a:pt x="9015" y="28030"/>
                </a:cubicBezTo>
                <a:cubicBezTo>
                  <a:pt x="8968" y="27571"/>
                  <a:pt x="8863" y="27022"/>
                  <a:pt x="9383" y="26827"/>
                </a:cubicBezTo>
                <a:cubicBezTo>
                  <a:pt x="9793" y="26675"/>
                  <a:pt x="10221" y="26417"/>
                  <a:pt x="10669" y="26417"/>
                </a:cubicBezTo>
                <a:cubicBezTo>
                  <a:pt x="10868" y="26417"/>
                  <a:pt x="11072" y="26468"/>
                  <a:pt x="11279" y="26603"/>
                </a:cubicBezTo>
                <a:cubicBezTo>
                  <a:pt x="11687" y="26867"/>
                  <a:pt x="12048" y="27206"/>
                  <a:pt x="12434" y="27502"/>
                </a:cubicBezTo>
                <a:cubicBezTo>
                  <a:pt x="12669" y="27680"/>
                  <a:pt x="12944" y="27767"/>
                  <a:pt x="13202" y="27767"/>
                </a:cubicBezTo>
                <a:cubicBezTo>
                  <a:pt x="13585" y="27767"/>
                  <a:pt x="13928" y="27576"/>
                  <a:pt x="14038" y="27210"/>
                </a:cubicBezTo>
                <a:cubicBezTo>
                  <a:pt x="14312" y="26300"/>
                  <a:pt x="14771" y="25451"/>
                  <a:pt x="14792" y="24448"/>
                </a:cubicBezTo>
                <a:cubicBezTo>
                  <a:pt x="14817" y="23346"/>
                  <a:pt x="15038" y="22252"/>
                  <a:pt x="15164" y="21158"/>
                </a:cubicBezTo>
                <a:cubicBezTo>
                  <a:pt x="15305" y="19956"/>
                  <a:pt x="15431" y="18753"/>
                  <a:pt x="15565" y="17551"/>
                </a:cubicBezTo>
                <a:cubicBezTo>
                  <a:pt x="15572" y="17482"/>
                  <a:pt x="15579" y="17399"/>
                  <a:pt x="15551" y="17345"/>
                </a:cubicBezTo>
                <a:cubicBezTo>
                  <a:pt x="15341" y="16980"/>
                  <a:pt x="15384" y="16695"/>
                  <a:pt x="15551" y="16272"/>
                </a:cubicBezTo>
                <a:cubicBezTo>
                  <a:pt x="15713" y="15864"/>
                  <a:pt x="15572" y="15186"/>
                  <a:pt x="15305" y="14810"/>
                </a:cubicBezTo>
                <a:cubicBezTo>
                  <a:pt x="14904" y="14240"/>
                  <a:pt x="14933" y="13683"/>
                  <a:pt x="15150" y="13178"/>
                </a:cubicBezTo>
                <a:cubicBezTo>
                  <a:pt x="15478" y="12412"/>
                  <a:pt x="15922" y="11690"/>
                  <a:pt x="16395" y="11004"/>
                </a:cubicBezTo>
                <a:cubicBezTo>
                  <a:pt x="16775" y="10455"/>
                  <a:pt x="16771" y="9957"/>
                  <a:pt x="16551" y="9379"/>
                </a:cubicBezTo>
                <a:cubicBezTo>
                  <a:pt x="16345" y="8841"/>
                  <a:pt x="16193" y="8285"/>
                  <a:pt x="16031" y="7736"/>
                </a:cubicBezTo>
                <a:cubicBezTo>
                  <a:pt x="15980" y="7574"/>
                  <a:pt x="16013" y="7346"/>
                  <a:pt x="15912" y="7238"/>
                </a:cubicBezTo>
                <a:cubicBezTo>
                  <a:pt x="15421" y="6700"/>
                  <a:pt x="15579" y="6108"/>
                  <a:pt x="15771" y="5552"/>
                </a:cubicBezTo>
                <a:cubicBezTo>
                  <a:pt x="16063" y="4692"/>
                  <a:pt x="16092" y="4718"/>
                  <a:pt x="15240" y="4624"/>
                </a:cubicBezTo>
                <a:cubicBezTo>
                  <a:pt x="15067" y="4606"/>
                  <a:pt x="14915" y="4432"/>
                  <a:pt x="14752" y="4331"/>
                </a:cubicBezTo>
                <a:cubicBezTo>
                  <a:pt x="14843" y="4190"/>
                  <a:pt x="14929" y="4046"/>
                  <a:pt x="15027" y="3909"/>
                </a:cubicBezTo>
                <a:cubicBezTo>
                  <a:pt x="15103" y="3797"/>
                  <a:pt x="15193" y="3696"/>
                  <a:pt x="15276" y="3591"/>
                </a:cubicBezTo>
                <a:cubicBezTo>
                  <a:pt x="15175" y="3511"/>
                  <a:pt x="15077" y="3378"/>
                  <a:pt x="14966" y="3360"/>
                </a:cubicBezTo>
                <a:cubicBezTo>
                  <a:pt x="14341" y="3255"/>
                  <a:pt x="14157" y="2840"/>
                  <a:pt x="14095" y="2280"/>
                </a:cubicBezTo>
                <a:cubicBezTo>
                  <a:pt x="14070" y="2056"/>
                  <a:pt x="13929" y="1840"/>
                  <a:pt x="13843" y="1619"/>
                </a:cubicBezTo>
                <a:cubicBezTo>
                  <a:pt x="13727" y="1320"/>
                  <a:pt x="13648" y="1002"/>
                  <a:pt x="13489" y="731"/>
                </a:cubicBezTo>
                <a:cubicBezTo>
                  <a:pt x="13333" y="457"/>
                  <a:pt x="13135" y="179"/>
                  <a:pt x="12886" y="13"/>
                </a:cubicBezTo>
                <a:cubicBezTo>
                  <a:pt x="12873" y="4"/>
                  <a:pt x="12857" y="1"/>
                  <a:pt x="128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0" name="Google Shape;1600;p56"/>
          <p:cNvGrpSpPr/>
          <p:nvPr/>
        </p:nvGrpSpPr>
        <p:grpSpPr>
          <a:xfrm>
            <a:off x="6026252" y="692199"/>
            <a:ext cx="498726" cy="1142988"/>
            <a:chOff x="1256025" y="1789375"/>
            <a:chExt cx="328975" cy="753950"/>
          </a:xfrm>
        </p:grpSpPr>
        <p:sp>
          <p:nvSpPr>
            <p:cNvPr id="1601" name="Google Shape;1601;p56"/>
            <p:cNvSpPr/>
            <p:nvPr/>
          </p:nvSpPr>
          <p:spPr>
            <a:xfrm>
              <a:off x="1390900" y="2242525"/>
              <a:ext cx="38850" cy="94250"/>
            </a:xfrm>
            <a:custGeom>
              <a:avLst/>
              <a:gdLst/>
              <a:ahLst/>
              <a:cxnLst/>
              <a:rect l="l" t="t" r="r" b="b"/>
              <a:pathLst>
                <a:path w="1554" h="3770" extrusionOk="0">
                  <a:moveTo>
                    <a:pt x="961" y="0"/>
                  </a:moveTo>
                  <a:cubicBezTo>
                    <a:pt x="684" y="0"/>
                    <a:pt x="442" y="169"/>
                    <a:pt x="412" y="404"/>
                  </a:cubicBezTo>
                  <a:lnTo>
                    <a:pt x="354" y="848"/>
                  </a:lnTo>
                  <a:lnTo>
                    <a:pt x="362" y="848"/>
                  </a:lnTo>
                  <a:cubicBezTo>
                    <a:pt x="437" y="848"/>
                    <a:pt x="499" y="913"/>
                    <a:pt x="499" y="989"/>
                  </a:cubicBezTo>
                  <a:lnTo>
                    <a:pt x="499" y="1000"/>
                  </a:lnTo>
                  <a:cubicBezTo>
                    <a:pt x="483" y="1067"/>
                    <a:pt x="422" y="1114"/>
                    <a:pt x="355" y="1114"/>
                  </a:cubicBezTo>
                  <a:cubicBezTo>
                    <a:pt x="346" y="1114"/>
                    <a:pt x="338" y="1113"/>
                    <a:pt x="329" y="1112"/>
                  </a:cubicBezTo>
                  <a:lnTo>
                    <a:pt x="322" y="1112"/>
                  </a:lnTo>
                  <a:lnTo>
                    <a:pt x="0" y="3665"/>
                  </a:lnTo>
                  <a:lnTo>
                    <a:pt x="1066" y="3769"/>
                  </a:lnTo>
                  <a:lnTo>
                    <a:pt x="1416" y="1227"/>
                  </a:lnTo>
                  <a:lnTo>
                    <a:pt x="1420" y="1227"/>
                  </a:lnTo>
                  <a:cubicBezTo>
                    <a:pt x="1333" y="1217"/>
                    <a:pt x="1271" y="1152"/>
                    <a:pt x="1282" y="1083"/>
                  </a:cubicBezTo>
                  <a:lnTo>
                    <a:pt x="1282" y="1072"/>
                  </a:lnTo>
                  <a:cubicBezTo>
                    <a:pt x="1298" y="1005"/>
                    <a:pt x="1359" y="958"/>
                    <a:pt x="1428" y="958"/>
                  </a:cubicBezTo>
                  <a:cubicBezTo>
                    <a:pt x="1437" y="958"/>
                    <a:pt x="1446" y="959"/>
                    <a:pt x="1456" y="960"/>
                  </a:cubicBezTo>
                  <a:lnTo>
                    <a:pt x="1517" y="516"/>
                  </a:lnTo>
                  <a:cubicBezTo>
                    <a:pt x="1553" y="267"/>
                    <a:pt x="1333" y="36"/>
                    <a:pt x="1026" y="3"/>
                  </a:cubicBezTo>
                  <a:cubicBezTo>
                    <a:pt x="1004" y="1"/>
                    <a:pt x="982" y="0"/>
                    <a:pt x="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6"/>
            <p:cNvSpPr/>
            <p:nvPr/>
          </p:nvSpPr>
          <p:spPr>
            <a:xfrm>
              <a:off x="1275000" y="2205850"/>
              <a:ext cx="230400" cy="137775"/>
            </a:xfrm>
            <a:custGeom>
              <a:avLst/>
              <a:gdLst/>
              <a:ahLst/>
              <a:cxnLst/>
              <a:rect l="l" t="t" r="r" b="b"/>
              <a:pathLst>
                <a:path w="9216" h="5511" extrusionOk="0">
                  <a:moveTo>
                    <a:pt x="339" y="1"/>
                  </a:moveTo>
                  <a:lnTo>
                    <a:pt x="202" y="1817"/>
                  </a:lnTo>
                  <a:lnTo>
                    <a:pt x="181" y="2088"/>
                  </a:lnTo>
                  <a:lnTo>
                    <a:pt x="0" y="4666"/>
                  </a:lnTo>
                  <a:lnTo>
                    <a:pt x="838" y="4753"/>
                  </a:lnTo>
                  <a:lnTo>
                    <a:pt x="1044" y="2178"/>
                  </a:lnTo>
                  <a:cubicBezTo>
                    <a:pt x="1052" y="2180"/>
                    <a:pt x="1061" y="2180"/>
                    <a:pt x="1070" y="2180"/>
                  </a:cubicBezTo>
                  <a:cubicBezTo>
                    <a:pt x="1136" y="2180"/>
                    <a:pt x="1197" y="2133"/>
                    <a:pt x="1210" y="2066"/>
                  </a:cubicBezTo>
                  <a:lnTo>
                    <a:pt x="1210" y="2055"/>
                  </a:lnTo>
                  <a:cubicBezTo>
                    <a:pt x="1217" y="1983"/>
                    <a:pt x="1152" y="1918"/>
                    <a:pt x="1065" y="1911"/>
                  </a:cubicBezTo>
                  <a:lnTo>
                    <a:pt x="1062" y="1911"/>
                  </a:lnTo>
                  <a:lnTo>
                    <a:pt x="1101" y="1463"/>
                  </a:lnTo>
                  <a:cubicBezTo>
                    <a:pt x="1121" y="1230"/>
                    <a:pt x="1350" y="1058"/>
                    <a:pt x="1629" y="1058"/>
                  </a:cubicBezTo>
                  <a:cubicBezTo>
                    <a:pt x="1652" y="1058"/>
                    <a:pt x="1676" y="1060"/>
                    <a:pt x="1701" y="1062"/>
                  </a:cubicBezTo>
                  <a:cubicBezTo>
                    <a:pt x="2008" y="1095"/>
                    <a:pt x="2239" y="1326"/>
                    <a:pt x="2213" y="1579"/>
                  </a:cubicBezTo>
                  <a:lnTo>
                    <a:pt x="2167" y="2026"/>
                  </a:lnTo>
                  <a:lnTo>
                    <a:pt x="2159" y="2026"/>
                  </a:lnTo>
                  <a:cubicBezTo>
                    <a:pt x="2151" y="2025"/>
                    <a:pt x="2142" y="2024"/>
                    <a:pt x="2133" y="2024"/>
                  </a:cubicBezTo>
                  <a:cubicBezTo>
                    <a:pt x="2068" y="2024"/>
                    <a:pt x="2009" y="2071"/>
                    <a:pt x="1993" y="2138"/>
                  </a:cubicBezTo>
                  <a:lnTo>
                    <a:pt x="1993" y="2149"/>
                  </a:lnTo>
                  <a:cubicBezTo>
                    <a:pt x="1997" y="2229"/>
                    <a:pt x="2058" y="2290"/>
                    <a:pt x="2138" y="2294"/>
                  </a:cubicBezTo>
                  <a:lnTo>
                    <a:pt x="2145" y="2294"/>
                  </a:lnTo>
                  <a:lnTo>
                    <a:pt x="1903" y="4861"/>
                  </a:lnTo>
                  <a:lnTo>
                    <a:pt x="2737" y="4948"/>
                  </a:lnTo>
                  <a:lnTo>
                    <a:pt x="3004" y="2384"/>
                  </a:lnTo>
                  <a:lnTo>
                    <a:pt x="3008" y="2384"/>
                  </a:lnTo>
                  <a:cubicBezTo>
                    <a:pt x="3017" y="2386"/>
                    <a:pt x="3025" y="2386"/>
                    <a:pt x="3034" y="2386"/>
                  </a:cubicBezTo>
                  <a:cubicBezTo>
                    <a:pt x="3100" y="2386"/>
                    <a:pt x="3161" y="2339"/>
                    <a:pt x="3174" y="2272"/>
                  </a:cubicBezTo>
                  <a:lnTo>
                    <a:pt x="3174" y="2257"/>
                  </a:lnTo>
                  <a:cubicBezTo>
                    <a:pt x="3181" y="2189"/>
                    <a:pt x="3120" y="2124"/>
                    <a:pt x="3033" y="2113"/>
                  </a:cubicBezTo>
                  <a:lnTo>
                    <a:pt x="3030" y="2113"/>
                  </a:lnTo>
                  <a:lnTo>
                    <a:pt x="3077" y="1669"/>
                  </a:lnTo>
                  <a:cubicBezTo>
                    <a:pt x="3103" y="1434"/>
                    <a:pt x="3339" y="1265"/>
                    <a:pt x="3618" y="1265"/>
                  </a:cubicBezTo>
                  <a:cubicBezTo>
                    <a:pt x="3639" y="1265"/>
                    <a:pt x="3661" y="1266"/>
                    <a:pt x="3683" y="1268"/>
                  </a:cubicBezTo>
                  <a:cubicBezTo>
                    <a:pt x="3990" y="1301"/>
                    <a:pt x="4218" y="1532"/>
                    <a:pt x="4185" y="1784"/>
                  </a:cubicBezTo>
                  <a:lnTo>
                    <a:pt x="4135" y="2229"/>
                  </a:lnTo>
                  <a:lnTo>
                    <a:pt x="4127" y="2229"/>
                  </a:lnTo>
                  <a:cubicBezTo>
                    <a:pt x="4119" y="2227"/>
                    <a:pt x="4110" y="2226"/>
                    <a:pt x="4101" y="2226"/>
                  </a:cubicBezTo>
                  <a:cubicBezTo>
                    <a:pt x="4035" y="2226"/>
                    <a:pt x="3974" y="2273"/>
                    <a:pt x="3961" y="2341"/>
                  </a:cubicBezTo>
                  <a:lnTo>
                    <a:pt x="3961" y="2351"/>
                  </a:lnTo>
                  <a:cubicBezTo>
                    <a:pt x="3950" y="2424"/>
                    <a:pt x="4015" y="2489"/>
                    <a:pt x="4098" y="2496"/>
                  </a:cubicBezTo>
                  <a:lnTo>
                    <a:pt x="4102" y="2496"/>
                  </a:lnTo>
                  <a:lnTo>
                    <a:pt x="3806" y="5052"/>
                  </a:lnTo>
                  <a:lnTo>
                    <a:pt x="4640" y="5135"/>
                  </a:lnTo>
                  <a:lnTo>
                    <a:pt x="4958" y="2586"/>
                  </a:lnTo>
                  <a:lnTo>
                    <a:pt x="4965" y="2586"/>
                  </a:lnTo>
                  <a:cubicBezTo>
                    <a:pt x="4973" y="2587"/>
                    <a:pt x="4980" y="2588"/>
                    <a:pt x="4988" y="2588"/>
                  </a:cubicBezTo>
                  <a:cubicBezTo>
                    <a:pt x="5058" y="2588"/>
                    <a:pt x="5118" y="2543"/>
                    <a:pt x="5135" y="2474"/>
                  </a:cubicBezTo>
                  <a:lnTo>
                    <a:pt x="5135" y="2460"/>
                  </a:lnTo>
                  <a:cubicBezTo>
                    <a:pt x="5138" y="2384"/>
                    <a:pt x="5077" y="2319"/>
                    <a:pt x="5001" y="2319"/>
                  </a:cubicBezTo>
                  <a:lnTo>
                    <a:pt x="4994" y="2319"/>
                  </a:lnTo>
                  <a:lnTo>
                    <a:pt x="5052" y="1875"/>
                  </a:lnTo>
                  <a:cubicBezTo>
                    <a:pt x="5082" y="1642"/>
                    <a:pt x="5320" y="1474"/>
                    <a:pt x="5594" y="1474"/>
                  </a:cubicBezTo>
                  <a:cubicBezTo>
                    <a:pt x="5617" y="1474"/>
                    <a:pt x="5641" y="1475"/>
                    <a:pt x="5666" y="1478"/>
                  </a:cubicBezTo>
                  <a:cubicBezTo>
                    <a:pt x="5972" y="1506"/>
                    <a:pt x="6193" y="1737"/>
                    <a:pt x="6157" y="1990"/>
                  </a:cubicBezTo>
                  <a:lnTo>
                    <a:pt x="6092" y="2431"/>
                  </a:lnTo>
                  <a:cubicBezTo>
                    <a:pt x="6083" y="2429"/>
                    <a:pt x="6074" y="2428"/>
                    <a:pt x="6066" y="2428"/>
                  </a:cubicBezTo>
                  <a:cubicBezTo>
                    <a:pt x="5999" y="2428"/>
                    <a:pt x="5938" y="2476"/>
                    <a:pt x="5922" y="2543"/>
                  </a:cubicBezTo>
                  <a:lnTo>
                    <a:pt x="5922" y="2554"/>
                  </a:lnTo>
                  <a:cubicBezTo>
                    <a:pt x="5911" y="2626"/>
                    <a:pt x="5972" y="2691"/>
                    <a:pt x="6056" y="2698"/>
                  </a:cubicBezTo>
                  <a:lnTo>
                    <a:pt x="5705" y="5244"/>
                  </a:lnTo>
                  <a:lnTo>
                    <a:pt x="6532" y="5323"/>
                  </a:lnTo>
                  <a:lnTo>
                    <a:pt x="6908" y="2785"/>
                  </a:lnTo>
                  <a:lnTo>
                    <a:pt x="6919" y="2785"/>
                  </a:lnTo>
                  <a:cubicBezTo>
                    <a:pt x="6928" y="2786"/>
                    <a:pt x="6937" y="2787"/>
                    <a:pt x="6946" y="2787"/>
                  </a:cubicBezTo>
                  <a:cubicBezTo>
                    <a:pt x="7014" y="2787"/>
                    <a:pt x="7073" y="2740"/>
                    <a:pt x="7092" y="2673"/>
                  </a:cubicBezTo>
                  <a:lnTo>
                    <a:pt x="7092" y="2662"/>
                  </a:lnTo>
                  <a:cubicBezTo>
                    <a:pt x="7103" y="2593"/>
                    <a:pt x="7041" y="2528"/>
                    <a:pt x="6955" y="2521"/>
                  </a:cubicBezTo>
                  <a:lnTo>
                    <a:pt x="6947" y="2521"/>
                  </a:lnTo>
                  <a:lnTo>
                    <a:pt x="7012" y="2077"/>
                  </a:lnTo>
                  <a:cubicBezTo>
                    <a:pt x="7049" y="1848"/>
                    <a:pt x="7290" y="1679"/>
                    <a:pt x="7565" y="1679"/>
                  </a:cubicBezTo>
                  <a:cubicBezTo>
                    <a:pt x="7589" y="1679"/>
                    <a:pt x="7613" y="1681"/>
                    <a:pt x="7637" y="1683"/>
                  </a:cubicBezTo>
                  <a:cubicBezTo>
                    <a:pt x="7940" y="1716"/>
                    <a:pt x="8157" y="1943"/>
                    <a:pt x="8114" y="2192"/>
                  </a:cubicBezTo>
                  <a:lnTo>
                    <a:pt x="8042" y="2633"/>
                  </a:lnTo>
                  <a:cubicBezTo>
                    <a:pt x="8033" y="2631"/>
                    <a:pt x="8024" y="2631"/>
                    <a:pt x="8015" y="2631"/>
                  </a:cubicBezTo>
                  <a:cubicBezTo>
                    <a:pt x="7949" y="2631"/>
                    <a:pt x="7887" y="2678"/>
                    <a:pt x="7868" y="2745"/>
                  </a:cubicBezTo>
                  <a:lnTo>
                    <a:pt x="7868" y="2756"/>
                  </a:lnTo>
                  <a:cubicBezTo>
                    <a:pt x="7857" y="2824"/>
                    <a:pt x="7915" y="2889"/>
                    <a:pt x="8002" y="2897"/>
                  </a:cubicBezTo>
                  <a:lnTo>
                    <a:pt x="7590" y="5431"/>
                  </a:lnTo>
                  <a:lnTo>
                    <a:pt x="8413" y="5511"/>
                  </a:lnTo>
                  <a:lnTo>
                    <a:pt x="9215" y="93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6"/>
            <p:cNvSpPr/>
            <p:nvPr/>
          </p:nvSpPr>
          <p:spPr>
            <a:xfrm>
              <a:off x="1285275" y="2095250"/>
              <a:ext cx="224000" cy="113525"/>
            </a:xfrm>
            <a:custGeom>
              <a:avLst/>
              <a:gdLst/>
              <a:ahLst/>
              <a:cxnLst/>
              <a:rect l="l" t="t" r="r" b="b"/>
              <a:pathLst>
                <a:path w="8960" h="4541" extrusionOk="0">
                  <a:moveTo>
                    <a:pt x="1751" y="0"/>
                  </a:moveTo>
                  <a:cubicBezTo>
                    <a:pt x="1462" y="0"/>
                    <a:pt x="1219" y="168"/>
                    <a:pt x="1196" y="398"/>
                  </a:cubicBezTo>
                  <a:lnTo>
                    <a:pt x="1153" y="846"/>
                  </a:lnTo>
                  <a:cubicBezTo>
                    <a:pt x="1243" y="853"/>
                    <a:pt x="1311" y="922"/>
                    <a:pt x="1304" y="991"/>
                  </a:cubicBezTo>
                  <a:lnTo>
                    <a:pt x="1304" y="1001"/>
                  </a:lnTo>
                  <a:cubicBezTo>
                    <a:pt x="1298" y="1067"/>
                    <a:pt x="1231" y="1115"/>
                    <a:pt x="1152" y="1115"/>
                  </a:cubicBezTo>
                  <a:cubicBezTo>
                    <a:pt x="1144" y="1115"/>
                    <a:pt x="1135" y="1114"/>
                    <a:pt x="1127" y="1113"/>
                  </a:cubicBezTo>
                  <a:lnTo>
                    <a:pt x="889" y="3681"/>
                  </a:lnTo>
                  <a:lnTo>
                    <a:pt x="1" y="3587"/>
                  </a:lnTo>
                  <a:lnTo>
                    <a:pt x="1" y="3587"/>
                  </a:lnTo>
                  <a:lnTo>
                    <a:pt x="2030" y="3803"/>
                  </a:lnTo>
                  <a:lnTo>
                    <a:pt x="2030" y="3803"/>
                  </a:lnTo>
                  <a:lnTo>
                    <a:pt x="2301" y="1243"/>
                  </a:lnTo>
                  <a:lnTo>
                    <a:pt x="2294" y="1243"/>
                  </a:lnTo>
                  <a:cubicBezTo>
                    <a:pt x="2203" y="1233"/>
                    <a:pt x="2135" y="1168"/>
                    <a:pt x="2142" y="1095"/>
                  </a:cubicBezTo>
                  <a:lnTo>
                    <a:pt x="2142" y="1085"/>
                  </a:lnTo>
                  <a:cubicBezTo>
                    <a:pt x="2149" y="1017"/>
                    <a:pt x="2218" y="972"/>
                    <a:pt x="2301" y="972"/>
                  </a:cubicBezTo>
                  <a:cubicBezTo>
                    <a:pt x="2307" y="972"/>
                    <a:pt x="2313" y="972"/>
                    <a:pt x="2319" y="973"/>
                  </a:cubicBezTo>
                  <a:lnTo>
                    <a:pt x="2326" y="973"/>
                  </a:lnTo>
                  <a:lnTo>
                    <a:pt x="2377" y="528"/>
                  </a:lnTo>
                  <a:cubicBezTo>
                    <a:pt x="2402" y="276"/>
                    <a:pt x="2160" y="41"/>
                    <a:pt x="1835" y="5"/>
                  </a:cubicBezTo>
                  <a:cubicBezTo>
                    <a:pt x="1807" y="2"/>
                    <a:pt x="1779" y="0"/>
                    <a:pt x="1751" y="0"/>
                  </a:cubicBezTo>
                  <a:close/>
                  <a:moveTo>
                    <a:pt x="2030" y="3803"/>
                  </a:moveTo>
                  <a:lnTo>
                    <a:pt x="2030" y="3804"/>
                  </a:lnTo>
                  <a:lnTo>
                    <a:pt x="2915" y="3897"/>
                  </a:lnTo>
                  <a:lnTo>
                    <a:pt x="2915" y="3897"/>
                  </a:lnTo>
                  <a:lnTo>
                    <a:pt x="2915" y="3897"/>
                  </a:lnTo>
                  <a:lnTo>
                    <a:pt x="2030" y="3803"/>
                  </a:lnTo>
                  <a:close/>
                  <a:moveTo>
                    <a:pt x="3860" y="235"/>
                  </a:moveTo>
                  <a:cubicBezTo>
                    <a:pt x="3570" y="235"/>
                    <a:pt x="3324" y="402"/>
                    <a:pt x="3297" y="630"/>
                  </a:cubicBezTo>
                  <a:lnTo>
                    <a:pt x="3243" y="1074"/>
                  </a:lnTo>
                  <a:lnTo>
                    <a:pt x="3247" y="1074"/>
                  </a:lnTo>
                  <a:cubicBezTo>
                    <a:pt x="3337" y="1085"/>
                    <a:pt x="3406" y="1150"/>
                    <a:pt x="3399" y="1222"/>
                  </a:cubicBezTo>
                  <a:lnTo>
                    <a:pt x="3399" y="1233"/>
                  </a:lnTo>
                  <a:cubicBezTo>
                    <a:pt x="3389" y="1295"/>
                    <a:pt x="3322" y="1342"/>
                    <a:pt x="3242" y="1342"/>
                  </a:cubicBezTo>
                  <a:cubicBezTo>
                    <a:pt x="3234" y="1342"/>
                    <a:pt x="3226" y="1342"/>
                    <a:pt x="3218" y="1341"/>
                  </a:cubicBezTo>
                  <a:lnTo>
                    <a:pt x="3211" y="1341"/>
                  </a:lnTo>
                  <a:lnTo>
                    <a:pt x="2915" y="3897"/>
                  </a:lnTo>
                  <a:lnTo>
                    <a:pt x="2915" y="3897"/>
                  </a:lnTo>
                  <a:lnTo>
                    <a:pt x="4056" y="4018"/>
                  </a:lnTo>
                  <a:lnTo>
                    <a:pt x="4056" y="4018"/>
                  </a:lnTo>
                  <a:lnTo>
                    <a:pt x="4381" y="1471"/>
                  </a:lnTo>
                  <a:lnTo>
                    <a:pt x="4377" y="1471"/>
                  </a:lnTo>
                  <a:cubicBezTo>
                    <a:pt x="4287" y="1460"/>
                    <a:pt x="4222" y="1395"/>
                    <a:pt x="4229" y="1323"/>
                  </a:cubicBezTo>
                  <a:lnTo>
                    <a:pt x="4229" y="1312"/>
                  </a:lnTo>
                  <a:cubicBezTo>
                    <a:pt x="4239" y="1250"/>
                    <a:pt x="4305" y="1202"/>
                    <a:pt x="4385" y="1202"/>
                  </a:cubicBezTo>
                  <a:cubicBezTo>
                    <a:pt x="4393" y="1202"/>
                    <a:pt x="4401" y="1203"/>
                    <a:pt x="4410" y="1204"/>
                  </a:cubicBezTo>
                  <a:lnTo>
                    <a:pt x="4417" y="1204"/>
                  </a:lnTo>
                  <a:lnTo>
                    <a:pt x="4475" y="760"/>
                  </a:lnTo>
                  <a:cubicBezTo>
                    <a:pt x="4507" y="510"/>
                    <a:pt x="4269" y="276"/>
                    <a:pt x="3944" y="240"/>
                  </a:cubicBezTo>
                  <a:cubicBezTo>
                    <a:pt x="3915" y="236"/>
                    <a:pt x="3887" y="235"/>
                    <a:pt x="3860" y="235"/>
                  </a:cubicBezTo>
                  <a:close/>
                  <a:moveTo>
                    <a:pt x="4056" y="4018"/>
                  </a:moveTo>
                  <a:lnTo>
                    <a:pt x="4056" y="4020"/>
                  </a:lnTo>
                  <a:lnTo>
                    <a:pt x="4940" y="4114"/>
                  </a:lnTo>
                  <a:lnTo>
                    <a:pt x="4941" y="4113"/>
                  </a:lnTo>
                  <a:lnTo>
                    <a:pt x="4941" y="4113"/>
                  </a:lnTo>
                  <a:lnTo>
                    <a:pt x="4056" y="4018"/>
                  </a:lnTo>
                  <a:close/>
                  <a:moveTo>
                    <a:pt x="5961" y="466"/>
                  </a:moveTo>
                  <a:cubicBezTo>
                    <a:pt x="5671" y="466"/>
                    <a:pt x="5421" y="633"/>
                    <a:pt x="5388" y="861"/>
                  </a:cubicBezTo>
                  <a:lnTo>
                    <a:pt x="5327" y="1305"/>
                  </a:lnTo>
                  <a:lnTo>
                    <a:pt x="5334" y="1305"/>
                  </a:lnTo>
                  <a:cubicBezTo>
                    <a:pt x="5424" y="1312"/>
                    <a:pt x="5489" y="1377"/>
                    <a:pt x="5478" y="1449"/>
                  </a:cubicBezTo>
                  <a:lnTo>
                    <a:pt x="5478" y="1460"/>
                  </a:lnTo>
                  <a:cubicBezTo>
                    <a:pt x="5472" y="1522"/>
                    <a:pt x="5403" y="1570"/>
                    <a:pt x="5322" y="1570"/>
                  </a:cubicBezTo>
                  <a:cubicBezTo>
                    <a:pt x="5314" y="1570"/>
                    <a:pt x="5306" y="1569"/>
                    <a:pt x="5298" y="1568"/>
                  </a:cubicBezTo>
                  <a:lnTo>
                    <a:pt x="5291" y="1568"/>
                  </a:lnTo>
                  <a:lnTo>
                    <a:pt x="4941" y="4113"/>
                  </a:lnTo>
                  <a:lnTo>
                    <a:pt x="4941" y="4113"/>
                  </a:lnTo>
                  <a:lnTo>
                    <a:pt x="6074" y="4233"/>
                  </a:lnTo>
                  <a:lnTo>
                    <a:pt x="6074" y="4233"/>
                  </a:lnTo>
                  <a:lnTo>
                    <a:pt x="6457" y="1695"/>
                  </a:lnTo>
                  <a:cubicBezTo>
                    <a:pt x="6367" y="1688"/>
                    <a:pt x="6302" y="1623"/>
                    <a:pt x="6313" y="1550"/>
                  </a:cubicBezTo>
                  <a:lnTo>
                    <a:pt x="6313" y="1540"/>
                  </a:lnTo>
                  <a:cubicBezTo>
                    <a:pt x="6322" y="1477"/>
                    <a:pt x="6389" y="1430"/>
                    <a:pt x="6469" y="1430"/>
                  </a:cubicBezTo>
                  <a:cubicBezTo>
                    <a:pt x="6477" y="1430"/>
                    <a:pt x="6485" y="1430"/>
                    <a:pt x="6493" y="1431"/>
                  </a:cubicBezTo>
                  <a:lnTo>
                    <a:pt x="6562" y="991"/>
                  </a:lnTo>
                  <a:cubicBezTo>
                    <a:pt x="6601" y="742"/>
                    <a:pt x="6370" y="507"/>
                    <a:pt x="6045" y="471"/>
                  </a:cubicBezTo>
                  <a:cubicBezTo>
                    <a:pt x="6017" y="468"/>
                    <a:pt x="5989" y="466"/>
                    <a:pt x="5961" y="466"/>
                  </a:cubicBezTo>
                  <a:close/>
                  <a:moveTo>
                    <a:pt x="6074" y="4233"/>
                  </a:moveTo>
                  <a:lnTo>
                    <a:pt x="6074" y="4233"/>
                  </a:lnTo>
                  <a:lnTo>
                    <a:pt x="6955" y="4327"/>
                  </a:lnTo>
                  <a:lnTo>
                    <a:pt x="6955" y="4327"/>
                  </a:lnTo>
                  <a:lnTo>
                    <a:pt x="6955" y="4327"/>
                  </a:lnTo>
                  <a:lnTo>
                    <a:pt x="6074" y="4233"/>
                  </a:lnTo>
                  <a:close/>
                  <a:moveTo>
                    <a:pt x="8055" y="697"/>
                  </a:moveTo>
                  <a:cubicBezTo>
                    <a:pt x="7765" y="697"/>
                    <a:pt x="7515" y="864"/>
                    <a:pt x="7475" y="1088"/>
                  </a:cubicBezTo>
                  <a:lnTo>
                    <a:pt x="7403" y="1532"/>
                  </a:lnTo>
                  <a:lnTo>
                    <a:pt x="7414" y="1532"/>
                  </a:lnTo>
                  <a:cubicBezTo>
                    <a:pt x="7504" y="1540"/>
                    <a:pt x="7566" y="1605"/>
                    <a:pt x="7555" y="1677"/>
                  </a:cubicBezTo>
                  <a:lnTo>
                    <a:pt x="7555" y="1688"/>
                  </a:lnTo>
                  <a:cubicBezTo>
                    <a:pt x="7545" y="1750"/>
                    <a:pt x="7475" y="1797"/>
                    <a:pt x="7395" y="1797"/>
                  </a:cubicBezTo>
                  <a:cubicBezTo>
                    <a:pt x="7387" y="1797"/>
                    <a:pt x="7379" y="1797"/>
                    <a:pt x="7371" y="1796"/>
                  </a:cubicBezTo>
                  <a:lnTo>
                    <a:pt x="7360" y="1796"/>
                  </a:lnTo>
                  <a:lnTo>
                    <a:pt x="6955" y="4327"/>
                  </a:lnTo>
                  <a:lnTo>
                    <a:pt x="6955" y="4327"/>
                  </a:lnTo>
                  <a:lnTo>
                    <a:pt x="8959" y="4540"/>
                  </a:lnTo>
                  <a:lnTo>
                    <a:pt x="8082" y="4446"/>
                  </a:lnTo>
                  <a:lnTo>
                    <a:pt x="8522" y="1922"/>
                  </a:lnTo>
                  <a:cubicBezTo>
                    <a:pt x="8432" y="1911"/>
                    <a:pt x="8371" y="1846"/>
                    <a:pt x="8382" y="1778"/>
                  </a:cubicBezTo>
                  <a:lnTo>
                    <a:pt x="8382" y="1767"/>
                  </a:lnTo>
                  <a:cubicBezTo>
                    <a:pt x="8395" y="1705"/>
                    <a:pt x="8465" y="1657"/>
                    <a:pt x="8542" y="1657"/>
                  </a:cubicBezTo>
                  <a:cubicBezTo>
                    <a:pt x="8550" y="1657"/>
                    <a:pt x="8558" y="1658"/>
                    <a:pt x="8566" y="1659"/>
                  </a:cubicBezTo>
                  <a:lnTo>
                    <a:pt x="8645" y="1218"/>
                  </a:lnTo>
                  <a:cubicBezTo>
                    <a:pt x="8692" y="969"/>
                    <a:pt x="8461" y="738"/>
                    <a:pt x="8140" y="702"/>
                  </a:cubicBezTo>
                  <a:cubicBezTo>
                    <a:pt x="8111" y="699"/>
                    <a:pt x="8083" y="697"/>
                    <a:pt x="8055" y="6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6"/>
            <p:cNvSpPr/>
            <p:nvPr/>
          </p:nvSpPr>
          <p:spPr>
            <a:xfrm>
              <a:off x="1285275" y="206865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398" y="0"/>
                  </a:moveTo>
                  <a:lnTo>
                    <a:pt x="235" y="1809"/>
                  </a:lnTo>
                  <a:lnTo>
                    <a:pt x="225" y="1809"/>
                  </a:lnTo>
                  <a:cubicBezTo>
                    <a:pt x="216" y="1808"/>
                    <a:pt x="208" y="1808"/>
                    <a:pt x="200" y="1808"/>
                  </a:cubicBezTo>
                  <a:cubicBezTo>
                    <a:pt x="120" y="1808"/>
                    <a:pt x="54" y="1855"/>
                    <a:pt x="48" y="1921"/>
                  </a:cubicBezTo>
                  <a:lnTo>
                    <a:pt x="48" y="1932"/>
                  </a:lnTo>
                  <a:cubicBezTo>
                    <a:pt x="44" y="2000"/>
                    <a:pt x="113" y="2065"/>
                    <a:pt x="203" y="2076"/>
                  </a:cubicBezTo>
                  <a:lnTo>
                    <a:pt x="214" y="2076"/>
                  </a:lnTo>
                  <a:lnTo>
                    <a:pt x="1" y="4651"/>
                  </a:lnTo>
                  <a:lnTo>
                    <a:pt x="889" y="4745"/>
                  </a:lnTo>
                  <a:lnTo>
                    <a:pt x="1127" y="2177"/>
                  </a:lnTo>
                  <a:lnTo>
                    <a:pt x="1131" y="2177"/>
                  </a:lnTo>
                  <a:cubicBezTo>
                    <a:pt x="1139" y="2178"/>
                    <a:pt x="1147" y="2179"/>
                    <a:pt x="1155" y="2179"/>
                  </a:cubicBezTo>
                  <a:cubicBezTo>
                    <a:pt x="1235" y="2179"/>
                    <a:pt x="1301" y="2131"/>
                    <a:pt x="1304" y="2065"/>
                  </a:cubicBezTo>
                  <a:lnTo>
                    <a:pt x="1304" y="2055"/>
                  </a:lnTo>
                  <a:cubicBezTo>
                    <a:pt x="1311" y="1986"/>
                    <a:pt x="1243" y="1921"/>
                    <a:pt x="1153" y="1910"/>
                  </a:cubicBezTo>
                  <a:lnTo>
                    <a:pt x="1199" y="1462"/>
                  </a:lnTo>
                  <a:cubicBezTo>
                    <a:pt x="1223" y="1232"/>
                    <a:pt x="1462" y="1064"/>
                    <a:pt x="1754" y="1064"/>
                  </a:cubicBezTo>
                  <a:cubicBezTo>
                    <a:pt x="1782" y="1064"/>
                    <a:pt x="1810" y="1066"/>
                    <a:pt x="1839" y="1069"/>
                  </a:cubicBezTo>
                  <a:cubicBezTo>
                    <a:pt x="2164" y="1105"/>
                    <a:pt x="2409" y="1340"/>
                    <a:pt x="2380" y="1592"/>
                  </a:cubicBezTo>
                  <a:lnTo>
                    <a:pt x="2330" y="2040"/>
                  </a:lnTo>
                  <a:lnTo>
                    <a:pt x="2322" y="2040"/>
                  </a:lnTo>
                  <a:cubicBezTo>
                    <a:pt x="2314" y="2039"/>
                    <a:pt x="2306" y="2039"/>
                    <a:pt x="2298" y="2039"/>
                  </a:cubicBezTo>
                  <a:cubicBezTo>
                    <a:pt x="2218" y="2039"/>
                    <a:pt x="2152" y="2086"/>
                    <a:pt x="2146" y="2149"/>
                  </a:cubicBezTo>
                  <a:lnTo>
                    <a:pt x="2146" y="2159"/>
                  </a:lnTo>
                  <a:cubicBezTo>
                    <a:pt x="2138" y="2232"/>
                    <a:pt x="2203" y="2297"/>
                    <a:pt x="2294" y="2307"/>
                  </a:cubicBezTo>
                  <a:lnTo>
                    <a:pt x="2301" y="2307"/>
                  </a:lnTo>
                  <a:lnTo>
                    <a:pt x="2030" y="4868"/>
                  </a:lnTo>
                  <a:lnTo>
                    <a:pt x="2918" y="4961"/>
                  </a:lnTo>
                  <a:lnTo>
                    <a:pt x="3214" y="2405"/>
                  </a:lnTo>
                  <a:lnTo>
                    <a:pt x="3218" y="2405"/>
                  </a:lnTo>
                  <a:cubicBezTo>
                    <a:pt x="3227" y="2406"/>
                    <a:pt x="3235" y="2406"/>
                    <a:pt x="3244" y="2406"/>
                  </a:cubicBezTo>
                  <a:cubicBezTo>
                    <a:pt x="3324" y="2406"/>
                    <a:pt x="3392" y="2362"/>
                    <a:pt x="3399" y="2297"/>
                  </a:cubicBezTo>
                  <a:lnTo>
                    <a:pt x="3399" y="2286"/>
                  </a:lnTo>
                  <a:cubicBezTo>
                    <a:pt x="3409" y="2214"/>
                    <a:pt x="3341" y="2149"/>
                    <a:pt x="3250" y="2141"/>
                  </a:cubicBezTo>
                  <a:lnTo>
                    <a:pt x="3247" y="2141"/>
                  </a:lnTo>
                  <a:lnTo>
                    <a:pt x="3301" y="1694"/>
                  </a:lnTo>
                  <a:cubicBezTo>
                    <a:pt x="3327" y="1466"/>
                    <a:pt x="3573" y="1299"/>
                    <a:pt x="3863" y="1299"/>
                  </a:cubicBezTo>
                  <a:cubicBezTo>
                    <a:pt x="3891" y="1299"/>
                    <a:pt x="3919" y="1300"/>
                    <a:pt x="3947" y="1304"/>
                  </a:cubicBezTo>
                  <a:cubicBezTo>
                    <a:pt x="4272" y="1340"/>
                    <a:pt x="4511" y="1574"/>
                    <a:pt x="4478" y="1824"/>
                  </a:cubicBezTo>
                  <a:lnTo>
                    <a:pt x="4417" y="2268"/>
                  </a:lnTo>
                  <a:lnTo>
                    <a:pt x="4413" y="2268"/>
                  </a:lnTo>
                  <a:cubicBezTo>
                    <a:pt x="4407" y="2267"/>
                    <a:pt x="4401" y="2267"/>
                    <a:pt x="4395" y="2267"/>
                  </a:cubicBezTo>
                  <a:cubicBezTo>
                    <a:pt x="4312" y="2267"/>
                    <a:pt x="4243" y="2312"/>
                    <a:pt x="4233" y="2380"/>
                  </a:cubicBezTo>
                  <a:lnTo>
                    <a:pt x="4233" y="2390"/>
                  </a:lnTo>
                  <a:cubicBezTo>
                    <a:pt x="4225" y="2459"/>
                    <a:pt x="4290" y="2524"/>
                    <a:pt x="4381" y="2535"/>
                  </a:cubicBezTo>
                  <a:lnTo>
                    <a:pt x="4384" y="2535"/>
                  </a:lnTo>
                  <a:lnTo>
                    <a:pt x="4056" y="5084"/>
                  </a:lnTo>
                  <a:lnTo>
                    <a:pt x="4940" y="5178"/>
                  </a:lnTo>
                  <a:lnTo>
                    <a:pt x="5294" y="2632"/>
                  </a:lnTo>
                  <a:lnTo>
                    <a:pt x="5301" y="2632"/>
                  </a:lnTo>
                  <a:cubicBezTo>
                    <a:pt x="5310" y="2633"/>
                    <a:pt x="5318" y="2634"/>
                    <a:pt x="5326" y="2634"/>
                  </a:cubicBezTo>
                  <a:cubicBezTo>
                    <a:pt x="5406" y="2634"/>
                    <a:pt x="5472" y="2586"/>
                    <a:pt x="5482" y="2524"/>
                  </a:cubicBezTo>
                  <a:lnTo>
                    <a:pt x="5482" y="2513"/>
                  </a:lnTo>
                  <a:cubicBezTo>
                    <a:pt x="5493" y="2445"/>
                    <a:pt x="5428" y="2376"/>
                    <a:pt x="5338" y="2369"/>
                  </a:cubicBezTo>
                  <a:lnTo>
                    <a:pt x="5330" y="2369"/>
                  </a:lnTo>
                  <a:lnTo>
                    <a:pt x="5392" y="1925"/>
                  </a:lnTo>
                  <a:cubicBezTo>
                    <a:pt x="5425" y="1697"/>
                    <a:pt x="5674" y="1530"/>
                    <a:pt x="5962" y="1530"/>
                  </a:cubicBezTo>
                  <a:cubicBezTo>
                    <a:pt x="5989" y="1530"/>
                    <a:pt x="6017" y="1532"/>
                    <a:pt x="6045" y="1535"/>
                  </a:cubicBezTo>
                  <a:cubicBezTo>
                    <a:pt x="6370" y="1571"/>
                    <a:pt x="6605" y="1806"/>
                    <a:pt x="6565" y="2055"/>
                  </a:cubicBezTo>
                  <a:lnTo>
                    <a:pt x="6497" y="2495"/>
                  </a:lnTo>
                  <a:cubicBezTo>
                    <a:pt x="6488" y="2494"/>
                    <a:pt x="6480" y="2494"/>
                    <a:pt x="6472" y="2494"/>
                  </a:cubicBezTo>
                  <a:cubicBezTo>
                    <a:pt x="6392" y="2494"/>
                    <a:pt x="6323" y="2541"/>
                    <a:pt x="6316" y="2604"/>
                  </a:cubicBezTo>
                  <a:lnTo>
                    <a:pt x="6316" y="2618"/>
                  </a:lnTo>
                  <a:cubicBezTo>
                    <a:pt x="6305" y="2687"/>
                    <a:pt x="6370" y="2752"/>
                    <a:pt x="6461" y="2762"/>
                  </a:cubicBezTo>
                  <a:lnTo>
                    <a:pt x="6074" y="5297"/>
                  </a:lnTo>
                  <a:lnTo>
                    <a:pt x="6959" y="5391"/>
                  </a:lnTo>
                  <a:lnTo>
                    <a:pt x="7363" y="2860"/>
                  </a:lnTo>
                  <a:lnTo>
                    <a:pt x="7374" y="2860"/>
                  </a:lnTo>
                  <a:cubicBezTo>
                    <a:pt x="7382" y="2861"/>
                    <a:pt x="7391" y="2861"/>
                    <a:pt x="7399" y="2861"/>
                  </a:cubicBezTo>
                  <a:cubicBezTo>
                    <a:pt x="7479" y="2861"/>
                    <a:pt x="7548" y="2814"/>
                    <a:pt x="7558" y="2752"/>
                  </a:cubicBezTo>
                  <a:lnTo>
                    <a:pt x="7558" y="2741"/>
                  </a:lnTo>
                  <a:cubicBezTo>
                    <a:pt x="7573" y="2669"/>
                    <a:pt x="7508" y="2604"/>
                    <a:pt x="7417" y="2596"/>
                  </a:cubicBezTo>
                  <a:lnTo>
                    <a:pt x="7407" y="2596"/>
                  </a:lnTo>
                  <a:lnTo>
                    <a:pt x="7482" y="2156"/>
                  </a:lnTo>
                  <a:cubicBezTo>
                    <a:pt x="7519" y="1928"/>
                    <a:pt x="7772" y="1761"/>
                    <a:pt x="8060" y="1761"/>
                  </a:cubicBezTo>
                  <a:cubicBezTo>
                    <a:pt x="8087" y="1761"/>
                    <a:pt x="8115" y="1763"/>
                    <a:pt x="8143" y="1766"/>
                  </a:cubicBezTo>
                  <a:cubicBezTo>
                    <a:pt x="8468" y="1802"/>
                    <a:pt x="8696" y="2033"/>
                    <a:pt x="8649" y="2282"/>
                  </a:cubicBezTo>
                  <a:lnTo>
                    <a:pt x="8573" y="2723"/>
                  </a:lnTo>
                  <a:cubicBezTo>
                    <a:pt x="8565" y="2722"/>
                    <a:pt x="8557" y="2721"/>
                    <a:pt x="8549" y="2721"/>
                  </a:cubicBezTo>
                  <a:cubicBezTo>
                    <a:pt x="8468" y="2721"/>
                    <a:pt x="8399" y="2769"/>
                    <a:pt x="8389" y="2831"/>
                  </a:cubicBezTo>
                  <a:lnTo>
                    <a:pt x="8389" y="2842"/>
                  </a:lnTo>
                  <a:cubicBezTo>
                    <a:pt x="8374" y="2910"/>
                    <a:pt x="8439" y="2979"/>
                    <a:pt x="8526" y="2986"/>
                  </a:cubicBezTo>
                  <a:lnTo>
                    <a:pt x="8082" y="5510"/>
                  </a:lnTo>
                  <a:lnTo>
                    <a:pt x="8956" y="5604"/>
                  </a:lnTo>
                  <a:lnTo>
                    <a:pt x="9422" y="3084"/>
                  </a:lnTo>
                  <a:lnTo>
                    <a:pt x="9436" y="3084"/>
                  </a:lnTo>
                  <a:cubicBezTo>
                    <a:pt x="9442" y="3084"/>
                    <a:pt x="9448" y="3085"/>
                    <a:pt x="9454" y="3085"/>
                  </a:cubicBezTo>
                  <a:cubicBezTo>
                    <a:pt x="9537" y="3085"/>
                    <a:pt x="9610" y="3039"/>
                    <a:pt x="9624" y="2975"/>
                  </a:cubicBezTo>
                  <a:lnTo>
                    <a:pt x="9624" y="2961"/>
                  </a:lnTo>
                  <a:cubicBezTo>
                    <a:pt x="9638" y="2896"/>
                    <a:pt x="9577" y="2831"/>
                    <a:pt x="9487" y="2820"/>
                  </a:cubicBezTo>
                  <a:lnTo>
                    <a:pt x="9472" y="2820"/>
                  </a:lnTo>
                  <a:lnTo>
                    <a:pt x="9808" y="1051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6"/>
            <p:cNvSpPr/>
            <p:nvPr/>
          </p:nvSpPr>
          <p:spPr>
            <a:xfrm>
              <a:off x="1297200" y="1958100"/>
              <a:ext cx="237450" cy="115700"/>
            </a:xfrm>
            <a:custGeom>
              <a:avLst/>
              <a:gdLst/>
              <a:ahLst/>
              <a:cxnLst/>
              <a:rect l="l" t="t" r="r" b="b"/>
              <a:pathLst>
                <a:path w="9498" h="4628" extrusionOk="0">
                  <a:moveTo>
                    <a:pt x="0" y="3559"/>
                  </a:moveTo>
                  <a:lnTo>
                    <a:pt x="939" y="3667"/>
                  </a:lnTo>
                  <a:lnTo>
                    <a:pt x="939" y="3665"/>
                  </a:lnTo>
                  <a:lnTo>
                    <a:pt x="939" y="3665"/>
                  </a:lnTo>
                  <a:lnTo>
                    <a:pt x="0" y="3559"/>
                  </a:lnTo>
                  <a:close/>
                  <a:moveTo>
                    <a:pt x="1866" y="0"/>
                  </a:moveTo>
                  <a:cubicBezTo>
                    <a:pt x="1562" y="0"/>
                    <a:pt x="1312" y="164"/>
                    <a:pt x="1286" y="392"/>
                  </a:cubicBezTo>
                  <a:lnTo>
                    <a:pt x="1239" y="836"/>
                  </a:lnTo>
                  <a:lnTo>
                    <a:pt x="1242" y="836"/>
                  </a:lnTo>
                  <a:cubicBezTo>
                    <a:pt x="1336" y="847"/>
                    <a:pt x="1409" y="916"/>
                    <a:pt x="1401" y="984"/>
                  </a:cubicBezTo>
                  <a:lnTo>
                    <a:pt x="1401" y="995"/>
                  </a:lnTo>
                  <a:cubicBezTo>
                    <a:pt x="1395" y="1061"/>
                    <a:pt x="1326" y="1105"/>
                    <a:pt x="1241" y="1105"/>
                  </a:cubicBezTo>
                  <a:cubicBezTo>
                    <a:pt x="1232" y="1105"/>
                    <a:pt x="1223" y="1105"/>
                    <a:pt x="1214" y="1104"/>
                  </a:cubicBezTo>
                  <a:lnTo>
                    <a:pt x="1210" y="1104"/>
                  </a:lnTo>
                  <a:lnTo>
                    <a:pt x="939" y="3665"/>
                  </a:lnTo>
                  <a:lnTo>
                    <a:pt x="939" y="3665"/>
                  </a:lnTo>
                  <a:lnTo>
                    <a:pt x="2149" y="3801"/>
                  </a:lnTo>
                  <a:lnTo>
                    <a:pt x="2149" y="3801"/>
                  </a:lnTo>
                  <a:lnTo>
                    <a:pt x="2448" y="1248"/>
                  </a:lnTo>
                  <a:lnTo>
                    <a:pt x="2441" y="1248"/>
                  </a:lnTo>
                  <a:cubicBezTo>
                    <a:pt x="2347" y="1237"/>
                    <a:pt x="2275" y="1169"/>
                    <a:pt x="2286" y="1100"/>
                  </a:cubicBezTo>
                  <a:lnTo>
                    <a:pt x="2286" y="1089"/>
                  </a:lnTo>
                  <a:cubicBezTo>
                    <a:pt x="2293" y="1024"/>
                    <a:pt x="2361" y="979"/>
                    <a:pt x="2446" y="979"/>
                  </a:cubicBezTo>
                  <a:cubicBezTo>
                    <a:pt x="2455" y="979"/>
                    <a:pt x="2464" y="980"/>
                    <a:pt x="2474" y="981"/>
                  </a:cubicBezTo>
                  <a:lnTo>
                    <a:pt x="2481" y="981"/>
                  </a:lnTo>
                  <a:lnTo>
                    <a:pt x="2535" y="537"/>
                  </a:lnTo>
                  <a:cubicBezTo>
                    <a:pt x="2568" y="284"/>
                    <a:pt x="2308" y="46"/>
                    <a:pt x="1965" y="6"/>
                  </a:cubicBezTo>
                  <a:cubicBezTo>
                    <a:pt x="1931" y="2"/>
                    <a:pt x="1898" y="0"/>
                    <a:pt x="1866" y="0"/>
                  </a:cubicBezTo>
                  <a:close/>
                  <a:moveTo>
                    <a:pt x="2149" y="3801"/>
                  </a:moveTo>
                  <a:lnTo>
                    <a:pt x="2149" y="3805"/>
                  </a:lnTo>
                  <a:lnTo>
                    <a:pt x="3091" y="3909"/>
                  </a:lnTo>
                  <a:lnTo>
                    <a:pt x="3092" y="3907"/>
                  </a:lnTo>
                  <a:lnTo>
                    <a:pt x="3092" y="3907"/>
                  </a:lnTo>
                  <a:lnTo>
                    <a:pt x="2149" y="3801"/>
                  </a:lnTo>
                  <a:close/>
                  <a:moveTo>
                    <a:pt x="4093" y="264"/>
                  </a:moveTo>
                  <a:cubicBezTo>
                    <a:pt x="3792" y="264"/>
                    <a:pt x="3536" y="424"/>
                    <a:pt x="3506" y="652"/>
                  </a:cubicBezTo>
                  <a:lnTo>
                    <a:pt x="3449" y="1096"/>
                  </a:lnTo>
                  <a:lnTo>
                    <a:pt x="3452" y="1096"/>
                  </a:lnTo>
                  <a:cubicBezTo>
                    <a:pt x="3550" y="1107"/>
                    <a:pt x="3618" y="1172"/>
                    <a:pt x="3611" y="1241"/>
                  </a:cubicBezTo>
                  <a:lnTo>
                    <a:pt x="3611" y="1255"/>
                  </a:lnTo>
                  <a:cubicBezTo>
                    <a:pt x="3601" y="1317"/>
                    <a:pt x="3533" y="1362"/>
                    <a:pt x="3448" y="1362"/>
                  </a:cubicBezTo>
                  <a:cubicBezTo>
                    <a:pt x="3439" y="1362"/>
                    <a:pt x="3429" y="1361"/>
                    <a:pt x="3420" y="1360"/>
                  </a:cubicBezTo>
                  <a:lnTo>
                    <a:pt x="3416" y="1360"/>
                  </a:lnTo>
                  <a:lnTo>
                    <a:pt x="3092" y="3907"/>
                  </a:lnTo>
                  <a:lnTo>
                    <a:pt x="3092" y="3907"/>
                  </a:lnTo>
                  <a:lnTo>
                    <a:pt x="4294" y="4042"/>
                  </a:lnTo>
                  <a:lnTo>
                    <a:pt x="4294" y="4042"/>
                  </a:lnTo>
                  <a:lnTo>
                    <a:pt x="4651" y="1501"/>
                  </a:lnTo>
                  <a:lnTo>
                    <a:pt x="4648" y="1501"/>
                  </a:lnTo>
                  <a:cubicBezTo>
                    <a:pt x="4550" y="1490"/>
                    <a:pt x="4481" y="1425"/>
                    <a:pt x="4492" y="1356"/>
                  </a:cubicBezTo>
                  <a:lnTo>
                    <a:pt x="4492" y="1346"/>
                  </a:lnTo>
                  <a:cubicBezTo>
                    <a:pt x="4502" y="1280"/>
                    <a:pt x="4574" y="1236"/>
                    <a:pt x="4657" y="1236"/>
                  </a:cubicBezTo>
                  <a:cubicBezTo>
                    <a:pt x="4666" y="1236"/>
                    <a:pt x="4675" y="1236"/>
                    <a:pt x="4684" y="1237"/>
                  </a:cubicBezTo>
                  <a:lnTo>
                    <a:pt x="4687" y="1237"/>
                  </a:lnTo>
                  <a:lnTo>
                    <a:pt x="4752" y="797"/>
                  </a:lnTo>
                  <a:cubicBezTo>
                    <a:pt x="4788" y="544"/>
                    <a:pt x="4536" y="309"/>
                    <a:pt x="4193" y="270"/>
                  </a:cubicBezTo>
                  <a:cubicBezTo>
                    <a:pt x="4159" y="266"/>
                    <a:pt x="4126" y="264"/>
                    <a:pt x="4093" y="264"/>
                  </a:cubicBezTo>
                  <a:close/>
                  <a:moveTo>
                    <a:pt x="4294" y="4042"/>
                  </a:moveTo>
                  <a:lnTo>
                    <a:pt x="4294" y="4047"/>
                  </a:lnTo>
                  <a:lnTo>
                    <a:pt x="5233" y="4151"/>
                  </a:lnTo>
                  <a:lnTo>
                    <a:pt x="5233" y="4148"/>
                  </a:lnTo>
                  <a:lnTo>
                    <a:pt x="5233" y="4148"/>
                  </a:lnTo>
                  <a:lnTo>
                    <a:pt x="4294" y="4042"/>
                  </a:lnTo>
                  <a:close/>
                  <a:moveTo>
                    <a:pt x="6317" y="520"/>
                  </a:moveTo>
                  <a:cubicBezTo>
                    <a:pt x="6015" y="520"/>
                    <a:pt x="5756" y="680"/>
                    <a:pt x="5724" y="905"/>
                  </a:cubicBezTo>
                  <a:lnTo>
                    <a:pt x="5655" y="1349"/>
                  </a:lnTo>
                  <a:lnTo>
                    <a:pt x="5662" y="1349"/>
                  </a:lnTo>
                  <a:cubicBezTo>
                    <a:pt x="5756" y="1360"/>
                    <a:pt x="5825" y="1425"/>
                    <a:pt x="5814" y="1494"/>
                  </a:cubicBezTo>
                  <a:lnTo>
                    <a:pt x="5814" y="1508"/>
                  </a:lnTo>
                  <a:cubicBezTo>
                    <a:pt x="5804" y="1570"/>
                    <a:pt x="5732" y="1614"/>
                    <a:pt x="5649" y="1614"/>
                  </a:cubicBezTo>
                  <a:cubicBezTo>
                    <a:pt x="5641" y="1614"/>
                    <a:pt x="5632" y="1614"/>
                    <a:pt x="5622" y="1613"/>
                  </a:cubicBezTo>
                  <a:lnTo>
                    <a:pt x="5615" y="1613"/>
                  </a:lnTo>
                  <a:lnTo>
                    <a:pt x="5233" y="4148"/>
                  </a:lnTo>
                  <a:lnTo>
                    <a:pt x="5233" y="4148"/>
                  </a:lnTo>
                  <a:lnTo>
                    <a:pt x="6432" y="4283"/>
                  </a:lnTo>
                  <a:lnTo>
                    <a:pt x="6432" y="4283"/>
                  </a:lnTo>
                  <a:lnTo>
                    <a:pt x="6847" y="1754"/>
                  </a:lnTo>
                  <a:cubicBezTo>
                    <a:pt x="6753" y="1743"/>
                    <a:pt x="6684" y="1678"/>
                    <a:pt x="6695" y="1609"/>
                  </a:cubicBezTo>
                  <a:lnTo>
                    <a:pt x="6695" y="1598"/>
                  </a:lnTo>
                  <a:cubicBezTo>
                    <a:pt x="6705" y="1533"/>
                    <a:pt x="6779" y="1488"/>
                    <a:pt x="6863" y="1488"/>
                  </a:cubicBezTo>
                  <a:cubicBezTo>
                    <a:pt x="6872" y="1488"/>
                    <a:pt x="6881" y="1489"/>
                    <a:pt x="6890" y="1490"/>
                  </a:cubicBezTo>
                  <a:lnTo>
                    <a:pt x="6962" y="1049"/>
                  </a:lnTo>
                  <a:cubicBezTo>
                    <a:pt x="7005" y="800"/>
                    <a:pt x="6760" y="566"/>
                    <a:pt x="6417" y="526"/>
                  </a:cubicBezTo>
                  <a:cubicBezTo>
                    <a:pt x="6383" y="522"/>
                    <a:pt x="6350" y="520"/>
                    <a:pt x="6317" y="520"/>
                  </a:cubicBezTo>
                  <a:close/>
                  <a:moveTo>
                    <a:pt x="6432" y="4283"/>
                  </a:moveTo>
                  <a:lnTo>
                    <a:pt x="6431" y="4285"/>
                  </a:lnTo>
                  <a:lnTo>
                    <a:pt x="7367" y="4390"/>
                  </a:lnTo>
                  <a:lnTo>
                    <a:pt x="7367" y="4388"/>
                  </a:lnTo>
                  <a:lnTo>
                    <a:pt x="7367" y="4388"/>
                  </a:lnTo>
                  <a:lnTo>
                    <a:pt x="6432" y="4283"/>
                  </a:lnTo>
                  <a:close/>
                  <a:moveTo>
                    <a:pt x="8535" y="776"/>
                  </a:moveTo>
                  <a:cubicBezTo>
                    <a:pt x="8235" y="776"/>
                    <a:pt x="7973" y="937"/>
                    <a:pt x="7933" y="1161"/>
                  </a:cubicBezTo>
                  <a:lnTo>
                    <a:pt x="7854" y="1598"/>
                  </a:lnTo>
                  <a:lnTo>
                    <a:pt x="7865" y="1598"/>
                  </a:lnTo>
                  <a:cubicBezTo>
                    <a:pt x="7959" y="1609"/>
                    <a:pt x="8027" y="1674"/>
                    <a:pt x="8013" y="1746"/>
                  </a:cubicBezTo>
                  <a:lnTo>
                    <a:pt x="8013" y="1757"/>
                  </a:lnTo>
                  <a:cubicBezTo>
                    <a:pt x="8000" y="1819"/>
                    <a:pt x="7928" y="1863"/>
                    <a:pt x="7845" y="1863"/>
                  </a:cubicBezTo>
                  <a:cubicBezTo>
                    <a:pt x="7836" y="1863"/>
                    <a:pt x="7827" y="1863"/>
                    <a:pt x="7818" y="1862"/>
                  </a:cubicBezTo>
                  <a:lnTo>
                    <a:pt x="7807" y="1862"/>
                  </a:lnTo>
                  <a:lnTo>
                    <a:pt x="7367" y="4388"/>
                  </a:lnTo>
                  <a:lnTo>
                    <a:pt x="7367" y="4388"/>
                  </a:lnTo>
                  <a:lnTo>
                    <a:pt x="8565" y="4523"/>
                  </a:lnTo>
                  <a:lnTo>
                    <a:pt x="8565" y="4523"/>
                  </a:lnTo>
                  <a:lnTo>
                    <a:pt x="9038" y="2003"/>
                  </a:lnTo>
                  <a:cubicBezTo>
                    <a:pt x="8945" y="1992"/>
                    <a:pt x="8876" y="1927"/>
                    <a:pt x="8890" y="1858"/>
                  </a:cubicBezTo>
                  <a:lnTo>
                    <a:pt x="8890" y="1847"/>
                  </a:lnTo>
                  <a:cubicBezTo>
                    <a:pt x="8904" y="1784"/>
                    <a:pt x="8980" y="1738"/>
                    <a:pt x="9066" y="1738"/>
                  </a:cubicBezTo>
                  <a:cubicBezTo>
                    <a:pt x="9073" y="1738"/>
                    <a:pt x="9079" y="1739"/>
                    <a:pt x="9085" y="1739"/>
                  </a:cubicBezTo>
                  <a:lnTo>
                    <a:pt x="9168" y="1302"/>
                  </a:lnTo>
                  <a:cubicBezTo>
                    <a:pt x="9215" y="1053"/>
                    <a:pt x="8977" y="818"/>
                    <a:pt x="8634" y="782"/>
                  </a:cubicBezTo>
                  <a:cubicBezTo>
                    <a:pt x="8601" y="778"/>
                    <a:pt x="8568" y="776"/>
                    <a:pt x="8535" y="776"/>
                  </a:cubicBezTo>
                  <a:close/>
                  <a:moveTo>
                    <a:pt x="8565" y="4523"/>
                  </a:moveTo>
                  <a:lnTo>
                    <a:pt x="8565" y="4523"/>
                  </a:lnTo>
                  <a:lnTo>
                    <a:pt x="9497" y="4628"/>
                  </a:lnTo>
                  <a:lnTo>
                    <a:pt x="9497" y="4628"/>
                  </a:lnTo>
                  <a:lnTo>
                    <a:pt x="8565" y="45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6"/>
            <p:cNvSpPr/>
            <p:nvPr/>
          </p:nvSpPr>
          <p:spPr>
            <a:xfrm>
              <a:off x="1297200" y="1931075"/>
              <a:ext cx="260100" cy="142650"/>
            </a:xfrm>
            <a:custGeom>
              <a:avLst/>
              <a:gdLst/>
              <a:ahLst/>
              <a:cxnLst/>
              <a:rect l="l" t="t" r="r" b="b"/>
              <a:pathLst>
                <a:path w="10404" h="5706" extrusionOk="0">
                  <a:moveTo>
                    <a:pt x="452" y="0"/>
                  </a:moveTo>
                  <a:lnTo>
                    <a:pt x="271" y="1805"/>
                  </a:lnTo>
                  <a:lnTo>
                    <a:pt x="260" y="1805"/>
                  </a:lnTo>
                  <a:cubicBezTo>
                    <a:pt x="251" y="1804"/>
                    <a:pt x="242" y="1804"/>
                    <a:pt x="233" y="1804"/>
                  </a:cubicBezTo>
                  <a:cubicBezTo>
                    <a:pt x="147" y="1804"/>
                    <a:pt x="79" y="1849"/>
                    <a:pt x="73" y="1914"/>
                  </a:cubicBezTo>
                  <a:lnTo>
                    <a:pt x="73" y="1925"/>
                  </a:lnTo>
                  <a:cubicBezTo>
                    <a:pt x="65" y="1997"/>
                    <a:pt x="138" y="2062"/>
                    <a:pt x="231" y="2073"/>
                  </a:cubicBezTo>
                  <a:lnTo>
                    <a:pt x="246" y="2073"/>
                  </a:lnTo>
                  <a:lnTo>
                    <a:pt x="0" y="4640"/>
                  </a:lnTo>
                  <a:lnTo>
                    <a:pt x="943" y="4748"/>
                  </a:lnTo>
                  <a:lnTo>
                    <a:pt x="1214" y="2185"/>
                  </a:lnTo>
                  <a:lnTo>
                    <a:pt x="1217" y="2185"/>
                  </a:lnTo>
                  <a:cubicBezTo>
                    <a:pt x="1226" y="2186"/>
                    <a:pt x="1235" y="2186"/>
                    <a:pt x="1244" y="2186"/>
                  </a:cubicBezTo>
                  <a:cubicBezTo>
                    <a:pt x="1327" y="2186"/>
                    <a:pt x="1398" y="2142"/>
                    <a:pt x="1405" y="2076"/>
                  </a:cubicBezTo>
                  <a:lnTo>
                    <a:pt x="1405" y="2065"/>
                  </a:lnTo>
                  <a:cubicBezTo>
                    <a:pt x="1412" y="1997"/>
                    <a:pt x="1340" y="1932"/>
                    <a:pt x="1242" y="1917"/>
                  </a:cubicBezTo>
                  <a:lnTo>
                    <a:pt x="1239" y="1917"/>
                  </a:lnTo>
                  <a:lnTo>
                    <a:pt x="1289" y="1473"/>
                  </a:lnTo>
                  <a:cubicBezTo>
                    <a:pt x="1312" y="1245"/>
                    <a:pt x="1565" y="1081"/>
                    <a:pt x="1867" y="1081"/>
                  </a:cubicBezTo>
                  <a:cubicBezTo>
                    <a:pt x="1899" y="1081"/>
                    <a:pt x="1932" y="1083"/>
                    <a:pt x="1965" y="1087"/>
                  </a:cubicBezTo>
                  <a:cubicBezTo>
                    <a:pt x="2308" y="1127"/>
                    <a:pt x="2568" y="1365"/>
                    <a:pt x="2535" y="1618"/>
                  </a:cubicBezTo>
                  <a:lnTo>
                    <a:pt x="2481" y="2062"/>
                  </a:lnTo>
                  <a:lnTo>
                    <a:pt x="2474" y="2062"/>
                  </a:lnTo>
                  <a:cubicBezTo>
                    <a:pt x="2465" y="2061"/>
                    <a:pt x="2456" y="2060"/>
                    <a:pt x="2447" y="2060"/>
                  </a:cubicBezTo>
                  <a:cubicBezTo>
                    <a:pt x="2364" y="2060"/>
                    <a:pt x="2293" y="2105"/>
                    <a:pt x="2286" y="2170"/>
                  </a:cubicBezTo>
                  <a:lnTo>
                    <a:pt x="2286" y="2181"/>
                  </a:lnTo>
                  <a:cubicBezTo>
                    <a:pt x="2275" y="2250"/>
                    <a:pt x="2347" y="2315"/>
                    <a:pt x="2441" y="2329"/>
                  </a:cubicBezTo>
                  <a:lnTo>
                    <a:pt x="2448" y="2329"/>
                  </a:lnTo>
                  <a:lnTo>
                    <a:pt x="2149" y="4882"/>
                  </a:lnTo>
                  <a:lnTo>
                    <a:pt x="3091" y="4990"/>
                  </a:lnTo>
                  <a:lnTo>
                    <a:pt x="3416" y="2441"/>
                  </a:lnTo>
                  <a:lnTo>
                    <a:pt x="3423" y="2441"/>
                  </a:lnTo>
                  <a:cubicBezTo>
                    <a:pt x="3432" y="2442"/>
                    <a:pt x="3441" y="2442"/>
                    <a:pt x="3449" y="2442"/>
                  </a:cubicBezTo>
                  <a:cubicBezTo>
                    <a:pt x="3532" y="2442"/>
                    <a:pt x="3605" y="2395"/>
                    <a:pt x="3611" y="2333"/>
                  </a:cubicBezTo>
                  <a:lnTo>
                    <a:pt x="3611" y="2322"/>
                  </a:lnTo>
                  <a:cubicBezTo>
                    <a:pt x="3622" y="2250"/>
                    <a:pt x="3550" y="2185"/>
                    <a:pt x="3456" y="2174"/>
                  </a:cubicBezTo>
                  <a:lnTo>
                    <a:pt x="3449" y="2174"/>
                  </a:lnTo>
                  <a:lnTo>
                    <a:pt x="3510" y="1730"/>
                  </a:lnTo>
                  <a:cubicBezTo>
                    <a:pt x="3539" y="1504"/>
                    <a:pt x="3793" y="1341"/>
                    <a:pt x="4097" y="1341"/>
                  </a:cubicBezTo>
                  <a:cubicBezTo>
                    <a:pt x="4130" y="1341"/>
                    <a:pt x="4163" y="1343"/>
                    <a:pt x="4196" y="1347"/>
                  </a:cubicBezTo>
                  <a:cubicBezTo>
                    <a:pt x="4539" y="1387"/>
                    <a:pt x="4788" y="1625"/>
                    <a:pt x="4752" y="1874"/>
                  </a:cubicBezTo>
                  <a:lnTo>
                    <a:pt x="4691" y="2315"/>
                  </a:lnTo>
                  <a:lnTo>
                    <a:pt x="4684" y="2315"/>
                  </a:lnTo>
                  <a:cubicBezTo>
                    <a:pt x="4675" y="2314"/>
                    <a:pt x="4667" y="2313"/>
                    <a:pt x="4658" y="2313"/>
                  </a:cubicBezTo>
                  <a:cubicBezTo>
                    <a:pt x="4575" y="2313"/>
                    <a:pt x="4502" y="2361"/>
                    <a:pt x="4492" y="2423"/>
                  </a:cubicBezTo>
                  <a:lnTo>
                    <a:pt x="4492" y="2434"/>
                  </a:lnTo>
                  <a:cubicBezTo>
                    <a:pt x="4485" y="2502"/>
                    <a:pt x="4554" y="2571"/>
                    <a:pt x="4648" y="2582"/>
                  </a:cubicBezTo>
                  <a:lnTo>
                    <a:pt x="4651" y="2582"/>
                  </a:lnTo>
                  <a:lnTo>
                    <a:pt x="4294" y="5124"/>
                  </a:lnTo>
                  <a:lnTo>
                    <a:pt x="5233" y="5232"/>
                  </a:lnTo>
                  <a:lnTo>
                    <a:pt x="5615" y="2694"/>
                  </a:lnTo>
                  <a:lnTo>
                    <a:pt x="5622" y="2694"/>
                  </a:lnTo>
                  <a:cubicBezTo>
                    <a:pt x="5631" y="2695"/>
                    <a:pt x="5640" y="2695"/>
                    <a:pt x="5649" y="2695"/>
                  </a:cubicBezTo>
                  <a:cubicBezTo>
                    <a:pt x="5735" y="2695"/>
                    <a:pt x="5804" y="2648"/>
                    <a:pt x="5817" y="2585"/>
                  </a:cubicBezTo>
                  <a:lnTo>
                    <a:pt x="5817" y="2575"/>
                  </a:lnTo>
                  <a:cubicBezTo>
                    <a:pt x="5828" y="2502"/>
                    <a:pt x="5760" y="2437"/>
                    <a:pt x="5662" y="2427"/>
                  </a:cubicBezTo>
                  <a:lnTo>
                    <a:pt x="5655" y="2427"/>
                  </a:lnTo>
                  <a:lnTo>
                    <a:pt x="5724" y="1986"/>
                  </a:lnTo>
                  <a:cubicBezTo>
                    <a:pt x="5759" y="1761"/>
                    <a:pt x="6017" y="1598"/>
                    <a:pt x="6319" y="1598"/>
                  </a:cubicBezTo>
                  <a:cubicBezTo>
                    <a:pt x="6351" y="1598"/>
                    <a:pt x="6384" y="1599"/>
                    <a:pt x="6417" y="1603"/>
                  </a:cubicBezTo>
                  <a:cubicBezTo>
                    <a:pt x="6760" y="1643"/>
                    <a:pt x="7005" y="1881"/>
                    <a:pt x="6966" y="2130"/>
                  </a:cubicBezTo>
                  <a:lnTo>
                    <a:pt x="6890" y="2571"/>
                  </a:lnTo>
                  <a:cubicBezTo>
                    <a:pt x="6881" y="2570"/>
                    <a:pt x="6872" y="2569"/>
                    <a:pt x="6863" y="2569"/>
                  </a:cubicBezTo>
                  <a:cubicBezTo>
                    <a:pt x="6780" y="2569"/>
                    <a:pt x="6708" y="2614"/>
                    <a:pt x="6695" y="2676"/>
                  </a:cubicBezTo>
                  <a:lnTo>
                    <a:pt x="6695" y="2687"/>
                  </a:lnTo>
                  <a:cubicBezTo>
                    <a:pt x="6684" y="2759"/>
                    <a:pt x="6753" y="2824"/>
                    <a:pt x="6847" y="2835"/>
                  </a:cubicBezTo>
                  <a:lnTo>
                    <a:pt x="6431" y="5366"/>
                  </a:lnTo>
                  <a:lnTo>
                    <a:pt x="7370" y="5471"/>
                  </a:lnTo>
                  <a:lnTo>
                    <a:pt x="7807" y="2943"/>
                  </a:lnTo>
                  <a:lnTo>
                    <a:pt x="7818" y="2943"/>
                  </a:lnTo>
                  <a:cubicBezTo>
                    <a:pt x="7827" y="2944"/>
                    <a:pt x="7836" y="2944"/>
                    <a:pt x="7845" y="2944"/>
                  </a:cubicBezTo>
                  <a:cubicBezTo>
                    <a:pt x="7928" y="2944"/>
                    <a:pt x="8000" y="2900"/>
                    <a:pt x="8013" y="2835"/>
                  </a:cubicBezTo>
                  <a:lnTo>
                    <a:pt x="8013" y="2824"/>
                  </a:lnTo>
                  <a:cubicBezTo>
                    <a:pt x="8024" y="2755"/>
                    <a:pt x="7959" y="2690"/>
                    <a:pt x="7865" y="2679"/>
                  </a:cubicBezTo>
                  <a:lnTo>
                    <a:pt x="7854" y="2679"/>
                  </a:lnTo>
                  <a:lnTo>
                    <a:pt x="7930" y="2239"/>
                  </a:lnTo>
                  <a:cubicBezTo>
                    <a:pt x="7972" y="2014"/>
                    <a:pt x="8232" y="1854"/>
                    <a:pt x="8534" y="1854"/>
                  </a:cubicBezTo>
                  <a:cubicBezTo>
                    <a:pt x="8567" y="1854"/>
                    <a:pt x="8600" y="1856"/>
                    <a:pt x="8634" y="1860"/>
                  </a:cubicBezTo>
                  <a:cubicBezTo>
                    <a:pt x="8973" y="1899"/>
                    <a:pt x="9215" y="2134"/>
                    <a:pt x="9168" y="2380"/>
                  </a:cubicBezTo>
                  <a:lnTo>
                    <a:pt x="9085" y="2820"/>
                  </a:lnTo>
                  <a:cubicBezTo>
                    <a:pt x="9076" y="2819"/>
                    <a:pt x="9067" y="2819"/>
                    <a:pt x="9058" y="2819"/>
                  </a:cubicBezTo>
                  <a:cubicBezTo>
                    <a:pt x="8975" y="2819"/>
                    <a:pt x="8903" y="2863"/>
                    <a:pt x="8890" y="2925"/>
                  </a:cubicBezTo>
                  <a:lnTo>
                    <a:pt x="8890" y="2936"/>
                  </a:lnTo>
                  <a:cubicBezTo>
                    <a:pt x="8876" y="3008"/>
                    <a:pt x="8941" y="3073"/>
                    <a:pt x="9038" y="3084"/>
                  </a:cubicBezTo>
                  <a:lnTo>
                    <a:pt x="8565" y="5604"/>
                  </a:lnTo>
                  <a:lnTo>
                    <a:pt x="9493" y="5705"/>
                  </a:lnTo>
                  <a:lnTo>
                    <a:pt x="9992" y="3192"/>
                  </a:lnTo>
                  <a:lnTo>
                    <a:pt x="10006" y="3192"/>
                  </a:lnTo>
                  <a:cubicBezTo>
                    <a:pt x="10015" y="3193"/>
                    <a:pt x="10024" y="3194"/>
                    <a:pt x="10033" y="3194"/>
                  </a:cubicBezTo>
                  <a:cubicBezTo>
                    <a:pt x="10116" y="3194"/>
                    <a:pt x="10188" y="3149"/>
                    <a:pt x="10205" y="3087"/>
                  </a:cubicBezTo>
                  <a:lnTo>
                    <a:pt x="10205" y="3073"/>
                  </a:lnTo>
                  <a:cubicBezTo>
                    <a:pt x="10223" y="3008"/>
                    <a:pt x="10154" y="2943"/>
                    <a:pt x="10060" y="2936"/>
                  </a:cubicBezTo>
                  <a:lnTo>
                    <a:pt x="10042" y="2936"/>
                  </a:lnTo>
                  <a:lnTo>
                    <a:pt x="10403" y="1166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6"/>
            <p:cNvSpPr/>
            <p:nvPr/>
          </p:nvSpPr>
          <p:spPr>
            <a:xfrm>
              <a:off x="1325175" y="1831000"/>
              <a:ext cx="220575" cy="106325"/>
            </a:xfrm>
            <a:custGeom>
              <a:avLst/>
              <a:gdLst/>
              <a:ahLst/>
              <a:cxnLst/>
              <a:rect l="l" t="t" r="r" b="b"/>
              <a:pathLst>
                <a:path w="8823" h="4253" extrusionOk="0">
                  <a:moveTo>
                    <a:pt x="1" y="3212"/>
                  </a:moveTo>
                  <a:lnTo>
                    <a:pt x="1131" y="3346"/>
                  </a:lnTo>
                  <a:lnTo>
                    <a:pt x="1131" y="3345"/>
                  </a:lnTo>
                  <a:lnTo>
                    <a:pt x="1131" y="3345"/>
                  </a:lnTo>
                  <a:lnTo>
                    <a:pt x="1" y="3212"/>
                  </a:lnTo>
                  <a:close/>
                  <a:moveTo>
                    <a:pt x="2168" y="1"/>
                  </a:moveTo>
                  <a:cubicBezTo>
                    <a:pt x="1962" y="1"/>
                    <a:pt x="1779" y="60"/>
                    <a:pt x="1654" y="161"/>
                  </a:cubicBezTo>
                  <a:cubicBezTo>
                    <a:pt x="1564" y="226"/>
                    <a:pt x="1506" y="324"/>
                    <a:pt x="1488" y="432"/>
                  </a:cubicBezTo>
                  <a:lnTo>
                    <a:pt x="1431" y="934"/>
                  </a:lnTo>
                  <a:lnTo>
                    <a:pt x="1434" y="934"/>
                  </a:lnTo>
                  <a:cubicBezTo>
                    <a:pt x="1546" y="948"/>
                    <a:pt x="1633" y="1024"/>
                    <a:pt x="1622" y="1103"/>
                  </a:cubicBezTo>
                  <a:lnTo>
                    <a:pt x="1622" y="1118"/>
                  </a:lnTo>
                  <a:cubicBezTo>
                    <a:pt x="1612" y="1189"/>
                    <a:pt x="1531" y="1239"/>
                    <a:pt x="1432" y="1239"/>
                  </a:cubicBezTo>
                  <a:cubicBezTo>
                    <a:pt x="1420" y="1239"/>
                    <a:pt x="1407" y="1239"/>
                    <a:pt x="1394" y="1237"/>
                  </a:cubicBezTo>
                  <a:lnTo>
                    <a:pt x="1391" y="1237"/>
                  </a:lnTo>
                  <a:lnTo>
                    <a:pt x="1131" y="3345"/>
                  </a:lnTo>
                  <a:lnTo>
                    <a:pt x="1131" y="3345"/>
                  </a:lnTo>
                  <a:lnTo>
                    <a:pt x="2572" y="3515"/>
                  </a:lnTo>
                  <a:lnTo>
                    <a:pt x="2572" y="3515"/>
                  </a:lnTo>
                  <a:lnTo>
                    <a:pt x="2864" y="1418"/>
                  </a:lnTo>
                  <a:lnTo>
                    <a:pt x="2857" y="1418"/>
                  </a:lnTo>
                  <a:cubicBezTo>
                    <a:pt x="2741" y="1403"/>
                    <a:pt x="2658" y="1327"/>
                    <a:pt x="2669" y="1248"/>
                  </a:cubicBezTo>
                  <a:lnTo>
                    <a:pt x="2669" y="1237"/>
                  </a:lnTo>
                  <a:cubicBezTo>
                    <a:pt x="2679" y="1166"/>
                    <a:pt x="2764" y="1112"/>
                    <a:pt x="2862" y="1112"/>
                  </a:cubicBezTo>
                  <a:cubicBezTo>
                    <a:pt x="2873" y="1112"/>
                    <a:pt x="2885" y="1113"/>
                    <a:pt x="2897" y="1114"/>
                  </a:cubicBezTo>
                  <a:lnTo>
                    <a:pt x="2904" y="1114"/>
                  </a:lnTo>
                  <a:lnTo>
                    <a:pt x="2976" y="612"/>
                  </a:lnTo>
                  <a:cubicBezTo>
                    <a:pt x="2991" y="504"/>
                    <a:pt x="2958" y="396"/>
                    <a:pt x="2889" y="309"/>
                  </a:cubicBezTo>
                  <a:cubicBezTo>
                    <a:pt x="2868" y="280"/>
                    <a:pt x="2839" y="251"/>
                    <a:pt x="2810" y="222"/>
                  </a:cubicBezTo>
                  <a:cubicBezTo>
                    <a:pt x="2666" y="103"/>
                    <a:pt x="2489" y="27"/>
                    <a:pt x="2304" y="9"/>
                  </a:cubicBezTo>
                  <a:cubicBezTo>
                    <a:pt x="2258" y="4"/>
                    <a:pt x="2212" y="1"/>
                    <a:pt x="2168" y="1"/>
                  </a:cubicBezTo>
                  <a:close/>
                  <a:moveTo>
                    <a:pt x="2572" y="3515"/>
                  </a:moveTo>
                  <a:lnTo>
                    <a:pt x="2572" y="3519"/>
                  </a:lnTo>
                  <a:lnTo>
                    <a:pt x="3702" y="3653"/>
                  </a:lnTo>
                  <a:lnTo>
                    <a:pt x="3702" y="3649"/>
                  </a:lnTo>
                  <a:lnTo>
                    <a:pt x="3702" y="3649"/>
                  </a:lnTo>
                  <a:lnTo>
                    <a:pt x="2572" y="3515"/>
                  </a:lnTo>
                  <a:close/>
                  <a:moveTo>
                    <a:pt x="4842" y="320"/>
                  </a:moveTo>
                  <a:cubicBezTo>
                    <a:pt x="4482" y="320"/>
                    <a:pt x="4178" y="500"/>
                    <a:pt x="4139" y="753"/>
                  </a:cubicBezTo>
                  <a:lnTo>
                    <a:pt x="4063" y="1255"/>
                  </a:lnTo>
                  <a:lnTo>
                    <a:pt x="4067" y="1255"/>
                  </a:lnTo>
                  <a:cubicBezTo>
                    <a:pt x="4182" y="1266"/>
                    <a:pt x="4265" y="1345"/>
                    <a:pt x="4251" y="1421"/>
                  </a:cubicBezTo>
                  <a:lnTo>
                    <a:pt x="4251" y="1436"/>
                  </a:lnTo>
                  <a:cubicBezTo>
                    <a:pt x="4241" y="1506"/>
                    <a:pt x="4160" y="1557"/>
                    <a:pt x="4060" y="1557"/>
                  </a:cubicBezTo>
                  <a:cubicBezTo>
                    <a:pt x="4048" y="1557"/>
                    <a:pt x="4036" y="1556"/>
                    <a:pt x="4023" y="1555"/>
                  </a:cubicBezTo>
                  <a:lnTo>
                    <a:pt x="4016" y="1555"/>
                  </a:lnTo>
                  <a:lnTo>
                    <a:pt x="3702" y="3649"/>
                  </a:lnTo>
                  <a:lnTo>
                    <a:pt x="3702" y="3649"/>
                  </a:lnTo>
                  <a:lnTo>
                    <a:pt x="5143" y="3818"/>
                  </a:lnTo>
                  <a:lnTo>
                    <a:pt x="5143" y="3818"/>
                  </a:lnTo>
                  <a:lnTo>
                    <a:pt x="5489" y="1732"/>
                  </a:lnTo>
                  <a:lnTo>
                    <a:pt x="5482" y="1732"/>
                  </a:lnTo>
                  <a:cubicBezTo>
                    <a:pt x="5370" y="1717"/>
                    <a:pt x="5287" y="1641"/>
                    <a:pt x="5302" y="1562"/>
                  </a:cubicBezTo>
                  <a:lnTo>
                    <a:pt x="5302" y="1551"/>
                  </a:lnTo>
                  <a:cubicBezTo>
                    <a:pt x="5314" y="1480"/>
                    <a:pt x="5396" y="1430"/>
                    <a:pt x="5495" y="1430"/>
                  </a:cubicBezTo>
                  <a:cubicBezTo>
                    <a:pt x="5508" y="1430"/>
                    <a:pt x="5520" y="1430"/>
                    <a:pt x="5533" y="1432"/>
                  </a:cubicBezTo>
                  <a:lnTo>
                    <a:pt x="5536" y="1432"/>
                  </a:lnTo>
                  <a:lnTo>
                    <a:pt x="5623" y="930"/>
                  </a:lnTo>
                  <a:cubicBezTo>
                    <a:pt x="5670" y="648"/>
                    <a:pt x="5374" y="378"/>
                    <a:pt x="4966" y="327"/>
                  </a:cubicBezTo>
                  <a:cubicBezTo>
                    <a:pt x="4924" y="322"/>
                    <a:pt x="4882" y="320"/>
                    <a:pt x="4842" y="320"/>
                  </a:cubicBezTo>
                  <a:close/>
                  <a:moveTo>
                    <a:pt x="5143" y="3818"/>
                  </a:moveTo>
                  <a:lnTo>
                    <a:pt x="5143" y="3822"/>
                  </a:lnTo>
                  <a:lnTo>
                    <a:pt x="6266" y="3952"/>
                  </a:lnTo>
                  <a:lnTo>
                    <a:pt x="6266" y="3951"/>
                  </a:lnTo>
                  <a:lnTo>
                    <a:pt x="6266" y="3951"/>
                  </a:lnTo>
                  <a:lnTo>
                    <a:pt x="5143" y="3818"/>
                  </a:lnTo>
                  <a:close/>
                  <a:moveTo>
                    <a:pt x="7461" y="638"/>
                  </a:moveTo>
                  <a:cubicBezTo>
                    <a:pt x="7410" y="638"/>
                    <a:pt x="7363" y="641"/>
                    <a:pt x="7316" y="652"/>
                  </a:cubicBezTo>
                  <a:cubicBezTo>
                    <a:pt x="7269" y="659"/>
                    <a:pt x="7226" y="670"/>
                    <a:pt x="7179" y="685"/>
                  </a:cubicBezTo>
                  <a:cubicBezTo>
                    <a:pt x="6966" y="753"/>
                    <a:pt x="6807" y="890"/>
                    <a:pt x="6775" y="1067"/>
                  </a:cubicBezTo>
                  <a:lnTo>
                    <a:pt x="6684" y="1566"/>
                  </a:lnTo>
                  <a:lnTo>
                    <a:pt x="6695" y="1566"/>
                  </a:lnTo>
                  <a:cubicBezTo>
                    <a:pt x="6807" y="1576"/>
                    <a:pt x="6887" y="1656"/>
                    <a:pt x="6876" y="1732"/>
                  </a:cubicBezTo>
                  <a:lnTo>
                    <a:pt x="6876" y="1746"/>
                  </a:lnTo>
                  <a:cubicBezTo>
                    <a:pt x="6863" y="1814"/>
                    <a:pt x="6779" y="1864"/>
                    <a:pt x="6681" y="1864"/>
                  </a:cubicBezTo>
                  <a:cubicBezTo>
                    <a:pt x="6669" y="1864"/>
                    <a:pt x="6657" y="1863"/>
                    <a:pt x="6645" y="1862"/>
                  </a:cubicBezTo>
                  <a:lnTo>
                    <a:pt x="6634" y="1862"/>
                  </a:lnTo>
                  <a:lnTo>
                    <a:pt x="6266" y="3951"/>
                  </a:lnTo>
                  <a:lnTo>
                    <a:pt x="6266" y="3951"/>
                  </a:lnTo>
                  <a:lnTo>
                    <a:pt x="7703" y="4120"/>
                  </a:lnTo>
                  <a:lnTo>
                    <a:pt x="7703" y="4120"/>
                  </a:lnTo>
                  <a:lnTo>
                    <a:pt x="8100" y="2039"/>
                  </a:lnTo>
                  <a:cubicBezTo>
                    <a:pt x="7984" y="2024"/>
                    <a:pt x="7905" y="1948"/>
                    <a:pt x="7919" y="1873"/>
                  </a:cubicBezTo>
                  <a:lnTo>
                    <a:pt x="7923" y="1858"/>
                  </a:lnTo>
                  <a:cubicBezTo>
                    <a:pt x="7936" y="1791"/>
                    <a:pt x="8020" y="1740"/>
                    <a:pt x="8120" y="1740"/>
                  </a:cubicBezTo>
                  <a:cubicBezTo>
                    <a:pt x="8133" y="1740"/>
                    <a:pt x="8145" y="1741"/>
                    <a:pt x="8158" y="1743"/>
                  </a:cubicBezTo>
                  <a:lnTo>
                    <a:pt x="8255" y="1244"/>
                  </a:lnTo>
                  <a:cubicBezTo>
                    <a:pt x="8309" y="963"/>
                    <a:pt x="8021" y="695"/>
                    <a:pt x="7612" y="645"/>
                  </a:cubicBezTo>
                  <a:cubicBezTo>
                    <a:pt x="7562" y="638"/>
                    <a:pt x="7511" y="638"/>
                    <a:pt x="7461" y="638"/>
                  </a:cubicBezTo>
                  <a:close/>
                  <a:moveTo>
                    <a:pt x="7703" y="4120"/>
                  </a:moveTo>
                  <a:lnTo>
                    <a:pt x="7703" y="4122"/>
                  </a:lnTo>
                  <a:lnTo>
                    <a:pt x="8822" y="4252"/>
                  </a:lnTo>
                  <a:lnTo>
                    <a:pt x="7703" y="4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6"/>
            <p:cNvSpPr/>
            <p:nvPr/>
          </p:nvSpPr>
          <p:spPr>
            <a:xfrm>
              <a:off x="1325175" y="1809650"/>
              <a:ext cx="241150" cy="127675"/>
            </a:xfrm>
            <a:custGeom>
              <a:avLst/>
              <a:gdLst/>
              <a:ahLst/>
              <a:cxnLst/>
              <a:rect l="l" t="t" r="r" b="b"/>
              <a:pathLst>
                <a:path w="9646" h="5107" extrusionOk="0">
                  <a:moveTo>
                    <a:pt x="470" y="0"/>
                  </a:moveTo>
                  <a:lnTo>
                    <a:pt x="275" y="1654"/>
                  </a:lnTo>
                  <a:lnTo>
                    <a:pt x="261" y="1654"/>
                  </a:lnTo>
                  <a:cubicBezTo>
                    <a:pt x="248" y="1653"/>
                    <a:pt x="236" y="1652"/>
                    <a:pt x="223" y="1652"/>
                  </a:cubicBezTo>
                  <a:cubicBezTo>
                    <a:pt x="124" y="1652"/>
                    <a:pt x="43" y="1703"/>
                    <a:pt x="33" y="1773"/>
                  </a:cubicBezTo>
                  <a:lnTo>
                    <a:pt x="33" y="1784"/>
                  </a:lnTo>
                  <a:cubicBezTo>
                    <a:pt x="26" y="1864"/>
                    <a:pt x="109" y="1943"/>
                    <a:pt x="225" y="1954"/>
                  </a:cubicBezTo>
                  <a:lnTo>
                    <a:pt x="239" y="1954"/>
                  </a:lnTo>
                  <a:lnTo>
                    <a:pt x="1" y="4070"/>
                  </a:lnTo>
                  <a:lnTo>
                    <a:pt x="1127" y="4203"/>
                  </a:lnTo>
                  <a:lnTo>
                    <a:pt x="1391" y="2095"/>
                  </a:lnTo>
                  <a:lnTo>
                    <a:pt x="1394" y="2095"/>
                  </a:lnTo>
                  <a:cubicBezTo>
                    <a:pt x="1405" y="2096"/>
                    <a:pt x="1415" y="2096"/>
                    <a:pt x="1425" y="2096"/>
                  </a:cubicBezTo>
                  <a:cubicBezTo>
                    <a:pt x="1525" y="2096"/>
                    <a:pt x="1612" y="2047"/>
                    <a:pt x="1618" y="1972"/>
                  </a:cubicBezTo>
                  <a:lnTo>
                    <a:pt x="1618" y="1961"/>
                  </a:lnTo>
                  <a:cubicBezTo>
                    <a:pt x="1629" y="1882"/>
                    <a:pt x="1546" y="1806"/>
                    <a:pt x="1431" y="1791"/>
                  </a:cubicBezTo>
                  <a:lnTo>
                    <a:pt x="1492" y="1286"/>
                  </a:lnTo>
                  <a:cubicBezTo>
                    <a:pt x="1510" y="1178"/>
                    <a:pt x="1571" y="1080"/>
                    <a:pt x="1658" y="1015"/>
                  </a:cubicBezTo>
                  <a:cubicBezTo>
                    <a:pt x="1783" y="917"/>
                    <a:pt x="1971" y="855"/>
                    <a:pt x="2176" y="855"/>
                  </a:cubicBezTo>
                  <a:cubicBezTo>
                    <a:pt x="2220" y="855"/>
                    <a:pt x="2264" y="858"/>
                    <a:pt x="2308" y="863"/>
                  </a:cubicBezTo>
                  <a:cubicBezTo>
                    <a:pt x="2496" y="881"/>
                    <a:pt x="2673" y="957"/>
                    <a:pt x="2814" y="1080"/>
                  </a:cubicBezTo>
                  <a:cubicBezTo>
                    <a:pt x="2842" y="1105"/>
                    <a:pt x="2871" y="1134"/>
                    <a:pt x="2893" y="1167"/>
                  </a:cubicBezTo>
                  <a:cubicBezTo>
                    <a:pt x="2962" y="1250"/>
                    <a:pt x="2994" y="1362"/>
                    <a:pt x="2980" y="1470"/>
                  </a:cubicBezTo>
                  <a:lnTo>
                    <a:pt x="2911" y="1968"/>
                  </a:lnTo>
                  <a:lnTo>
                    <a:pt x="2900" y="1968"/>
                  </a:lnTo>
                  <a:cubicBezTo>
                    <a:pt x="2888" y="1967"/>
                    <a:pt x="2876" y="1966"/>
                    <a:pt x="2864" y="1966"/>
                  </a:cubicBezTo>
                  <a:cubicBezTo>
                    <a:pt x="2767" y="1966"/>
                    <a:pt x="2682" y="2017"/>
                    <a:pt x="2673" y="2087"/>
                  </a:cubicBezTo>
                  <a:lnTo>
                    <a:pt x="2673" y="2102"/>
                  </a:lnTo>
                  <a:cubicBezTo>
                    <a:pt x="2662" y="2181"/>
                    <a:pt x="2749" y="2257"/>
                    <a:pt x="2861" y="2268"/>
                  </a:cubicBezTo>
                  <a:lnTo>
                    <a:pt x="2868" y="2268"/>
                  </a:lnTo>
                  <a:lnTo>
                    <a:pt x="2579" y="4373"/>
                  </a:lnTo>
                  <a:lnTo>
                    <a:pt x="3705" y="4507"/>
                  </a:lnTo>
                  <a:lnTo>
                    <a:pt x="4023" y="2409"/>
                  </a:lnTo>
                  <a:lnTo>
                    <a:pt x="4027" y="2409"/>
                  </a:lnTo>
                  <a:cubicBezTo>
                    <a:pt x="4037" y="2410"/>
                    <a:pt x="4047" y="2410"/>
                    <a:pt x="4056" y="2410"/>
                  </a:cubicBezTo>
                  <a:cubicBezTo>
                    <a:pt x="4159" y="2410"/>
                    <a:pt x="4245" y="2359"/>
                    <a:pt x="4258" y="2290"/>
                  </a:cubicBezTo>
                  <a:lnTo>
                    <a:pt x="4258" y="2275"/>
                  </a:lnTo>
                  <a:cubicBezTo>
                    <a:pt x="4269" y="2196"/>
                    <a:pt x="4186" y="2120"/>
                    <a:pt x="4074" y="2106"/>
                  </a:cubicBezTo>
                  <a:lnTo>
                    <a:pt x="4067" y="2106"/>
                  </a:lnTo>
                  <a:lnTo>
                    <a:pt x="4142" y="1607"/>
                  </a:lnTo>
                  <a:cubicBezTo>
                    <a:pt x="4184" y="1353"/>
                    <a:pt x="4482" y="1173"/>
                    <a:pt x="4838" y="1173"/>
                  </a:cubicBezTo>
                  <a:cubicBezTo>
                    <a:pt x="4881" y="1173"/>
                    <a:pt x="4925" y="1176"/>
                    <a:pt x="4969" y="1181"/>
                  </a:cubicBezTo>
                  <a:cubicBezTo>
                    <a:pt x="5377" y="1232"/>
                    <a:pt x="5673" y="1502"/>
                    <a:pt x="5626" y="1784"/>
                  </a:cubicBezTo>
                  <a:lnTo>
                    <a:pt x="5540" y="2286"/>
                  </a:lnTo>
                  <a:lnTo>
                    <a:pt x="5533" y="2286"/>
                  </a:lnTo>
                  <a:cubicBezTo>
                    <a:pt x="5520" y="2284"/>
                    <a:pt x="5508" y="2284"/>
                    <a:pt x="5496" y="2284"/>
                  </a:cubicBezTo>
                  <a:cubicBezTo>
                    <a:pt x="5399" y="2284"/>
                    <a:pt x="5314" y="2334"/>
                    <a:pt x="5302" y="2402"/>
                  </a:cubicBezTo>
                  <a:lnTo>
                    <a:pt x="5302" y="2416"/>
                  </a:lnTo>
                  <a:cubicBezTo>
                    <a:pt x="5291" y="2495"/>
                    <a:pt x="5370" y="2571"/>
                    <a:pt x="5482" y="2586"/>
                  </a:cubicBezTo>
                  <a:lnTo>
                    <a:pt x="5489" y="2586"/>
                  </a:lnTo>
                  <a:lnTo>
                    <a:pt x="5143" y="4676"/>
                  </a:lnTo>
                  <a:lnTo>
                    <a:pt x="6266" y="4810"/>
                  </a:lnTo>
                  <a:lnTo>
                    <a:pt x="6634" y="2719"/>
                  </a:lnTo>
                  <a:lnTo>
                    <a:pt x="6645" y="2719"/>
                  </a:lnTo>
                  <a:cubicBezTo>
                    <a:pt x="6657" y="2721"/>
                    <a:pt x="6669" y="2722"/>
                    <a:pt x="6681" y="2722"/>
                  </a:cubicBezTo>
                  <a:cubicBezTo>
                    <a:pt x="6779" y="2722"/>
                    <a:pt x="6863" y="2671"/>
                    <a:pt x="6876" y="2604"/>
                  </a:cubicBezTo>
                  <a:lnTo>
                    <a:pt x="6876" y="2589"/>
                  </a:lnTo>
                  <a:cubicBezTo>
                    <a:pt x="6890" y="2510"/>
                    <a:pt x="6807" y="2434"/>
                    <a:pt x="6695" y="2423"/>
                  </a:cubicBezTo>
                  <a:lnTo>
                    <a:pt x="6684" y="2423"/>
                  </a:lnTo>
                  <a:lnTo>
                    <a:pt x="6775" y="1925"/>
                  </a:lnTo>
                  <a:cubicBezTo>
                    <a:pt x="6807" y="1748"/>
                    <a:pt x="6966" y="1611"/>
                    <a:pt x="7183" y="1542"/>
                  </a:cubicBezTo>
                  <a:cubicBezTo>
                    <a:pt x="7226" y="1528"/>
                    <a:pt x="7269" y="1517"/>
                    <a:pt x="7316" y="1510"/>
                  </a:cubicBezTo>
                  <a:cubicBezTo>
                    <a:pt x="7363" y="1499"/>
                    <a:pt x="7414" y="1495"/>
                    <a:pt x="7461" y="1495"/>
                  </a:cubicBezTo>
                  <a:cubicBezTo>
                    <a:pt x="7511" y="1495"/>
                    <a:pt x="7562" y="1495"/>
                    <a:pt x="7612" y="1502"/>
                  </a:cubicBezTo>
                  <a:cubicBezTo>
                    <a:pt x="8017" y="1553"/>
                    <a:pt x="8309" y="1820"/>
                    <a:pt x="8255" y="2102"/>
                  </a:cubicBezTo>
                  <a:lnTo>
                    <a:pt x="8158" y="2597"/>
                  </a:lnTo>
                  <a:cubicBezTo>
                    <a:pt x="8148" y="2596"/>
                    <a:pt x="8138" y="2595"/>
                    <a:pt x="8128" y="2595"/>
                  </a:cubicBezTo>
                  <a:cubicBezTo>
                    <a:pt x="8028" y="2595"/>
                    <a:pt x="7939" y="2643"/>
                    <a:pt x="7923" y="2716"/>
                  </a:cubicBezTo>
                  <a:lnTo>
                    <a:pt x="7923" y="2730"/>
                  </a:lnTo>
                  <a:cubicBezTo>
                    <a:pt x="7909" y="2806"/>
                    <a:pt x="7988" y="2882"/>
                    <a:pt x="8100" y="2896"/>
                  </a:cubicBezTo>
                  <a:lnTo>
                    <a:pt x="7703" y="4976"/>
                  </a:lnTo>
                  <a:lnTo>
                    <a:pt x="8822" y="5106"/>
                  </a:lnTo>
                  <a:lnTo>
                    <a:pt x="9245" y="3030"/>
                  </a:lnTo>
                  <a:lnTo>
                    <a:pt x="9255" y="3030"/>
                  </a:lnTo>
                  <a:cubicBezTo>
                    <a:pt x="9268" y="3031"/>
                    <a:pt x="9280" y="3032"/>
                    <a:pt x="9292" y="3032"/>
                  </a:cubicBezTo>
                  <a:cubicBezTo>
                    <a:pt x="9389" y="3032"/>
                    <a:pt x="9474" y="2982"/>
                    <a:pt x="9490" y="2911"/>
                  </a:cubicBezTo>
                  <a:lnTo>
                    <a:pt x="9494" y="2900"/>
                  </a:lnTo>
                  <a:cubicBezTo>
                    <a:pt x="9508" y="2820"/>
                    <a:pt x="9429" y="2748"/>
                    <a:pt x="9317" y="2737"/>
                  </a:cubicBezTo>
                  <a:lnTo>
                    <a:pt x="9306" y="2737"/>
                  </a:lnTo>
                  <a:lnTo>
                    <a:pt x="9645" y="1113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6"/>
            <p:cNvSpPr/>
            <p:nvPr/>
          </p:nvSpPr>
          <p:spPr>
            <a:xfrm>
              <a:off x="1256025" y="2344700"/>
              <a:ext cx="231500" cy="198625"/>
            </a:xfrm>
            <a:custGeom>
              <a:avLst/>
              <a:gdLst/>
              <a:ahLst/>
              <a:cxnLst/>
              <a:rect l="l" t="t" r="r" b="b"/>
              <a:pathLst>
                <a:path w="9260" h="7945" extrusionOk="0">
                  <a:moveTo>
                    <a:pt x="427" y="0"/>
                  </a:moveTo>
                  <a:lnTo>
                    <a:pt x="311" y="1928"/>
                  </a:lnTo>
                  <a:lnTo>
                    <a:pt x="1" y="7876"/>
                  </a:lnTo>
                  <a:lnTo>
                    <a:pt x="781" y="7944"/>
                  </a:lnTo>
                  <a:lnTo>
                    <a:pt x="8118" y="7944"/>
                  </a:lnTo>
                  <a:lnTo>
                    <a:pt x="8898" y="3041"/>
                  </a:lnTo>
                  <a:lnTo>
                    <a:pt x="8941" y="2759"/>
                  </a:lnTo>
                  <a:lnTo>
                    <a:pt x="9259" y="874"/>
                  </a:lnTo>
                  <a:lnTo>
                    <a:pt x="9234" y="870"/>
                  </a:lnTo>
                  <a:lnTo>
                    <a:pt x="6977" y="65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6"/>
            <p:cNvSpPr/>
            <p:nvPr/>
          </p:nvSpPr>
          <p:spPr>
            <a:xfrm>
              <a:off x="1347475" y="2402375"/>
              <a:ext cx="35325" cy="140950"/>
            </a:xfrm>
            <a:custGeom>
              <a:avLst/>
              <a:gdLst/>
              <a:ahLst/>
              <a:cxnLst/>
              <a:rect l="l" t="t" r="r" b="b"/>
              <a:pathLst>
                <a:path w="1413" h="5638" extrusionOk="0">
                  <a:moveTo>
                    <a:pt x="560" y="1"/>
                  </a:moveTo>
                  <a:lnTo>
                    <a:pt x="1" y="5637"/>
                  </a:lnTo>
                  <a:lnTo>
                    <a:pt x="802" y="5637"/>
                  </a:lnTo>
                  <a:lnTo>
                    <a:pt x="1412" y="84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6"/>
            <p:cNvSpPr/>
            <p:nvPr/>
          </p:nvSpPr>
          <p:spPr>
            <a:xfrm>
              <a:off x="1301700" y="2397675"/>
              <a:ext cx="32450" cy="145650"/>
            </a:xfrm>
            <a:custGeom>
              <a:avLst/>
              <a:gdLst/>
              <a:ahLst/>
              <a:cxnLst/>
              <a:rect l="l" t="t" r="r" b="b"/>
              <a:pathLst>
                <a:path w="1298" h="5826" extrusionOk="0">
                  <a:moveTo>
                    <a:pt x="441" y="1"/>
                  </a:moveTo>
                  <a:lnTo>
                    <a:pt x="1" y="5825"/>
                  </a:lnTo>
                  <a:lnTo>
                    <a:pt x="802" y="5825"/>
                  </a:lnTo>
                  <a:lnTo>
                    <a:pt x="1297" y="84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6"/>
            <p:cNvSpPr/>
            <p:nvPr/>
          </p:nvSpPr>
          <p:spPr>
            <a:xfrm>
              <a:off x="1393150" y="2407075"/>
              <a:ext cx="38125" cy="136250"/>
            </a:xfrm>
            <a:custGeom>
              <a:avLst/>
              <a:gdLst/>
              <a:ahLst/>
              <a:cxnLst/>
              <a:rect l="l" t="t" r="r" b="b"/>
              <a:pathLst>
                <a:path w="1525" h="5450" extrusionOk="0">
                  <a:moveTo>
                    <a:pt x="676" y="0"/>
                  </a:moveTo>
                  <a:lnTo>
                    <a:pt x="1" y="5449"/>
                  </a:lnTo>
                  <a:lnTo>
                    <a:pt x="806" y="5449"/>
                  </a:lnTo>
                  <a:lnTo>
                    <a:pt x="1525" y="80"/>
                  </a:lnTo>
                  <a:lnTo>
                    <a:pt x="1228" y="55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6"/>
            <p:cNvSpPr/>
            <p:nvPr/>
          </p:nvSpPr>
          <p:spPr>
            <a:xfrm>
              <a:off x="1439025" y="2411675"/>
              <a:ext cx="40550" cy="131650"/>
            </a:xfrm>
            <a:custGeom>
              <a:avLst/>
              <a:gdLst/>
              <a:ahLst/>
              <a:cxnLst/>
              <a:rect l="l" t="t" r="r" b="b"/>
              <a:pathLst>
                <a:path w="1622" h="5266" extrusionOk="0">
                  <a:moveTo>
                    <a:pt x="776" y="1"/>
                  </a:moveTo>
                  <a:lnTo>
                    <a:pt x="0" y="5265"/>
                  </a:lnTo>
                  <a:lnTo>
                    <a:pt x="798" y="5265"/>
                  </a:lnTo>
                  <a:lnTo>
                    <a:pt x="1578" y="362"/>
                  </a:lnTo>
                  <a:lnTo>
                    <a:pt x="1621" y="80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6"/>
            <p:cNvSpPr/>
            <p:nvPr/>
          </p:nvSpPr>
          <p:spPr>
            <a:xfrm>
              <a:off x="1256125" y="2392900"/>
              <a:ext cx="29100" cy="150425"/>
            </a:xfrm>
            <a:custGeom>
              <a:avLst/>
              <a:gdLst/>
              <a:ahLst/>
              <a:cxnLst/>
              <a:rect l="l" t="t" r="r" b="b"/>
              <a:pathLst>
                <a:path w="1164" h="6017" extrusionOk="0">
                  <a:moveTo>
                    <a:pt x="307" y="0"/>
                  </a:moveTo>
                  <a:lnTo>
                    <a:pt x="0" y="5944"/>
                  </a:lnTo>
                  <a:lnTo>
                    <a:pt x="795" y="6016"/>
                  </a:lnTo>
                  <a:lnTo>
                    <a:pt x="1163" y="87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6"/>
            <p:cNvSpPr/>
            <p:nvPr/>
          </p:nvSpPr>
          <p:spPr>
            <a:xfrm>
              <a:off x="1263875" y="2344700"/>
              <a:ext cx="223650" cy="69075"/>
            </a:xfrm>
            <a:custGeom>
              <a:avLst/>
              <a:gdLst/>
              <a:ahLst/>
              <a:cxnLst/>
              <a:rect l="l" t="t" r="r" b="b"/>
              <a:pathLst>
                <a:path w="8946" h="2763" extrusionOk="0">
                  <a:moveTo>
                    <a:pt x="116" y="0"/>
                  </a:moveTo>
                  <a:lnTo>
                    <a:pt x="1" y="1928"/>
                  </a:lnTo>
                  <a:lnTo>
                    <a:pt x="857" y="2011"/>
                  </a:lnTo>
                  <a:lnTo>
                    <a:pt x="889" y="1535"/>
                  </a:lnTo>
                  <a:cubicBezTo>
                    <a:pt x="906" y="1282"/>
                    <a:pt x="1140" y="1099"/>
                    <a:pt x="1420" y="1099"/>
                  </a:cubicBezTo>
                  <a:cubicBezTo>
                    <a:pt x="1440" y="1099"/>
                    <a:pt x="1461" y="1100"/>
                    <a:pt x="1481" y="1102"/>
                  </a:cubicBezTo>
                  <a:cubicBezTo>
                    <a:pt x="1788" y="1134"/>
                    <a:pt x="2019" y="1376"/>
                    <a:pt x="1994" y="1643"/>
                  </a:cubicBezTo>
                  <a:lnTo>
                    <a:pt x="1958" y="2120"/>
                  </a:lnTo>
                  <a:lnTo>
                    <a:pt x="2814" y="2203"/>
                  </a:lnTo>
                  <a:lnTo>
                    <a:pt x="2861" y="1726"/>
                  </a:lnTo>
                  <a:cubicBezTo>
                    <a:pt x="2881" y="1479"/>
                    <a:pt x="3115" y="1293"/>
                    <a:pt x="3393" y="1293"/>
                  </a:cubicBezTo>
                  <a:cubicBezTo>
                    <a:pt x="3415" y="1293"/>
                    <a:pt x="3438" y="1294"/>
                    <a:pt x="3460" y="1297"/>
                  </a:cubicBezTo>
                  <a:cubicBezTo>
                    <a:pt x="3763" y="1325"/>
                    <a:pt x="3987" y="1567"/>
                    <a:pt x="3958" y="1838"/>
                  </a:cubicBezTo>
                  <a:lnTo>
                    <a:pt x="3911" y="2311"/>
                  </a:lnTo>
                  <a:lnTo>
                    <a:pt x="4764" y="2391"/>
                  </a:lnTo>
                  <a:lnTo>
                    <a:pt x="4818" y="1921"/>
                  </a:lnTo>
                  <a:cubicBezTo>
                    <a:pt x="4848" y="1672"/>
                    <a:pt x="5090" y="1485"/>
                    <a:pt x="5368" y="1485"/>
                  </a:cubicBezTo>
                  <a:cubicBezTo>
                    <a:pt x="5388" y="1485"/>
                    <a:pt x="5408" y="1486"/>
                    <a:pt x="5428" y="1488"/>
                  </a:cubicBezTo>
                  <a:cubicBezTo>
                    <a:pt x="5731" y="1520"/>
                    <a:pt x="5948" y="1759"/>
                    <a:pt x="5916" y="2026"/>
                  </a:cubicBezTo>
                  <a:lnTo>
                    <a:pt x="5854" y="2495"/>
                  </a:lnTo>
                  <a:lnTo>
                    <a:pt x="6703" y="2578"/>
                  </a:lnTo>
                  <a:lnTo>
                    <a:pt x="6768" y="2109"/>
                  </a:lnTo>
                  <a:cubicBezTo>
                    <a:pt x="6805" y="1860"/>
                    <a:pt x="7049" y="1676"/>
                    <a:pt x="7328" y="1676"/>
                  </a:cubicBezTo>
                  <a:cubicBezTo>
                    <a:pt x="7348" y="1676"/>
                    <a:pt x="7368" y="1677"/>
                    <a:pt x="7389" y="1679"/>
                  </a:cubicBezTo>
                  <a:cubicBezTo>
                    <a:pt x="7689" y="1708"/>
                    <a:pt x="7902" y="1950"/>
                    <a:pt x="7862" y="2214"/>
                  </a:cubicBezTo>
                  <a:lnTo>
                    <a:pt x="7790" y="2683"/>
                  </a:lnTo>
                  <a:lnTo>
                    <a:pt x="8635" y="2763"/>
                  </a:lnTo>
                  <a:lnTo>
                    <a:pt x="8945" y="87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6"/>
            <p:cNvSpPr/>
            <p:nvPr/>
          </p:nvSpPr>
          <p:spPr>
            <a:xfrm>
              <a:off x="1259450" y="2392875"/>
              <a:ext cx="29550" cy="9375"/>
            </a:xfrm>
            <a:custGeom>
              <a:avLst/>
              <a:gdLst/>
              <a:ahLst/>
              <a:cxnLst/>
              <a:rect l="l" t="t" r="r" b="b"/>
              <a:pathLst>
                <a:path w="1182" h="375" extrusionOk="0">
                  <a:moveTo>
                    <a:pt x="141" y="0"/>
                  </a:moveTo>
                  <a:cubicBezTo>
                    <a:pt x="69" y="0"/>
                    <a:pt x="8" y="55"/>
                    <a:pt x="1" y="131"/>
                  </a:cubicBezTo>
                  <a:cubicBezTo>
                    <a:pt x="1" y="211"/>
                    <a:pt x="62" y="279"/>
                    <a:pt x="142" y="287"/>
                  </a:cubicBezTo>
                  <a:lnTo>
                    <a:pt x="1019" y="373"/>
                  </a:lnTo>
                  <a:cubicBezTo>
                    <a:pt x="1025" y="374"/>
                    <a:pt x="1031" y="375"/>
                    <a:pt x="1037" y="375"/>
                  </a:cubicBezTo>
                  <a:cubicBezTo>
                    <a:pt x="1109" y="375"/>
                    <a:pt x="1171" y="317"/>
                    <a:pt x="1178" y="243"/>
                  </a:cubicBezTo>
                  <a:cubicBezTo>
                    <a:pt x="1182" y="164"/>
                    <a:pt x="1120" y="92"/>
                    <a:pt x="1037" y="88"/>
                  </a:cubicBezTo>
                  <a:lnTo>
                    <a:pt x="160" y="1"/>
                  </a:lnTo>
                  <a:cubicBezTo>
                    <a:pt x="153" y="1"/>
                    <a:pt x="147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6"/>
            <p:cNvSpPr/>
            <p:nvPr/>
          </p:nvSpPr>
          <p:spPr>
            <a:xfrm>
              <a:off x="1308400" y="2397625"/>
              <a:ext cx="29450" cy="9325"/>
            </a:xfrm>
            <a:custGeom>
              <a:avLst/>
              <a:gdLst/>
              <a:ahLst/>
              <a:cxnLst/>
              <a:rect l="l" t="t" r="r" b="b"/>
              <a:pathLst>
                <a:path w="1178" h="373" extrusionOk="0">
                  <a:moveTo>
                    <a:pt x="142" y="1"/>
                  </a:moveTo>
                  <a:cubicBezTo>
                    <a:pt x="72" y="1"/>
                    <a:pt x="13" y="54"/>
                    <a:pt x="0" y="126"/>
                  </a:cubicBezTo>
                  <a:lnTo>
                    <a:pt x="0" y="136"/>
                  </a:lnTo>
                  <a:cubicBezTo>
                    <a:pt x="0" y="216"/>
                    <a:pt x="65" y="284"/>
                    <a:pt x="144" y="288"/>
                  </a:cubicBezTo>
                  <a:lnTo>
                    <a:pt x="1007" y="371"/>
                  </a:lnTo>
                  <a:cubicBezTo>
                    <a:pt x="1014" y="372"/>
                    <a:pt x="1021" y="373"/>
                    <a:pt x="1028" y="373"/>
                  </a:cubicBezTo>
                  <a:cubicBezTo>
                    <a:pt x="1099" y="373"/>
                    <a:pt x="1160" y="321"/>
                    <a:pt x="1174" y="248"/>
                  </a:cubicBezTo>
                  <a:lnTo>
                    <a:pt x="1174" y="238"/>
                  </a:lnTo>
                  <a:cubicBezTo>
                    <a:pt x="1177" y="158"/>
                    <a:pt x="1112" y="89"/>
                    <a:pt x="1033" y="86"/>
                  </a:cubicBezTo>
                  <a:lnTo>
                    <a:pt x="166" y="3"/>
                  </a:lnTo>
                  <a:cubicBezTo>
                    <a:pt x="158" y="1"/>
                    <a:pt x="150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6"/>
            <p:cNvSpPr/>
            <p:nvPr/>
          </p:nvSpPr>
          <p:spPr>
            <a:xfrm>
              <a:off x="1357125" y="2402350"/>
              <a:ext cx="29375" cy="9225"/>
            </a:xfrm>
            <a:custGeom>
              <a:avLst/>
              <a:gdLst/>
              <a:ahLst/>
              <a:cxnLst/>
              <a:rect l="l" t="t" r="r" b="b"/>
              <a:pathLst>
                <a:path w="1175" h="369" extrusionOk="0">
                  <a:moveTo>
                    <a:pt x="150" y="0"/>
                  </a:moveTo>
                  <a:cubicBezTo>
                    <a:pt x="79" y="0"/>
                    <a:pt x="14" y="52"/>
                    <a:pt x="5" y="124"/>
                  </a:cubicBezTo>
                  <a:lnTo>
                    <a:pt x="5" y="135"/>
                  </a:lnTo>
                  <a:cubicBezTo>
                    <a:pt x="1" y="215"/>
                    <a:pt x="62" y="283"/>
                    <a:pt x="142" y="287"/>
                  </a:cubicBezTo>
                  <a:lnTo>
                    <a:pt x="1005" y="366"/>
                  </a:lnTo>
                  <a:cubicBezTo>
                    <a:pt x="1013" y="368"/>
                    <a:pt x="1021" y="369"/>
                    <a:pt x="1029" y="369"/>
                  </a:cubicBezTo>
                  <a:cubicBezTo>
                    <a:pt x="1096" y="369"/>
                    <a:pt x="1158" y="318"/>
                    <a:pt x="1171" y="247"/>
                  </a:cubicBezTo>
                  <a:lnTo>
                    <a:pt x="1171" y="236"/>
                  </a:lnTo>
                  <a:cubicBezTo>
                    <a:pt x="1174" y="157"/>
                    <a:pt x="1113" y="88"/>
                    <a:pt x="1034" y="85"/>
                  </a:cubicBezTo>
                  <a:lnTo>
                    <a:pt x="171" y="2"/>
                  </a:lnTo>
                  <a:cubicBezTo>
                    <a:pt x="164" y="1"/>
                    <a:pt x="157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6"/>
            <p:cNvSpPr/>
            <p:nvPr/>
          </p:nvSpPr>
          <p:spPr>
            <a:xfrm>
              <a:off x="1405625" y="2407025"/>
              <a:ext cx="29450" cy="9225"/>
            </a:xfrm>
            <a:custGeom>
              <a:avLst/>
              <a:gdLst/>
              <a:ahLst/>
              <a:cxnLst/>
              <a:rect l="l" t="t" r="r" b="b"/>
              <a:pathLst>
                <a:path w="1178" h="369" extrusionOk="0">
                  <a:moveTo>
                    <a:pt x="156" y="1"/>
                  </a:moveTo>
                  <a:cubicBezTo>
                    <a:pt x="84" y="1"/>
                    <a:pt x="20" y="49"/>
                    <a:pt x="7" y="122"/>
                  </a:cubicBezTo>
                  <a:lnTo>
                    <a:pt x="7" y="136"/>
                  </a:lnTo>
                  <a:cubicBezTo>
                    <a:pt x="0" y="212"/>
                    <a:pt x="61" y="280"/>
                    <a:pt x="141" y="284"/>
                  </a:cubicBezTo>
                  <a:lnTo>
                    <a:pt x="1000" y="367"/>
                  </a:lnTo>
                  <a:cubicBezTo>
                    <a:pt x="1007" y="368"/>
                    <a:pt x="1014" y="368"/>
                    <a:pt x="1020" y="368"/>
                  </a:cubicBezTo>
                  <a:cubicBezTo>
                    <a:pt x="1092" y="368"/>
                    <a:pt x="1153" y="317"/>
                    <a:pt x="1170" y="244"/>
                  </a:cubicBezTo>
                  <a:lnTo>
                    <a:pt x="1170" y="233"/>
                  </a:lnTo>
                  <a:cubicBezTo>
                    <a:pt x="1177" y="154"/>
                    <a:pt x="1116" y="85"/>
                    <a:pt x="1036" y="85"/>
                  </a:cubicBezTo>
                  <a:lnTo>
                    <a:pt x="177" y="2"/>
                  </a:lnTo>
                  <a:cubicBezTo>
                    <a:pt x="170" y="1"/>
                    <a:pt x="163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6"/>
            <p:cNvSpPr/>
            <p:nvPr/>
          </p:nvSpPr>
          <p:spPr>
            <a:xfrm>
              <a:off x="1453900" y="2411650"/>
              <a:ext cx="29550" cy="9175"/>
            </a:xfrm>
            <a:custGeom>
              <a:avLst/>
              <a:gdLst/>
              <a:ahLst/>
              <a:cxnLst/>
              <a:rect l="l" t="t" r="r" b="b"/>
              <a:pathLst>
                <a:path w="1182" h="367" extrusionOk="0">
                  <a:moveTo>
                    <a:pt x="164" y="1"/>
                  </a:moveTo>
                  <a:cubicBezTo>
                    <a:pt x="90" y="1"/>
                    <a:pt x="25" y="53"/>
                    <a:pt x="12" y="128"/>
                  </a:cubicBezTo>
                  <a:lnTo>
                    <a:pt x="12" y="132"/>
                  </a:lnTo>
                  <a:cubicBezTo>
                    <a:pt x="1" y="207"/>
                    <a:pt x="59" y="276"/>
                    <a:pt x="134" y="283"/>
                  </a:cubicBezTo>
                  <a:lnTo>
                    <a:pt x="1001" y="366"/>
                  </a:lnTo>
                  <a:cubicBezTo>
                    <a:pt x="1006" y="367"/>
                    <a:pt x="1011" y="367"/>
                    <a:pt x="1015" y="367"/>
                  </a:cubicBezTo>
                  <a:cubicBezTo>
                    <a:pt x="1089" y="367"/>
                    <a:pt x="1154" y="315"/>
                    <a:pt x="1171" y="240"/>
                  </a:cubicBezTo>
                  <a:lnTo>
                    <a:pt x="1171" y="236"/>
                  </a:lnTo>
                  <a:cubicBezTo>
                    <a:pt x="1182" y="160"/>
                    <a:pt x="1124" y="88"/>
                    <a:pt x="1044" y="85"/>
                  </a:cubicBezTo>
                  <a:lnTo>
                    <a:pt x="178" y="2"/>
                  </a:lnTo>
                  <a:cubicBezTo>
                    <a:pt x="173" y="1"/>
                    <a:pt x="168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6"/>
            <p:cNvSpPr/>
            <p:nvPr/>
          </p:nvSpPr>
          <p:spPr>
            <a:xfrm>
              <a:off x="1295925" y="2232125"/>
              <a:ext cx="35050" cy="95075"/>
            </a:xfrm>
            <a:custGeom>
              <a:avLst/>
              <a:gdLst/>
              <a:ahLst/>
              <a:cxnLst/>
              <a:rect l="l" t="t" r="r" b="b"/>
              <a:pathLst>
                <a:path w="1402" h="3803" extrusionOk="0">
                  <a:moveTo>
                    <a:pt x="792" y="0"/>
                  </a:moveTo>
                  <a:cubicBezTo>
                    <a:pt x="516" y="0"/>
                    <a:pt x="288" y="172"/>
                    <a:pt x="268" y="405"/>
                  </a:cubicBezTo>
                  <a:lnTo>
                    <a:pt x="228" y="853"/>
                  </a:lnTo>
                  <a:lnTo>
                    <a:pt x="232" y="853"/>
                  </a:lnTo>
                  <a:cubicBezTo>
                    <a:pt x="315" y="863"/>
                    <a:pt x="380" y="928"/>
                    <a:pt x="373" y="997"/>
                  </a:cubicBezTo>
                  <a:lnTo>
                    <a:pt x="373" y="1011"/>
                  </a:lnTo>
                  <a:cubicBezTo>
                    <a:pt x="363" y="1079"/>
                    <a:pt x="303" y="1126"/>
                    <a:pt x="236" y="1126"/>
                  </a:cubicBezTo>
                  <a:cubicBezTo>
                    <a:pt x="228" y="1126"/>
                    <a:pt x="219" y="1125"/>
                    <a:pt x="210" y="1123"/>
                  </a:cubicBezTo>
                  <a:lnTo>
                    <a:pt x="207" y="1123"/>
                  </a:lnTo>
                  <a:lnTo>
                    <a:pt x="1" y="3694"/>
                  </a:lnTo>
                  <a:lnTo>
                    <a:pt x="1070" y="3803"/>
                  </a:lnTo>
                  <a:lnTo>
                    <a:pt x="1312" y="1235"/>
                  </a:lnTo>
                  <a:lnTo>
                    <a:pt x="1312" y="1235"/>
                  </a:lnTo>
                  <a:lnTo>
                    <a:pt x="1301" y="1239"/>
                  </a:lnTo>
                  <a:cubicBezTo>
                    <a:pt x="1225" y="1235"/>
                    <a:pt x="1160" y="1170"/>
                    <a:pt x="1160" y="1095"/>
                  </a:cubicBezTo>
                  <a:lnTo>
                    <a:pt x="1160" y="1080"/>
                  </a:lnTo>
                  <a:cubicBezTo>
                    <a:pt x="1173" y="1013"/>
                    <a:pt x="1233" y="966"/>
                    <a:pt x="1300" y="966"/>
                  </a:cubicBezTo>
                  <a:cubicBezTo>
                    <a:pt x="1308" y="966"/>
                    <a:pt x="1317" y="966"/>
                    <a:pt x="1326" y="968"/>
                  </a:cubicBezTo>
                  <a:lnTo>
                    <a:pt x="1333" y="968"/>
                  </a:lnTo>
                  <a:lnTo>
                    <a:pt x="1380" y="524"/>
                  </a:lnTo>
                  <a:cubicBezTo>
                    <a:pt x="1402" y="271"/>
                    <a:pt x="1171" y="37"/>
                    <a:pt x="864" y="4"/>
                  </a:cubicBezTo>
                  <a:cubicBezTo>
                    <a:pt x="840" y="1"/>
                    <a:pt x="816" y="0"/>
                    <a:pt x="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6"/>
            <p:cNvSpPr/>
            <p:nvPr/>
          </p:nvSpPr>
          <p:spPr>
            <a:xfrm>
              <a:off x="1343500" y="2237350"/>
              <a:ext cx="36950" cy="94725"/>
            </a:xfrm>
            <a:custGeom>
              <a:avLst/>
              <a:gdLst/>
              <a:ahLst/>
              <a:cxnLst/>
              <a:rect l="l" t="t" r="r" b="b"/>
              <a:pathLst>
                <a:path w="1478" h="3789" extrusionOk="0">
                  <a:moveTo>
                    <a:pt x="875" y="1"/>
                  </a:moveTo>
                  <a:cubicBezTo>
                    <a:pt x="598" y="1"/>
                    <a:pt x="363" y="172"/>
                    <a:pt x="340" y="405"/>
                  </a:cubicBezTo>
                  <a:lnTo>
                    <a:pt x="293" y="849"/>
                  </a:lnTo>
                  <a:lnTo>
                    <a:pt x="297" y="849"/>
                  </a:lnTo>
                  <a:cubicBezTo>
                    <a:pt x="383" y="860"/>
                    <a:pt x="445" y="925"/>
                    <a:pt x="438" y="994"/>
                  </a:cubicBezTo>
                  <a:lnTo>
                    <a:pt x="438" y="1005"/>
                  </a:lnTo>
                  <a:cubicBezTo>
                    <a:pt x="422" y="1072"/>
                    <a:pt x="363" y="1119"/>
                    <a:pt x="297" y="1119"/>
                  </a:cubicBezTo>
                  <a:cubicBezTo>
                    <a:pt x="289" y="1119"/>
                    <a:pt x="280" y="1118"/>
                    <a:pt x="272" y="1117"/>
                  </a:cubicBezTo>
                  <a:lnTo>
                    <a:pt x="264" y="1117"/>
                  </a:lnTo>
                  <a:lnTo>
                    <a:pt x="1" y="3684"/>
                  </a:lnTo>
                  <a:lnTo>
                    <a:pt x="1070" y="3789"/>
                  </a:lnTo>
                  <a:lnTo>
                    <a:pt x="1366" y="1232"/>
                  </a:lnTo>
                  <a:lnTo>
                    <a:pt x="1362" y="1232"/>
                  </a:lnTo>
                  <a:cubicBezTo>
                    <a:pt x="1275" y="1221"/>
                    <a:pt x="1214" y="1156"/>
                    <a:pt x="1221" y="1088"/>
                  </a:cubicBezTo>
                  <a:lnTo>
                    <a:pt x="1221" y="1077"/>
                  </a:lnTo>
                  <a:cubicBezTo>
                    <a:pt x="1237" y="1010"/>
                    <a:pt x="1298" y="962"/>
                    <a:pt x="1365" y="962"/>
                  </a:cubicBezTo>
                  <a:cubicBezTo>
                    <a:pt x="1373" y="962"/>
                    <a:pt x="1382" y="963"/>
                    <a:pt x="1391" y="965"/>
                  </a:cubicBezTo>
                  <a:lnTo>
                    <a:pt x="1395" y="965"/>
                  </a:lnTo>
                  <a:lnTo>
                    <a:pt x="1449" y="521"/>
                  </a:lnTo>
                  <a:cubicBezTo>
                    <a:pt x="1478" y="268"/>
                    <a:pt x="1254" y="37"/>
                    <a:pt x="947" y="4"/>
                  </a:cubicBezTo>
                  <a:cubicBezTo>
                    <a:pt x="923" y="2"/>
                    <a:pt x="899" y="1"/>
                    <a:pt x="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6"/>
            <p:cNvSpPr/>
            <p:nvPr/>
          </p:nvSpPr>
          <p:spPr>
            <a:xfrm>
              <a:off x="1438375" y="2247675"/>
              <a:ext cx="40650" cy="93800"/>
            </a:xfrm>
            <a:custGeom>
              <a:avLst/>
              <a:gdLst/>
              <a:ahLst/>
              <a:cxnLst/>
              <a:rect l="l" t="t" r="r" b="b"/>
              <a:pathLst>
                <a:path w="1626" h="3752" extrusionOk="0">
                  <a:moveTo>
                    <a:pt x="1040" y="0"/>
                  </a:moveTo>
                  <a:cubicBezTo>
                    <a:pt x="760" y="0"/>
                    <a:pt x="515" y="169"/>
                    <a:pt x="481" y="400"/>
                  </a:cubicBezTo>
                  <a:lnTo>
                    <a:pt x="412" y="841"/>
                  </a:lnTo>
                  <a:lnTo>
                    <a:pt x="423" y="841"/>
                  </a:lnTo>
                  <a:cubicBezTo>
                    <a:pt x="506" y="852"/>
                    <a:pt x="568" y="913"/>
                    <a:pt x="560" y="985"/>
                  </a:cubicBezTo>
                  <a:lnTo>
                    <a:pt x="560" y="996"/>
                  </a:lnTo>
                  <a:cubicBezTo>
                    <a:pt x="541" y="1065"/>
                    <a:pt x="477" y="1110"/>
                    <a:pt x="409" y="1110"/>
                  </a:cubicBezTo>
                  <a:cubicBezTo>
                    <a:pt x="402" y="1110"/>
                    <a:pt x="394" y="1109"/>
                    <a:pt x="387" y="1108"/>
                  </a:cubicBezTo>
                  <a:lnTo>
                    <a:pt x="376" y="1108"/>
                  </a:lnTo>
                  <a:lnTo>
                    <a:pt x="1" y="3647"/>
                  </a:lnTo>
                  <a:lnTo>
                    <a:pt x="1059" y="3751"/>
                  </a:lnTo>
                  <a:lnTo>
                    <a:pt x="1470" y="1220"/>
                  </a:lnTo>
                  <a:cubicBezTo>
                    <a:pt x="1384" y="1209"/>
                    <a:pt x="1326" y="1148"/>
                    <a:pt x="1337" y="1076"/>
                  </a:cubicBezTo>
                  <a:lnTo>
                    <a:pt x="1337" y="1065"/>
                  </a:lnTo>
                  <a:cubicBezTo>
                    <a:pt x="1356" y="996"/>
                    <a:pt x="1417" y="951"/>
                    <a:pt x="1487" y="951"/>
                  </a:cubicBezTo>
                  <a:cubicBezTo>
                    <a:pt x="1495" y="951"/>
                    <a:pt x="1503" y="952"/>
                    <a:pt x="1510" y="953"/>
                  </a:cubicBezTo>
                  <a:lnTo>
                    <a:pt x="1582" y="512"/>
                  </a:lnTo>
                  <a:cubicBezTo>
                    <a:pt x="1626" y="267"/>
                    <a:pt x="1409" y="36"/>
                    <a:pt x="1106" y="3"/>
                  </a:cubicBezTo>
                  <a:cubicBezTo>
                    <a:pt x="1084" y="1"/>
                    <a:pt x="1062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6"/>
            <p:cNvSpPr/>
            <p:nvPr/>
          </p:nvSpPr>
          <p:spPr>
            <a:xfrm>
              <a:off x="1400375" y="2242525"/>
              <a:ext cx="29450" cy="20125"/>
            </a:xfrm>
            <a:custGeom>
              <a:avLst/>
              <a:gdLst/>
              <a:ahLst/>
              <a:cxnLst/>
              <a:rect l="l" t="t" r="r" b="b"/>
              <a:pathLst>
                <a:path w="1178" h="805" extrusionOk="0">
                  <a:moveTo>
                    <a:pt x="1" y="686"/>
                  </a:moveTo>
                  <a:cubicBezTo>
                    <a:pt x="1" y="689"/>
                    <a:pt x="1" y="691"/>
                    <a:pt x="1" y="693"/>
                  </a:cubicBezTo>
                  <a:lnTo>
                    <a:pt x="1" y="686"/>
                  </a:lnTo>
                  <a:close/>
                  <a:moveTo>
                    <a:pt x="589" y="0"/>
                  </a:moveTo>
                  <a:cubicBezTo>
                    <a:pt x="309" y="0"/>
                    <a:pt x="70" y="169"/>
                    <a:pt x="40" y="404"/>
                  </a:cubicBezTo>
                  <a:lnTo>
                    <a:pt x="1" y="686"/>
                  </a:lnTo>
                  <a:lnTo>
                    <a:pt x="1" y="686"/>
                  </a:lnTo>
                  <a:cubicBezTo>
                    <a:pt x="35" y="455"/>
                    <a:pt x="275" y="289"/>
                    <a:pt x="550" y="289"/>
                  </a:cubicBezTo>
                  <a:cubicBezTo>
                    <a:pt x="571" y="289"/>
                    <a:pt x="593" y="290"/>
                    <a:pt x="614" y="292"/>
                  </a:cubicBezTo>
                  <a:cubicBezTo>
                    <a:pt x="916" y="324"/>
                    <a:pt x="1135" y="552"/>
                    <a:pt x="1103" y="799"/>
                  </a:cubicBezTo>
                  <a:lnTo>
                    <a:pt x="1103" y="799"/>
                  </a:lnTo>
                  <a:lnTo>
                    <a:pt x="1142" y="516"/>
                  </a:lnTo>
                  <a:cubicBezTo>
                    <a:pt x="1178" y="267"/>
                    <a:pt x="957" y="36"/>
                    <a:pt x="654" y="3"/>
                  </a:cubicBezTo>
                  <a:cubicBezTo>
                    <a:pt x="632" y="1"/>
                    <a:pt x="610" y="0"/>
                    <a:pt x="589" y="0"/>
                  </a:cubicBezTo>
                  <a:close/>
                  <a:moveTo>
                    <a:pt x="1103" y="799"/>
                  </a:moveTo>
                  <a:lnTo>
                    <a:pt x="1102" y="805"/>
                  </a:lnTo>
                  <a:cubicBezTo>
                    <a:pt x="1102" y="803"/>
                    <a:pt x="1102" y="801"/>
                    <a:pt x="1103" y="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6"/>
            <p:cNvSpPr/>
            <p:nvPr/>
          </p:nvSpPr>
          <p:spPr>
            <a:xfrm>
              <a:off x="1398125" y="2270950"/>
              <a:ext cx="4450" cy="6675"/>
            </a:xfrm>
            <a:custGeom>
              <a:avLst/>
              <a:gdLst/>
              <a:ahLst/>
              <a:cxnLst/>
              <a:rect l="l" t="t" r="r" b="b"/>
              <a:pathLst>
                <a:path w="178" h="267" extrusionOk="0">
                  <a:moveTo>
                    <a:pt x="33" y="0"/>
                  </a:moveTo>
                  <a:lnTo>
                    <a:pt x="0" y="264"/>
                  </a:lnTo>
                  <a:lnTo>
                    <a:pt x="8" y="264"/>
                  </a:lnTo>
                  <a:cubicBezTo>
                    <a:pt x="17" y="265"/>
                    <a:pt x="26" y="266"/>
                    <a:pt x="35" y="266"/>
                  </a:cubicBezTo>
                  <a:cubicBezTo>
                    <a:pt x="101" y="266"/>
                    <a:pt x="161" y="222"/>
                    <a:pt x="177" y="155"/>
                  </a:cubicBezTo>
                  <a:lnTo>
                    <a:pt x="177" y="141"/>
                  </a:lnTo>
                  <a:cubicBezTo>
                    <a:pt x="177" y="65"/>
                    <a:pt x="116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6"/>
            <p:cNvSpPr/>
            <p:nvPr/>
          </p:nvSpPr>
          <p:spPr>
            <a:xfrm>
              <a:off x="1421950" y="2273675"/>
              <a:ext cx="4450" cy="6675"/>
            </a:xfrm>
            <a:custGeom>
              <a:avLst/>
              <a:gdLst/>
              <a:ahLst/>
              <a:cxnLst/>
              <a:rect l="l" t="t" r="r" b="b"/>
              <a:pathLst>
                <a:path w="178" h="267" extrusionOk="0">
                  <a:moveTo>
                    <a:pt x="149" y="0"/>
                  </a:moveTo>
                  <a:cubicBezTo>
                    <a:pt x="81" y="0"/>
                    <a:pt x="20" y="45"/>
                    <a:pt x="4" y="115"/>
                  </a:cubicBezTo>
                  <a:lnTo>
                    <a:pt x="4" y="126"/>
                  </a:lnTo>
                  <a:cubicBezTo>
                    <a:pt x="1" y="202"/>
                    <a:pt x="62" y="267"/>
                    <a:pt x="138" y="267"/>
                  </a:cubicBezTo>
                  <a:lnTo>
                    <a:pt x="178" y="3"/>
                  </a:lnTo>
                  <a:cubicBezTo>
                    <a:pt x="168" y="1"/>
                    <a:pt x="158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6"/>
            <p:cNvSpPr/>
            <p:nvPr/>
          </p:nvSpPr>
          <p:spPr>
            <a:xfrm>
              <a:off x="1324275" y="2263575"/>
              <a:ext cx="4350" cy="6750"/>
            </a:xfrm>
            <a:custGeom>
              <a:avLst/>
              <a:gdLst/>
              <a:ahLst/>
              <a:cxnLst/>
              <a:rect l="l" t="t" r="r" b="b"/>
              <a:pathLst>
                <a:path w="174" h="270" extrusionOk="0">
                  <a:moveTo>
                    <a:pt x="141" y="0"/>
                  </a:moveTo>
                  <a:cubicBezTo>
                    <a:pt x="74" y="0"/>
                    <a:pt x="13" y="47"/>
                    <a:pt x="1" y="115"/>
                  </a:cubicBezTo>
                  <a:lnTo>
                    <a:pt x="1" y="125"/>
                  </a:lnTo>
                  <a:cubicBezTo>
                    <a:pt x="1" y="205"/>
                    <a:pt x="62" y="270"/>
                    <a:pt x="141" y="270"/>
                  </a:cubicBezTo>
                  <a:lnTo>
                    <a:pt x="149" y="270"/>
                  </a:lnTo>
                  <a:lnTo>
                    <a:pt x="174" y="3"/>
                  </a:lnTo>
                  <a:lnTo>
                    <a:pt x="167" y="3"/>
                  </a:lnTo>
                  <a:cubicBezTo>
                    <a:pt x="158" y="1"/>
                    <a:pt x="149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6"/>
            <p:cNvSpPr/>
            <p:nvPr/>
          </p:nvSpPr>
          <p:spPr>
            <a:xfrm>
              <a:off x="1300450" y="2260750"/>
              <a:ext cx="4350" cy="6875"/>
            </a:xfrm>
            <a:custGeom>
              <a:avLst/>
              <a:gdLst/>
              <a:ahLst/>
              <a:cxnLst/>
              <a:rect l="l" t="t" r="r" b="b"/>
              <a:pathLst>
                <a:path w="174" h="275" extrusionOk="0">
                  <a:moveTo>
                    <a:pt x="22" y="0"/>
                  </a:moveTo>
                  <a:lnTo>
                    <a:pt x="0" y="271"/>
                  </a:lnTo>
                  <a:cubicBezTo>
                    <a:pt x="11" y="273"/>
                    <a:pt x="21" y="275"/>
                    <a:pt x="31" y="275"/>
                  </a:cubicBezTo>
                  <a:cubicBezTo>
                    <a:pt x="97" y="275"/>
                    <a:pt x="157" y="228"/>
                    <a:pt x="166" y="159"/>
                  </a:cubicBezTo>
                  <a:lnTo>
                    <a:pt x="166" y="148"/>
                  </a:lnTo>
                  <a:cubicBezTo>
                    <a:pt x="174" y="76"/>
                    <a:pt x="109" y="11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6"/>
            <p:cNvSpPr/>
            <p:nvPr/>
          </p:nvSpPr>
          <p:spPr>
            <a:xfrm>
              <a:off x="1301975" y="2232200"/>
              <a:ext cx="29000" cy="20250"/>
            </a:xfrm>
            <a:custGeom>
              <a:avLst/>
              <a:gdLst/>
              <a:ahLst/>
              <a:cxnLst/>
              <a:rect l="l" t="t" r="r" b="b"/>
              <a:pathLst>
                <a:path w="1160" h="810" extrusionOk="0">
                  <a:moveTo>
                    <a:pt x="550" y="1"/>
                  </a:moveTo>
                  <a:cubicBezTo>
                    <a:pt x="274" y="1"/>
                    <a:pt x="42" y="172"/>
                    <a:pt x="22" y="405"/>
                  </a:cubicBezTo>
                  <a:lnTo>
                    <a:pt x="1" y="694"/>
                  </a:lnTo>
                  <a:cubicBezTo>
                    <a:pt x="21" y="461"/>
                    <a:pt x="249" y="290"/>
                    <a:pt x="525" y="290"/>
                  </a:cubicBezTo>
                  <a:cubicBezTo>
                    <a:pt x="549" y="290"/>
                    <a:pt x="572" y="291"/>
                    <a:pt x="596" y="294"/>
                  </a:cubicBezTo>
                  <a:cubicBezTo>
                    <a:pt x="903" y="326"/>
                    <a:pt x="1131" y="557"/>
                    <a:pt x="1109" y="810"/>
                  </a:cubicBezTo>
                  <a:lnTo>
                    <a:pt x="1134" y="521"/>
                  </a:lnTo>
                  <a:cubicBezTo>
                    <a:pt x="1160" y="268"/>
                    <a:pt x="929" y="34"/>
                    <a:pt x="622" y="5"/>
                  </a:cubicBezTo>
                  <a:cubicBezTo>
                    <a:pt x="598" y="2"/>
                    <a:pt x="574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6"/>
            <p:cNvSpPr/>
            <p:nvPr/>
          </p:nvSpPr>
          <p:spPr>
            <a:xfrm>
              <a:off x="1349275" y="2265875"/>
              <a:ext cx="4450" cy="6775"/>
            </a:xfrm>
            <a:custGeom>
              <a:avLst/>
              <a:gdLst/>
              <a:ahLst/>
              <a:cxnLst/>
              <a:rect l="l" t="t" r="r" b="b"/>
              <a:pathLst>
                <a:path w="178" h="271" extrusionOk="0">
                  <a:moveTo>
                    <a:pt x="30" y="1"/>
                  </a:moveTo>
                  <a:lnTo>
                    <a:pt x="1" y="268"/>
                  </a:lnTo>
                  <a:lnTo>
                    <a:pt x="8" y="268"/>
                  </a:lnTo>
                  <a:cubicBezTo>
                    <a:pt x="17" y="270"/>
                    <a:pt x="25" y="271"/>
                    <a:pt x="34" y="271"/>
                  </a:cubicBezTo>
                  <a:cubicBezTo>
                    <a:pt x="100" y="271"/>
                    <a:pt x="161" y="223"/>
                    <a:pt x="174" y="156"/>
                  </a:cubicBezTo>
                  <a:lnTo>
                    <a:pt x="174" y="145"/>
                  </a:lnTo>
                  <a:cubicBezTo>
                    <a:pt x="178" y="66"/>
                    <a:pt x="11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6"/>
            <p:cNvSpPr/>
            <p:nvPr/>
          </p:nvSpPr>
          <p:spPr>
            <a:xfrm>
              <a:off x="1351275" y="2237350"/>
              <a:ext cx="29275" cy="20250"/>
            </a:xfrm>
            <a:custGeom>
              <a:avLst/>
              <a:gdLst/>
              <a:ahLst/>
              <a:cxnLst/>
              <a:rect l="l" t="t" r="r" b="b"/>
              <a:pathLst>
                <a:path w="1171" h="810" extrusionOk="0">
                  <a:moveTo>
                    <a:pt x="565" y="1"/>
                  </a:moveTo>
                  <a:cubicBezTo>
                    <a:pt x="291" y="1"/>
                    <a:pt x="56" y="172"/>
                    <a:pt x="29" y="405"/>
                  </a:cubicBezTo>
                  <a:lnTo>
                    <a:pt x="0" y="694"/>
                  </a:lnTo>
                  <a:cubicBezTo>
                    <a:pt x="24" y="461"/>
                    <a:pt x="258" y="290"/>
                    <a:pt x="533" y="290"/>
                  </a:cubicBezTo>
                  <a:cubicBezTo>
                    <a:pt x="556" y="290"/>
                    <a:pt x="580" y="291"/>
                    <a:pt x="603" y="293"/>
                  </a:cubicBezTo>
                  <a:cubicBezTo>
                    <a:pt x="910" y="326"/>
                    <a:pt x="1133" y="556"/>
                    <a:pt x="1105" y="808"/>
                  </a:cubicBezTo>
                  <a:lnTo>
                    <a:pt x="1105" y="808"/>
                  </a:lnTo>
                  <a:lnTo>
                    <a:pt x="1138" y="521"/>
                  </a:lnTo>
                  <a:cubicBezTo>
                    <a:pt x="1170" y="268"/>
                    <a:pt x="943" y="37"/>
                    <a:pt x="636" y="4"/>
                  </a:cubicBezTo>
                  <a:cubicBezTo>
                    <a:pt x="612" y="2"/>
                    <a:pt x="588" y="1"/>
                    <a:pt x="565" y="1"/>
                  </a:cubicBezTo>
                  <a:close/>
                  <a:moveTo>
                    <a:pt x="1105" y="808"/>
                  </a:moveTo>
                  <a:lnTo>
                    <a:pt x="1105" y="810"/>
                  </a:lnTo>
                  <a:cubicBezTo>
                    <a:pt x="1105" y="809"/>
                    <a:pt x="1105" y="809"/>
                    <a:pt x="1105" y="8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1373200" y="2268625"/>
              <a:ext cx="4375" cy="6775"/>
            </a:xfrm>
            <a:custGeom>
              <a:avLst/>
              <a:gdLst/>
              <a:ahLst/>
              <a:cxnLst/>
              <a:rect l="l" t="t" r="r" b="b"/>
              <a:pathLst>
                <a:path w="175" h="271" extrusionOk="0">
                  <a:moveTo>
                    <a:pt x="144" y="0"/>
                  </a:moveTo>
                  <a:cubicBezTo>
                    <a:pt x="78" y="0"/>
                    <a:pt x="17" y="48"/>
                    <a:pt x="1" y="115"/>
                  </a:cubicBezTo>
                  <a:lnTo>
                    <a:pt x="1" y="126"/>
                  </a:lnTo>
                  <a:cubicBezTo>
                    <a:pt x="1" y="205"/>
                    <a:pt x="62" y="266"/>
                    <a:pt x="142" y="270"/>
                  </a:cubicBezTo>
                  <a:lnTo>
                    <a:pt x="145" y="270"/>
                  </a:lnTo>
                  <a:lnTo>
                    <a:pt x="174" y="3"/>
                  </a:lnTo>
                  <a:lnTo>
                    <a:pt x="170" y="3"/>
                  </a:lnTo>
                  <a:cubicBezTo>
                    <a:pt x="162" y="1"/>
                    <a:pt x="153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1449300" y="2247650"/>
              <a:ext cx="29725" cy="20075"/>
            </a:xfrm>
            <a:custGeom>
              <a:avLst/>
              <a:gdLst/>
              <a:ahLst/>
              <a:cxnLst/>
              <a:rect l="l" t="t" r="r" b="b"/>
              <a:pathLst>
                <a:path w="1189" h="803" extrusionOk="0">
                  <a:moveTo>
                    <a:pt x="1" y="688"/>
                  </a:moveTo>
                  <a:cubicBezTo>
                    <a:pt x="1" y="689"/>
                    <a:pt x="1" y="689"/>
                    <a:pt x="1" y="690"/>
                  </a:cubicBezTo>
                  <a:lnTo>
                    <a:pt x="1" y="688"/>
                  </a:lnTo>
                  <a:close/>
                  <a:moveTo>
                    <a:pt x="598" y="0"/>
                  </a:moveTo>
                  <a:cubicBezTo>
                    <a:pt x="323" y="0"/>
                    <a:pt x="81" y="172"/>
                    <a:pt x="48" y="401"/>
                  </a:cubicBezTo>
                  <a:lnTo>
                    <a:pt x="1" y="688"/>
                  </a:lnTo>
                  <a:lnTo>
                    <a:pt x="1" y="688"/>
                  </a:lnTo>
                  <a:cubicBezTo>
                    <a:pt x="39" y="459"/>
                    <a:pt x="277" y="289"/>
                    <a:pt x="551" y="289"/>
                  </a:cubicBezTo>
                  <a:cubicBezTo>
                    <a:pt x="574" y="289"/>
                    <a:pt x="598" y="290"/>
                    <a:pt x="622" y="293"/>
                  </a:cubicBezTo>
                  <a:cubicBezTo>
                    <a:pt x="925" y="322"/>
                    <a:pt x="1137" y="548"/>
                    <a:pt x="1100" y="794"/>
                  </a:cubicBezTo>
                  <a:lnTo>
                    <a:pt x="1100" y="794"/>
                  </a:lnTo>
                  <a:lnTo>
                    <a:pt x="1145" y="513"/>
                  </a:lnTo>
                  <a:cubicBezTo>
                    <a:pt x="1189" y="268"/>
                    <a:pt x="976" y="37"/>
                    <a:pt x="669" y="4"/>
                  </a:cubicBezTo>
                  <a:cubicBezTo>
                    <a:pt x="645" y="2"/>
                    <a:pt x="621" y="0"/>
                    <a:pt x="598" y="0"/>
                  </a:cubicBezTo>
                  <a:close/>
                  <a:moveTo>
                    <a:pt x="1100" y="794"/>
                  </a:moveTo>
                  <a:lnTo>
                    <a:pt x="1098" y="802"/>
                  </a:lnTo>
                  <a:cubicBezTo>
                    <a:pt x="1099" y="799"/>
                    <a:pt x="1099" y="797"/>
                    <a:pt x="1100" y="7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1446500" y="2275900"/>
              <a:ext cx="5000" cy="6675"/>
            </a:xfrm>
            <a:custGeom>
              <a:avLst/>
              <a:gdLst/>
              <a:ahLst/>
              <a:cxnLst/>
              <a:rect l="l" t="t" r="r" b="b"/>
              <a:pathLst>
                <a:path w="200" h="267" extrusionOk="0">
                  <a:moveTo>
                    <a:pt x="40" y="1"/>
                  </a:moveTo>
                  <a:lnTo>
                    <a:pt x="1" y="264"/>
                  </a:lnTo>
                  <a:lnTo>
                    <a:pt x="12" y="264"/>
                  </a:lnTo>
                  <a:cubicBezTo>
                    <a:pt x="21" y="266"/>
                    <a:pt x="31" y="267"/>
                    <a:pt x="40" y="267"/>
                  </a:cubicBezTo>
                  <a:cubicBezTo>
                    <a:pt x="109" y="267"/>
                    <a:pt x="169" y="223"/>
                    <a:pt x="189" y="156"/>
                  </a:cubicBezTo>
                  <a:lnTo>
                    <a:pt x="189" y="142"/>
                  </a:lnTo>
                  <a:cubicBezTo>
                    <a:pt x="199" y="73"/>
                    <a:pt x="138" y="8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1470350" y="2278650"/>
              <a:ext cx="4700" cy="6675"/>
            </a:xfrm>
            <a:custGeom>
              <a:avLst/>
              <a:gdLst/>
              <a:ahLst/>
              <a:cxnLst/>
              <a:rect l="l" t="t" r="r" b="b"/>
              <a:pathLst>
                <a:path w="188" h="267" extrusionOk="0">
                  <a:moveTo>
                    <a:pt x="159" y="0"/>
                  </a:moveTo>
                  <a:cubicBezTo>
                    <a:pt x="91" y="0"/>
                    <a:pt x="30" y="45"/>
                    <a:pt x="14" y="115"/>
                  </a:cubicBezTo>
                  <a:lnTo>
                    <a:pt x="14" y="125"/>
                  </a:lnTo>
                  <a:cubicBezTo>
                    <a:pt x="0" y="194"/>
                    <a:pt x="61" y="259"/>
                    <a:pt x="144" y="266"/>
                  </a:cubicBezTo>
                  <a:lnTo>
                    <a:pt x="188" y="3"/>
                  </a:lnTo>
                  <a:cubicBezTo>
                    <a:pt x="178" y="1"/>
                    <a:pt x="169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1399025" y="2263725"/>
              <a:ext cx="4525" cy="6725"/>
            </a:xfrm>
            <a:custGeom>
              <a:avLst/>
              <a:gdLst/>
              <a:ahLst/>
              <a:cxnLst/>
              <a:rect l="l" t="t" r="r" b="b"/>
              <a:pathLst>
                <a:path w="181" h="269" extrusionOk="0">
                  <a:moveTo>
                    <a:pt x="37" y="0"/>
                  </a:moveTo>
                  <a:lnTo>
                    <a:pt x="0" y="267"/>
                  </a:lnTo>
                  <a:lnTo>
                    <a:pt x="8" y="267"/>
                  </a:lnTo>
                  <a:cubicBezTo>
                    <a:pt x="15" y="268"/>
                    <a:pt x="22" y="269"/>
                    <a:pt x="29" y="269"/>
                  </a:cubicBezTo>
                  <a:cubicBezTo>
                    <a:pt x="97" y="269"/>
                    <a:pt x="161" y="224"/>
                    <a:pt x="177" y="156"/>
                  </a:cubicBezTo>
                  <a:lnTo>
                    <a:pt x="177" y="141"/>
                  </a:lnTo>
                  <a:cubicBezTo>
                    <a:pt x="181" y="65"/>
                    <a:pt x="120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1422775" y="2266450"/>
              <a:ext cx="4625" cy="6775"/>
            </a:xfrm>
            <a:custGeom>
              <a:avLst/>
              <a:gdLst/>
              <a:ahLst/>
              <a:cxnLst/>
              <a:rect l="l" t="t" r="r" b="b"/>
              <a:pathLst>
                <a:path w="185" h="271" extrusionOk="0">
                  <a:moveTo>
                    <a:pt x="156" y="1"/>
                  </a:moveTo>
                  <a:cubicBezTo>
                    <a:pt x="87" y="1"/>
                    <a:pt x="27" y="45"/>
                    <a:pt x="11" y="115"/>
                  </a:cubicBezTo>
                  <a:lnTo>
                    <a:pt x="11" y="126"/>
                  </a:lnTo>
                  <a:cubicBezTo>
                    <a:pt x="0" y="195"/>
                    <a:pt x="61" y="260"/>
                    <a:pt x="145" y="270"/>
                  </a:cubicBezTo>
                  <a:lnTo>
                    <a:pt x="184" y="3"/>
                  </a:lnTo>
                  <a:cubicBezTo>
                    <a:pt x="175" y="1"/>
                    <a:pt x="165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1300975" y="2253525"/>
              <a:ext cx="4450" cy="6850"/>
            </a:xfrm>
            <a:custGeom>
              <a:avLst/>
              <a:gdLst/>
              <a:ahLst/>
              <a:cxnLst/>
              <a:rect l="l" t="t" r="r" b="b"/>
              <a:pathLst>
                <a:path w="178" h="274" extrusionOk="0">
                  <a:moveTo>
                    <a:pt x="26" y="0"/>
                  </a:moveTo>
                  <a:lnTo>
                    <a:pt x="1" y="271"/>
                  </a:lnTo>
                  <a:lnTo>
                    <a:pt x="5" y="271"/>
                  </a:lnTo>
                  <a:cubicBezTo>
                    <a:pt x="14" y="273"/>
                    <a:pt x="23" y="273"/>
                    <a:pt x="32" y="273"/>
                  </a:cubicBezTo>
                  <a:cubicBezTo>
                    <a:pt x="100" y="273"/>
                    <a:pt x="158" y="226"/>
                    <a:pt x="171" y="155"/>
                  </a:cubicBezTo>
                  <a:lnTo>
                    <a:pt x="171" y="145"/>
                  </a:lnTo>
                  <a:cubicBezTo>
                    <a:pt x="178" y="72"/>
                    <a:pt x="113" y="7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1324900" y="2256250"/>
              <a:ext cx="4450" cy="6850"/>
            </a:xfrm>
            <a:custGeom>
              <a:avLst/>
              <a:gdLst/>
              <a:ahLst/>
              <a:cxnLst/>
              <a:rect l="l" t="t" r="r" b="b"/>
              <a:pathLst>
                <a:path w="178" h="274" extrusionOk="0">
                  <a:moveTo>
                    <a:pt x="143" y="1"/>
                  </a:moveTo>
                  <a:cubicBezTo>
                    <a:pt x="75" y="1"/>
                    <a:pt x="17" y="48"/>
                    <a:pt x="1" y="115"/>
                  </a:cubicBezTo>
                  <a:lnTo>
                    <a:pt x="1" y="130"/>
                  </a:lnTo>
                  <a:cubicBezTo>
                    <a:pt x="4" y="205"/>
                    <a:pt x="66" y="270"/>
                    <a:pt x="145" y="274"/>
                  </a:cubicBezTo>
                  <a:lnTo>
                    <a:pt x="153" y="274"/>
                  </a:lnTo>
                  <a:lnTo>
                    <a:pt x="178" y="3"/>
                  </a:lnTo>
                  <a:lnTo>
                    <a:pt x="171" y="3"/>
                  </a:lnTo>
                  <a:cubicBezTo>
                    <a:pt x="161" y="1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1350100" y="2258575"/>
              <a:ext cx="4525" cy="6850"/>
            </a:xfrm>
            <a:custGeom>
              <a:avLst/>
              <a:gdLst/>
              <a:ahLst/>
              <a:cxnLst/>
              <a:rect l="l" t="t" r="r" b="b"/>
              <a:pathLst>
                <a:path w="181" h="274" extrusionOk="0">
                  <a:moveTo>
                    <a:pt x="29" y="0"/>
                  </a:moveTo>
                  <a:lnTo>
                    <a:pt x="0" y="271"/>
                  </a:lnTo>
                  <a:lnTo>
                    <a:pt x="4" y="271"/>
                  </a:lnTo>
                  <a:cubicBezTo>
                    <a:pt x="13" y="273"/>
                    <a:pt x="22" y="274"/>
                    <a:pt x="31" y="274"/>
                  </a:cubicBezTo>
                  <a:cubicBezTo>
                    <a:pt x="99" y="274"/>
                    <a:pt x="158" y="226"/>
                    <a:pt x="174" y="159"/>
                  </a:cubicBezTo>
                  <a:lnTo>
                    <a:pt x="174" y="145"/>
                  </a:lnTo>
                  <a:cubicBezTo>
                    <a:pt x="181" y="76"/>
                    <a:pt x="119" y="11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1373825" y="2261400"/>
              <a:ext cx="4650" cy="6775"/>
            </a:xfrm>
            <a:custGeom>
              <a:avLst/>
              <a:gdLst/>
              <a:ahLst/>
              <a:cxnLst/>
              <a:rect l="l" t="t" r="r" b="b"/>
              <a:pathLst>
                <a:path w="186" h="271" extrusionOk="0">
                  <a:moveTo>
                    <a:pt x="153" y="0"/>
                  </a:moveTo>
                  <a:cubicBezTo>
                    <a:pt x="85" y="0"/>
                    <a:pt x="24" y="45"/>
                    <a:pt x="12" y="115"/>
                  </a:cubicBezTo>
                  <a:lnTo>
                    <a:pt x="12" y="126"/>
                  </a:lnTo>
                  <a:cubicBezTo>
                    <a:pt x="1" y="194"/>
                    <a:pt x="66" y="259"/>
                    <a:pt x="149" y="270"/>
                  </a:cubicBezTo>
                  <a:lnTo>
                    <a:pt x="153" y="270"/>
                  </a:lnTo>
                  <a:lnTo>
                    <a:pt x="185" y="3"/>
                  </a:lnTo>
                  <a:lnTo>
                    <a:pt x="182" y="3"/>
                  </a:lnTo>
                  <a:cubicBezTo>
                    <a:pt x="172" y="1"/>
                    <a:pt x="162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1471500" y="2271425"/>
              <a:ext cx="4725" cy="6750"/>
            </a:xfrm>
            <a:custGeom>
              <a:avLst/>
              <a:gdLst/>
              <a:ahLst/>
              <a:cxnLst/>
              <a:rect l="l" t="t" r="r" b="b"/>
              <a:pathLst>
                <a:path w="189" h="270" extrusionOk="0">
                  <a:moveTo>
                    <a:pt x="162" y="0"/>
                  </a:moveTo>
                  <a:cubicBezTo>
                    <a:pt x="95" y="0"/>
                    <a:pt x="31" y="48"/>
                    <a:pt x="12" y="115"/>
                  </a:cubicBezTo>
                  <a:lnTo>
                    <a:pt x="12" y="126"/>
                  </a:lnTo>
                  <a:cubicBezTo>
                    <a:pt x="1" y="198"/>
                    <a:pt x="62" y="263"/>
                    <a:pt x="145" y="270"/>
                  </a:cubicBezTo>
                  <a:lnTo>
                    <a:pt x="189" y="3"/>
                  </a:lnTo>
                  <a:cubicBezTo>
                    <a:pt x="180" y="1"/>
                    <a:pt x="171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1447675" y="2268775"/>
              <a:ext cx="4900" cy="6675"/>
            </a:xfrm>
            <a:custGeom>
              <a:avLst/>
              <a:gdLst/>
              <a:ahLst/>
              <a:cxnLst/>
              <a:rect l="l" t="t" r="r" b="b"/>
              <a:pathLst>
                <a:path w="196" h="267" extrusionOk="0">
                  <a:moveTo>
                    <a:pt x="40" y="0"/>
                  </a:moveTo>
                  <a:lnTo>
                    <a:pt x="1" y="264"/>
                  </a:lnTo>
                  <a:lnTo>
                    <a:pt x="8" y="264"/>
                  </a:lnTo>
                  <a:cubicBezTo>
                    <a:pt x="18" y="266"/>
                    <a:pt x="27" y="267"/>
                    <a:pt x="37" y="267"/>
                  </a:cubicBezTo>
                  <a:cubicBezTo>
                    <a:pt x="105" y="267"/>
                    <a:pt x="166" y="222"/>
                    <a:pt x="185" y="152"/>
                  </a:cubicBezTo>
                  <a:lnTo>
                    <a:pt x="185" y="141"/>
                  </a:lnTo>
                  <a:cubicBezTo>
                    <a:pt x="196" y="73"/>
                    <a:pt x="134" y="8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1275625" y="2251150"/>
              <a:ext cx="4450" cy="6825"/>
            </a:xfrm>
            <a:custGeom>
              <a:avLst/>
              <a:gdLst/>
              <a:ahLst/>
              <a:cxnLst/>
              <a:rect l="l" t="t" r="r" b="b"/>
              <a:pathLst>
                <a:path w="178" h="273" extrusionOk="0">
                  <a:moveTo>
                    <a:pt x="150" y="1"/>
                  </a:moveTo>
                  <a:cubicBezTo>
                    <a:pt x="71" y="1"/>
                    <a:pt x="7" y="49"/>
                    <a:pt x="0" y="117"/>
                  </a:cubicBezTo>
                  <a:lnTo>
                    <a:pt x="0" y="128"/>
                  </a:lnTo>
                  <a:cubicBezTo>
                    <a:pt x="4" y="207"/>
                    <a:pt x="69" y="269"/>
                    <a:pt x="148" y="272"/>
                  </a:cubicBezTo>
                  <a:lnTo>
                    <a:pt x="159" y="272"/>
                  </a:lnTo>
                  <a:lnTo>
                    <a:pt x="177" y="1"/>
                  </a:lnTo>
                  <a:lnTo>
                    <a:pt x="166" y="1"/>
                  </a:lnTo>
                  <a:cubicBezTo>
                    <a:pt x="161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1485425" y="2229325"/>
              <a:ext cx="19975" cy="114225"/>
            </a:xfrm>
            <a:custGeom>
              <a:avLst/>
              <a:gdLst/>
              <a:ahLst/>
              <a:cxnLst/>
              <a:rect l="l" t="t" r="r" b="b"/>
              <a:pathLst>
                <a:path w="799" h="4569" extrusionOk="0">
                  <a:moveTo>
                    <a:pt x="798" y="0"/>
                  </a:moveTo>
                  <a:lnTo>
                    <a:pt x="480" y="1777"/>
                  </a:lnTo>
                  <a:lnTo>
                    <a:pt x="488" y="1777"/>
                  </a:lnTo>
                  <a:lnTo>
                    <a:pt x="798" y="0"/>
                  </a:lnTo>
                  <a:close/>
                  <a:moveTo>
                    <a:pt x="488" y="1777"/>
                  </a:moveTo>
                  <a:lnTo>
                    <a:pt x="442" y="2041"/>
                  </a:lnTo>
                  <a:lnTo>
                    <a:pt x="448" y="2041"/>
                  </a:lnTo>
                  <a:cubicBezTo>
                    <a:pt x="457" y="2042"/>
                    <a:pt x="467" y="2043"/>
                    <a:pt x="477" y="2043"/>
                  </a:cubicBezTo>
                  <a:cubicBezTo>
                    <a:pt x="545" y="2043"/>
                    <a:pt x="606" y="1999"/>
                    <a:pt x="625" y="1932"/>
                  </a:cubicBezTo>
                  <a:lnTo>
                    <a:pt x="625" y="1918"/>
                  </a:lnTo>
                  <a:cubicBezTo>
                    <a:pt x="639" y="1849"/>
                    <a:pt x="578" y="1788"/>
                    <a:pt x="495" y="1777"/>
                  </a:cubicBezTo>
                  <a:close/>
                  <a:moveTo>
                    <a:pt x="437" y="2041"/>
                  </a:moveTo>
                  <a:lnTo>
                    <a:pt x="0" y="4568"/>
                  </a:lnTo>
                  <a:lnTo>
                    <a:pt x="442" y="2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1471250" y="2112675"/>
              <a:ext cx="31350" cy="18825"/>
            </a:xfrm>
            <a:custGeom>
              <a:avLst/>
              <a:gdLst/>
              <a:ahLst/>
              <a:cxnLst/>
              <a:rect l="l" t="t" r="r" b="b"/>
              <a:pathLst>
                <a:path w="1254" h="753" extrusionOk="0">
                  <a:moveTo>
                    <a:pt x="617" y="0"/>
                  </a:moveTo>
                  <a:cubicBezTo>
                    <a:pt x="329" y="0"/>
                    <a:pt x="76" y="167"/>
                    <a:pt x="40" y="391"/>
                  </a:cubicBezTo>
                  <a:lnTo>
                    <a:pt x="0" y="626"/>
                  </a:lnTo>
                  <a:cubicBezTo>
                    <a:pt x="40" y="399"/>
                    <a:pt x="289" y="235"/>
                    <a:pt x="576" y="235"/>
                  </a:cubicBezTo>
                  <a:cubicBezTo>
                    <a:pt x="604" y="235"/>
                    <a:pt x="632" y="236"/>
                    <a:pt x="661" y="239"/>
                  </a:cubicBezTo>
                  <a:cubicBezTo>
                    <a:pt x="986" y="272"/>
                    <a:pt x="1210" y="507"/>
                    <a:pt x="1166" y="752"/>
                  </a:cubicBezTo>
                  <a:lnTo>
                    <a:pt x="1210" y="521"/>
                  </a:lnTo>
                  <a:cubicBezTo>
                    <a:pt x="1253" y="272"/>
                    <a:pt x="1026" y="41"/>
                    <a:pt x="701" y="5"/>
                  </a:cubicBezTo>
                  <a:cubicBezTo>
                    <a:pt x="673" y="2"/>
                    <a:pt x="645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1314625" y="2095250"/>
              <a:ext cx="30800" cy="19100"/>
            </a:xfrm>
            <a:custGeom>
              <a:avLst/>
              <a:gdLst/>
              <a:ahLst/>
              <a:cxnLst/>
              <a:rect l="l" t="t" r="r" b="b"/>
              <a:pathLst>
                <a:path w="1232" h="764" extrusionOk="0">
                  <a:moveTo>
                    <a:pt x="1" y="629"/>
                  </a:moveTo>
                  <a:lnTo>
                    <a:pt x="1" y="629"/>
                  </a:lnTo>
                  <a:cubicBezTo>
                    <a:pt x="1" y="630"/>
                    <a:pt x="0" y="632"/>
                    <a:pt x="0" y="633"/>
                  </a:cubicBezTo>
                  <a:lnTo>
                    <a:pt x="1" y="629"/>
                  </a:lnTo>
                  <a:close/>
                  <a:moveTo>
                    <a:pt x="580" y="0"/>
                  </a:moveTo>
                  <a:cubicBezTo>
                    <a:pt x="288" y="0"/>
                    <a:pt x="49" y="168"/>
                    <a:pt x="25" y="398"/>
                  </a:cubicBezTo>
                  <a:lnTo>
                    <a:pt x="1" y="629"/>
                  </a:lnTo>
                  <a:lnTo>
                    <a:pt x="1" y="629"/>
                  </a:lnTo>
                  <a:cubicBezTo>
                    <a:pt x="26" y="403"/>
                    <a:pt x="266" y="235"/>
                    <a:pt x="553" y="235"/>
                  </a:cubicBezTo>
                  <a:cubicBezTo>
                    <a:pt x="580" y="235"/>
                    <a:pt x="608" y="236"/>
                    <a:pt x="636" y="240"/>
                  </a:cubicBezTo>
                  <a:cubicBezTo>
                    <a:pt x="961" y="276"/>
                    <a:pt x="1206" y="510"/>
                    <a:pt x="1177" y="763"/>
                  </a:cubicBezTo>
                  <a:lnTo>
                    <a:pt x="1206" y="528"/>
                  </a:lnTo>
                  <a:cubicBezTo>
                    <a:pt x="1232" y="276"/>
                    <a:pt x="990" y="41"/>
                    <a:pt x="665" y="5"/>
                  </a:cubicBezTo>
                  <a:cubicBezTo>
                    <a:pt x="636" y="2"/>
                    <a:pt x="608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1419250" y="2106900"/>
              <a:ext cx="31175" cy="18900"/>
            </a:xfrm>
            <a:custGeom>
              <a:avLst/>
              <a:gdLst/>
              <a:ahLst/>
              <a:cxnLst/>
              <a:rect l="l" t="t" r="r" b="b"/>
              <a:pathLst>
                <a:path w="1247" h="756" extrusionOk="0">
                  <a:moveTo>
                    <a:pt x="1" y="624"/>
                  </a:moveTo>
                  <a:cubicBezTo>
                    <a:pt x="1" y="626"/>
                    <a:pt x="0" y="628"/>
                    <a:pt x="0" y="629"/>
                  </a:cubicBezTo>
                  <a:lnTo>
                    <a:pt x="1" y="624"/>
                  </a:lnTo>
                  <a:close/>
                  <a:moveTo>
                    <a:pt x="602" y="0"/>
                  </a:moveTo>
                  <a:cubicBezTo>
                    <a:pt x="312" y="0"/>
                    <a:pt x="66" y="167"/>
                    <a:pt x="33" y="395"/>
                  </a:cubicBezTo>
                  <a:lnTo>
                    <a:pt x="1" y="624"/>
                  </a:lnTo>
                  <a:lnTo>
                    <a:pt x="1" y="624"/>
                  </a:lnTo>
                  <a:cubicBezTo>
                    <a:pt x="34" y="399"/>
                    <a:pt x="281" y="235"/>
                    <a:pt x="567" y="235"/>
                  </a:cubicBezTo>
                  <a:cubicBezTo>
                    <a:pt x="594" y="235"/>
                    <a:pt x="622" y="236"/>
                    <a:pt x="650" y="239"/>
                  </a:cubicBezTo>
                  <a:cubicBezTo>
                    <a:pt x="975" y="276"/>
                    <a:pt x="1206" y="507"/>
                    <a:pt x="1170" y="756"/>
                  </a:cubicBezTo>
                  <a:lnTo>
                    <a:pt x="1206" y="525"/>
                  </a:lnTo>
                  <a:cubicBezTo>
                    <a:pt x="1246" y="276"/>
                    <a:pt x="1011" y="41"/>
                    <a:pt x="686" y="5"/>
                  </a:cubicBezTo>
                  <a:cubicBezTo>
                    <a:pt x="658" y="2"/>
                    <a:pt x="630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1366975" y="2101100"/>
              <a:ext cx="31000" cy="19025"/>
            </a:xfrm>
            <a:custGeom>
              <a:avLst/>
              <a:gdLst/>
              <a:ahLst/>
              <a:cxnLst/>
              <a:rect l="l" t="t" r="r" b="b"/>
              <a:pathLst>
                <a:path w="1240" h="761" extrusionOk="0">
                  <a:moveTo>
                    <a:pt x="592" y="1"/>
                  </a:moveTo>
                  <a:cubicBezTo>
                    <a:pt x="302" y="1"/>
                    <a:pt x="56" y="168"/>
                    <a:pt x="29" y="396"/>
                  </a:cubicBezTo>
                  <a:lnTo>
                    <a:pt x="1" y="634"/>
                  </a:lnTo>
                  <a:cubicBezTo>
                    <a:pt x="30" y="403"/>
                    <a:pt x="273" y="236"/>
                    <a:pt x="563" y="236"/>
                  </a:cubicBezTo>
                  <a:cubicBezTo>
                    <a:pt x="590" y="236"/>
                    <a:pt x="619" y="237"/>
                    <a:pt x="647" y="240"/>
                  </a:cubicBezTo>
                  <a:cubicBezTo>
                    <a:pt x="970" y="276"/>
                    <a:pt x="1207" y="508"/>
                    <a:pt x="1175" y="756"/>
                  </a:cubicBezTo>
                  <a:lnTo>
                    <a:pt x="1175" y="756"/>
                  </a:lnTo>
                  <a:lnTo>
                    <a:pt x="1207" y="526"/>
                  </a:lnTo>
                  <a:cubicBezTo>
                    <a:pt x="1239" y="276"/>
                    <a:pt x="1001" y="42"/>
                    <a:pt x="676" y="6"/>
                  </a:cubicBezTo>
                  <a:cubicBezTo>
                    <a:pt x="647" y="2"/>
                    <a:pt x="619" y="1"/>
                    <a:pt x="592" y="1"/>
                  </a:cubicBezTo>
                  <a:close/>
                  <a:moveTo>
                    <a:pt x="1175" y="756"/>
                  </a:moveTo>
                  <a:lnTo>
                    <a:pt x="1174" y="760"/>
                  </a:lnTo>
                  <a:cubicBezTo>
                    <a:pt x="1174" y="759"/>
                    <a:pt x="1174" y="757"/>
                    <a:pt x="1175" y="7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1439375" y="1971100"/>
              <a:ext cx="33075" cy="19375"/>
            </a:xfrm>
            <a:custGeom>
              <a:avLst/>
              <a:gdLst/>
              <a:ahLst/>
              <a:cxnLst/>
              <a:rect l="l" t="t" r="r" b="b"/>
              <a:pathLst>
                <a:path w="1323" h="775" extrusionOk="0">
                  <a:moveTo>
                    <a:pt x="634" y="0"/>
                  </a:moveTo>
                  <a:cubicBezTo>
                    <a:pt x="332" y="0"/>
                    <a:pt x="73" y="160"/>
                    <a:pt x="40" y="385"/>
                  </a:cubicBezTo>
                  <a:lnTo>
                    <a:pt x="0" y="634"/>
                  </a:lnTo>
                  <a:cubicBezTo>
                    <a:pt x="36" y="409"/>
                    <a:pt x="294" y="246"/>
                    <a:pt x="596" y="246"/>
                  </a:cubicBezTo>
                  <a:cubicBezTo>
                    <a:pt x="628" y="246"/>
                    <a:pt x="661" y="248"/>
                    <a:pt x="694" y="251"/>
                  </a:cubicBezTo>
                  <a:cubicBezTo>
                    <a:pt x="1033" y="291"/>
                    <a:pt x="1279" y="529"/>
                    <a:pt x="1239" y="775"/>
                  </a:cubicBezTo>
                  <a:lnTo>
                    <a:pt x="1279" y="529"/>
                  </a:lnTo>
                  <a:cubicBezTo>
                    <a:pt x="1322" y="280"/>
                    <a:pt x="1077" y="46"/>
                    <a:pt x="734" y="6"/>
                  </a:cubicBezTo>
                  <a:cubicBezTo>
                    <a:pt x="700" y="2"/>
                    <a:pt x="667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1458050" y="2065200"/>
              <a:ext cx="23425" cy="2650"/>
            </a:xfrm>
            <a:custGeom>
              <a:avLst/>
              <a:gdLst/>
              <a:ahLst/>
              <a:cxnLst/>
              <a:rect l="l" t="t" r="r" b="b"/>
              <a:pathLst>
                <a:path w="937" h="106" extrusionOk="0">
                  <a:moveTo>
                    <a:pt x="1" y="1"/>
                  </a:moveTo>
                  <a:lnTo>
                    <a:pt x="936" y="106"/>
                  </a:lnTo>
                  <a:lnTo>
                    <a:pt x="936" y="1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1494350" y="1977500"/>
              <a:ext cx="33250" cy="19300"/>
            </a:xfrm>
            <a:custGeom>
              <a:avLst/>
              <a:gdLst/>
              <a:ahLst/>
              <a:cxnLst/>
              <a:rect l="l" t="t" r="r" b="b"/>
              <a:pathLst>
                <a:path w="1330" h="772" extrusionOk="0">
                  <a:moveTo>
                    <a:pt x="1" y="629"/>
                  </a:moveTo>
                  <a:lnTo>
                    <a:pt x="1" y="629"/>
                  </a:lnTo>
                  <a:cubicBezTo>
                    <a:pt x="1" y="630"/>
                    <a:pt x="1" y="630"/>
                    <a:pt x="1" y="631"/>
                  </a:cubicBezTo>
                  <a:lnTo>
                    <a:pt x="1" y="629"/>
                  </a:lnTo>
                  <a:close/>
                  <a:moveTo>
                    <a:pt x="649" y="0"/>
                  </a:moveTo>
                  <a:cubicBezTo>
                    <a:pt x="349" y="0"/>
                    <a:pt x="87" y="161"/>
                    <a:pt x="47" y="385"/>
                  </a:cubicBezTo>
                  <a:lnTo>
                    <a:pt x="1" y="629"/>
                  </a:lnTo>
                  <a:lnTo>
                    <a:pt x="1" y="629"/>
                  </a:lnTo>
                  <a:cubicBezTo>
                    <a:pt x="44" y="405"/>
                    <a:pt x="306" y="246"/>
                    <a:pt x="606" y="246"/>
                  </a:cubicBezTo>
                  <a:cubicBezTo>
                    <a:pt x="638" y="246"/>
                    <a:pt x="671" y="248"/>
                    <a:pt x="705" y="252"/>
                  </a:cubicBezTo>
                  <a:cubicBezTo>
                    <a:pt x="1040" y="291"/>
                    <a:pt x="1280" y="520"/>
                    <a:pt x="1241" y="762"/>
                  </a:cubicBezTo>
                  <a:lnTo>
                    <a:pt x="1241" y="762"/>
                  </a:lnTo>
                  <a:lnTo>
                    <a:pt x="1282" y="526"/>
                  </a:lnTo>
                  <a:cubicBezTo>
                    <a:pt x="1329" y="277"/>
                    <a:pt x="1091" y="42"/>
                    <a:pt x="748" y="6"/>
                  </a:cubicBezTo>
                  <a:cubicBezTo>
                    <a:pt x="715" y="2"/>
                    <a:pt x="682" y="0"/>
                    <a:pt x="649" y="0"/>
                  </a:cubicBezTo>
                  <a:close/>
                  <a:moveTo>
                    <a:pt x="1241" y="762"/>
                  </a:moveTo>
                  <a:lnTo>
                    <a:pt x="1239" y="772"/>
                  </a:lnTo>
                  <a:cubicBezTo>
                    <a:pt x="1240" y="769"/>
                    <a:pt x="1240" y="766"/>
                    <a:pt x="1241" y="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1297200" y="2047075"/>
              <a:ext cx="23575" cy="2725"/>
            </a:xfrm>
            <a:custGeom>
              <a:avLst/>
              <a:gdLst/>
              <a:ahLst/>
              <a:cxnLst/>
              <a:rect l="l" t="t" r="r" b="b"/>
              <a:pathLst>
                <a:path w="943" h="109" extrusionOk="0">
                  <a:moveTo>
                    <a:pt x="943" y="10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1511325" y="2071175"/>
              <a:ext cx="23325" cy="2625"/>
            </a:xfrm>
            <a:custGeom>
              <a:avLst/>
              <a:gdLst/>
              <a:ahLst/>
              <a:cxnLst/>
              <a:rect l="l" t="t" r="r" b="b"/>
              <a:pathLst>
                <a:path w="933" h="105" extrusionOk="0">
                  <a:moveTo>
                    <a:pt x="0" y="0"/>
                  </a:moveTo>
                  <a:lnTo>
                    <a:pt x="0" y="0"/>
                  </a:lnTo>
                  <a:lnTo>
                    <a:pt x="932" y="105"/>
                  </a:lnTo>
                  <a:lnTo>
                    <a:pt x="932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1328800" y="1958100"/>
              <a:ext cx="32600" cy="19650"/>
            </a:xfrm>
            <a:custGeom>
              <a:avLst/>
              <a:gdLst/>
              <a:ahLst/>
              <a:cxnLst/>
              <a:rect l="l" t="t" r="r" b="b"/>
              <a:pathLst>
                <a:path w="1304" h="786" extrusionOk="0">
                  <a:moveTo>
                    <a:pt x="606" y="0"/>
                  </a:moveTo>
                  <a:cubicBezTo>
                    <a:pt x="302" y="0"/>
                    <a:pt x="52" y="164"/>
                    <a:pt x="25" y="392"/>
                  </a:cubicBezTo>
                  <a:lnTo>
                    <a:pt x="0" y="641"/>
                  </a:lnTo>
                  <a:cubicBezTo>
                    <a:pt x="23" y="416"/>
                    <a:pt x="273" y="253"/>
                    <a:pt x="577" y="253"/>
                  </a:cubicBezTo>
                  <a:cubicBezTo>
                    <a:pt x="609" y="253"/>
                    <a:pt x="642" y="255"/>
                    <a:pt x="675" y="259"/>
                  </a:cubicBezTo>
                  <a:cubicBezTo>
                    <a:pt x="1018" y="298"/>
                    <a:pt x="1275" y="537"/>
                    <a:pt x="1242" y="786"/>
                  </a:cubicBezTo>
                  <a:lnTo>
                    <a:pt x="1275" y="537"/>
                  </a:lnTo>
                  <a:cubicBezTo>
                    <a:pt x="1304" y="284"/>
                    <a:pt x="1047" y="46"/>
                    <a:pt x="704" y="6"/>
                  </a:cubicBezTo>
                  <a:cubicBezTo>
                    <a:pt x="671" y="2"/>
                    <a:pt x="638" y="0"/>
                    <a:pt x="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1404525" y="2059250"/>
              <a:ext cx="23500" cy="2650"/>
            </a:xfrm>
            <a:custGeom>
              <a:avLst/>
              <a:gdLst/>
              <a:ahLst/>
              <a:cxnLst/>
              <a:rect l="l" t="t" r="r" b="b"/>
              <a:pathLst>
                <a:path w="940" h="106" extrusionOk="0">
                  <a:moveTo>
                    <a:pt x="1" y="1"/>
                  </a:moveTo>
                  <a:lnTo>
                    <a:pt x="940" y="105"/>
                  </a:lnTo>
                  <a:lnTo>
                    <a:pt x="940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1350900" y="2053200"/>
              <a:ext cx="23600" cy="2650"/>
            </a:xfrm>
            <a:custGeom>
              <a:avLst/>
              <a:gdLst/>
              <a:ahLst/>
              <a:cxnLst/>
              <a:rect l="l" t="t" r="r" b="b"/>
              <a:pathLst>
                <a:path w="944" h="106" extrusionOk="0">
                  <a:moveTo>
                    <a:pt x="1" y="1"/>
                  </a:moveTo>
                  <a:lnTo>
                    <a:pt x="943" y="105"/>
                  </a:lnTo>
                  <a:lnTo>
                    <a:pt x="943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1384125" y="1964600"/>
              <a:ext cx="32875" cy="19575"/>
            </a:xfrm>
            <a:custGeom>
              <a:avLst/>
              <a:gdLst/>
              <a:ahLst/>
              <a:cxnLst/>
              <a:rect l="l" t="t" r="r" b="b"/>
              <a:pathLst>
                <a:path w="1315" h="783" extrusionOk="0">
                  <a:moveTo>
                    <a:pt x="621" y="0"/>
                  </a:moveTo>
                  <a:cubicBezTo>
                    <a:pt x="319" y="0"/>
                    <a:pt x="62" y="163"/>
                    <a:pt x="33" y="389"/>
                  </a:cubicBezTo>
                  <a:lnTo>
                    <a:pt x="1" y="638"/>
                  </a:lnTo>
                  <a:cubicBezTo>
                    <a:pt x="30" y="413"/>
                    <a:pt x="286" y="249"/>
                    <a:pt x="589" y="249"/>
                  </a:cubicBezTo>
                  <a:cubicBezTo>
                    <a:pt x="621" y="249"/>
                    <a:pt x="654" y="251"/>
                    <a:pt x="687" y="255"/>
                  </a:cubicBezTo>
                  <a:cubicBezTo>
                    <a:pt x="1026" y="295"/>
                    <a:pt x="1279" y="533"/>
                    <a:pt x="1243" y="782"/>
                  </a:cubicBezTo>
                  <a:lnTo>
                    <a:pt x="1279" y="533"/>
                  </a:lnTo>
                  <a:cubicBezTo>
                    <a:pt x="1315" y="284"/>
                    <a:pt x="1062" y="46"/>
                    <a:pt x="719" y="6"/>
                  </a:cubicBezTo>
                  <a:cubicBezTo>
                    <a:pt x="686" y="2"/>
                    <a:pt x="653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1453725" y="1926450"/>
              <a:ext cx="28100" cy="3375"/>
            </a:xfrm>
            <a:custGeom>
              <a:avLst/>
              <a:gdLst/>
              <a:ahLst/>
              <a:cxnLst/>
              <a:rect l="l" t="t" r="r" b="b"/>
              <a:pathLst>
                <a:path w="1124" h="135" extrusionOk="0">
                  <a:moveTo>
                    <a:pt x="1" y="1"/>
                  </a:moveTo>
                  <a:lnTo>
                    <a:pt x="1124" y="134"/>
                  </a:lnTo>
                  <a:lnTo>
                    <a:pt x="1124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1427825" y="1838900"/>
              <a:ext cx="39100" cy="20975"/>
            </a:xfrm>
            <a:custGeom>
              <a:avLst/>
              <a:gdLst/>
              <a:ahLst/>
              <a:cxnLst/>
              <a:rect l="l" t="t" r="r" b="b"/>
              <a:pathLst>
                <a:path w="1564" h="839" extrusionOk="0">
                  <a:moveTo>
                    <a:pt x="736" y="0"/>
                  </a:moveTo>
                  <a:cubicBezTo>
                    <a:pt x="376" y="0"/>
                    <a:pt x="72" y="181"/>
                    <a:pt x="33" y="434"/>
                  </a:cubicBezTo>
                  <a:lnTo>
                    <a:pt x="0" y="657"/>
                  </a:lnTo>
                  <a:cubicBezTo>
                    <a:pt x="39" y="406"/>
                    <a:pt x="336" y="227"/>
                    <a:pt x="692" y="227"/>
                  </a:cubicBezTo>
                  <a:cubicBezTo>
                    <a:pt x="735" y="227"/>
                    <a:pt x="779" y="230"/>
                    <a:pt x="824" y="235"/>
                  </a:cubicBezTo>
                  <a:cubicBezTo>
                    <a:pt x="1230" y="282"/>
                    <a:pt x="1525" y="554"/>
                    <a:pt x="1478" y="835"/>
                  </a:cubicBezTo>
                  <a:lnTo>
                    <a:pt x="1478" y="835"/>
                  </a:lnTo>
                  <a:lnTo>
                    <a:pt x="1517" y="611"/>
                  </a:lnTo>
                  <a:cubicBezTo>
                    <a:pt x="1564" y="329"/>
                    <a:pt x="1268" y="58"/>
                    <a:pt x="860" y="8"/>
                  </a:cubicBezTo>
                  <a:cubicBezTo>
                    <a:pt x="818" y="3"/>
                    <a:pt x="776" y="0"/>
                    <a:pt x="736" y="0"/>
                  </a:cubicBezTo>
                  <a:close/>
                  <a:moveTo>
                    <a:pt x="1478" y="835"/>
                  </a:moveTo>
                  <a:lnTo>
                    <a:pt x="1477" y="838"/>
                  </a:lnTo>
                  <a:cubicBezTo>
                    <a:pt x="1477" y="837"/>
                    <a:pt x="1478" y="836"/>
                    <a:pt x="1478" y="8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1493625" y="1846925"/>
              <a:ext cx="39400" cy="20800"/>
            </a:xfrm>
            <a:custGeom>
              <a:avLst/>
              <a:gdLst/>
              <a:ahLst/>
              <a:cxnLst/>
              <a:rect l="l" t="t" r="r" b="b"/>
              <a:pathLst>
                <a:path w="1576" h="832" extrusionOk="0">
                  <a:moveTo>
                    <a:pt x="2" y="644"/>
                  </a:moveTo>
                  <a:lnTo>
                    <a:pt x="2" y="644"/>
                  </a:lnTo>
                  <a:cubicBezTo>
                    <a:pt x="2" y="648"/>
                    <a:pt x="1" y="651"/>
                    <a:pt x="1" y="654"/>
                  </a:cubicBezTo>
                  <a:lnTo>
                    <a:pt x="2" y="644"/>
                  </a:lnTo>
                  <a:close/>
                  <a:moveTo>
                    <a:pt x="726" y="1"/>
                  </a:moveTo>
                  <a:cubicBezTo>
                    <a:pt x="680" y="1"/>
                    <a:pt x="629" y="4"/>
                    <a:pt x="582" y="11"/>
                  </a:cubicBezTo>
                  <a:cubicBezTo>
                    <a:pt x="535" y="22"/>
                    <a:pt x="492" y="33"/>
                    <a:pt x="448" y="44"/>
                  </a:cubicBezTo>
                  <a:cubicBezTo>
                    <a:pt x="232" y="113"/>
                    <a:pt x="73" y="253"/>
                    <a:pt x="40" y="430"/>
                  </a:cubicBezTo>
                  <a:lnTo>
                    <a:pt x="2" y="644"/>
                  </a:lnTo>
                  <a:lnTo>
                    <a:pt x="2" y="644"/>
                  </a:lnTo>
                  <a:cubicBezTo>
                    <a:pt x="35" y="472"/>
                    <a:pt x="192" y="335"/>
                    <a:pt x="405" y="268"/>
                  </a:cubicBezTo>
                  <a:cubicBezTo>
                    <a:pt x="448" y="253"/>
                    <a:pt x="492" y="243"/>
                    <a:pt x="539" y="235"/>
                  </a:cubicBezTo>
                  <a:cubicBezTo>
                    <a:pt x="586" y="228"/>
                    <a:pt x="636" y="225"/>
                    <a:pt x="683" y="225"/>
                  </a:cubicBezTo>
                  <a:cubicBezTo>
                    <a:pt x="697" y="224"/>
                    <a:pt x="710" y="223"/>
                    <a:pt x="724" y="223"/>
                  </a:cubicBezTo>
                  <a:cubicBezTo>
                    <a:pt x="761" y="223"/>
                    <a:pt x="798" y="226"/>
                    <a:pt x="835" y="232"/>
                  </a:cubicBezTo>
                  <a:cubicBezTo>
                    <a:pt x="1239" y="279"/>
                    <a:pt x="1528" y="550"/>
                    <a:pt x="1474" y="831"/>
                  </a:cubicBezTo>
                  <a:lnTo>
                    <a:pt x="1521" y="607"/>
                  </a:lnTo>
                  <a:cubicBezTo>
                    <a:pt x="1575" y="326"/>
                    <a:pt x="1286" y="55"/>
                    <a:pt x="878" y="8"/>
                  </a:cubicBezTo>
                  <a:cubicBezTo>
                    <a:pt x="828" y="1"/>
                    <a:pt x="777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1361750" y="1830925"/>
              <a:ext cx="38300" cy="21000"/>
            </a:xfrm>
            <a:custGeom>
              <a:avLst/>
              <a:gdLst/>
              <a:ahLst/>
              <a:cxnLst/>
              <a:rect l="l" t="t" r="r" b="b"/>
              <a:pathLst>
                <a:path w="1532" h="840" extrusionOk="0">
                  <a:moveTo>
                    <a:pt x="713" y="0"/>
                  </a:moveTo>
                  <a:cubicBezTo>
                    <a:pt x="508" y="0"/>
                    <a:pt x="320" y="62"/>
                    <a:pt x="195" y="160"/>
                  </a:cubicBezTo>
                  <a:cubicBezTo>
                    <a:pt x="108" y="225"/>
                    <a:pt x="47" y="323"/>
                    <a:pt x="29" y="431"/>
                  </a:cubicBezTo>
                  <a:lnTo>
                    <a:pt x="0" y="659"/>
                  </a:lnTo>
                  <a:cubicBezTo>
                    <a:pt x="18" y="547"/>
                    <a:pt x="76" y="449"/>
                    <a:pt x="166" y="384"/>
                  </a:cubicBezTo>
                  <a:cubicBezTo>
                    <a:pt x="293" y="285"/>
                    <a:pt x="480" y="226"/>
                    <a:pt x="688" y="226"/>
                  </a:cubicBezTo>
                  <a:cubicBezTo>
                    <a:pt x="728" y="226"/>
                    <a:pt x="770" y="228"/>
                    <a:pt x="813" y="233"/>
                  </a:cubicBezTo>
                  <a:cubicBezTo>
                    <a:pt x="1000" y="254"/>
                    <a:pt x="1177" y="327"/>
                    <a:pt x="1318" y="449"/>
                  </a:cubicBezTo>
                  <a:cubicBezTo>
                    <a:pt x="1347" y="475"/>
                    <a:pt x="1376" y="503"/>
                    <a:pt x="1401" y="536"/>
                  </a:cubicBezTo>
                  <a:cubicBezTo>
                    <a:pt x="1466" y="623"/>
                    <a:pt x="1499" y="731"/>
                    <a:pt x="1484" y="839"/>
                  </a:cubicBezTo>
                  <a:lnTo>
                    <a:pt x="1517" y="615"/>
                  </a:lnTo>
                  <a:cubicBezTo>
                    <a:pt x="1531" y="503"/>
                    <a:pt x="1499" y="395"/>
                    <a:pt x="1430" y="312"/>
                  </a:cubicBezTo>
                  <a:cubicBezTo>
                    <a:pt x="1408" y="280"/>
                    <a:pt x="1379" y="251"/>
                    <a:pt x="1351" y="222"/>
                  </a:cubicBezTo>
                  <a:cubicBezTo>
                    <a:pt x="1206" y="103"/>
                    <a:pt x="1033" y="27"/>
                    <a:pt x="845" y="9"/>
                  </a:cubicBezTo>
                  <a:cubicBezTo>
                    <a:pt x="801" y="3"/>
                    <a:pt x="757" y="0"/>
                    <a:pt x="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1325175" y="1911375"/>
              <a:ext cx="28200" cy="3375"/>
            </a:xfrm>
            <a:custGeom>
              <a:avLst/>
              <a:gdLst/>
              <a:ahLst/>
              <a:cxnLst/>
              <a:rect l="l" t="t" r="r" b="b"/>
              <a:pathLst>
                <a:path w="1128" h="135" extrusionOk="0">
                  <a:moveTo>
                    <a:pt x="1127" y="134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1517725" y="1934050"/>
              <a:ext cx="28025" cy="3275"/>
            </a:xfrm>
            <a:custGeom>
              <a:avLst/>
              <a:gdLst/>
              <a:ahLst/>
              <a:cxnLst/>
              <a:rect l="l" t="t" r="r" b="b"/>
              <a:pathLst>
                <a:path w="1121" h="131" extrusionOk="0">
                  <a:moveTo>
                    <a:pt x="1" y="0"/>
                  </a:moveTo>
                  <a:lnTo>
                    <a:pt x="1120" y="130"/>
                  </a:lnTo>
                  <a:lnTo>
                    <a:pt x="1120" y="1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1389550" y="1918975"/>
              <a:ext cx="28175" cy="3350"/>
            </a:xfrm>
            <a:custGeom>
              <a:avLst/>
              <a:gdLst/>
              <a:ahLst/>
              <a:cxnLst/>
              <a:rect l="l" t="t" r="r" b="b"/>
              <a:pathLst>
                <a:path w="1127" h="134" extrusionOk="0">
                  <a:moveTo>
                    <a:pt x="0" y="0"/>
                  </a:moveTo>
                  <a:lnTo>
                    <a:pt x="1127" y="134"/>
                  </a:lnTo>
                  <a:lnTo>
                    <a:pt x="1127" y="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1504725" y="1847300"/>
              <a:ext cx="3375" cy="725"/>
            </a:xfrm>
            <a:custGeom>
              <a:avLst/>
              <a:gdLst/>
              <a:ahLst/>
              <a:cxnLst/>
              <a:rect l="l" t="t" r="r" b="b"/>
              <a:pathLst>
                <a:path w="135" h="29" extrusionOk="0">
                  <a:moveTo>
                    <a:pt x="134" y="0"/>
                  </a:moveTo>
                  <a:cubicBezTo>
                    <a:pt x="91" y="7"/>
                    <a:pt x="44" y="18"/>
                    <a:pt x="1" y="29"/>
                  </a:cubicBezTo>
                  <a:cubicBezTo>
                    <a:pt x="44" y="18"/>
                    <a:pt x="91" y="7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1508075" y="1846925"/>
              <a:ext cx="3725" cy="300"/>
            </a:xfrm>
            <a:custGeom>
              <a:avLst/>
              <a:gdLst/>
              <a:ahLst/>
              <a:cxnLst/>
              <a:rect l="l" t="t" r="r" b="b"/>
              <a:pathLst>
                <a:path w="149" h="12" extrusionOk="0">
                  <a:moveTo>
                    <a:pt x="148" y="1"/>
                  </a:moveTo>
                  <a:cubicBezTo>
                    <a:pt x="98" y="1"/>
                    <a:pt x="51" y="4"/>
                    <a:pt x="0" y="11"/>
                  </a:cubicBezTo>
                  <a:cubicBezTo>
                    <a:pt x="51" y="4"/>
                    <a:pt x="98" y="1"/>
                    <a:pt x="1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1366625" y="1830325"/>
              <a:ext cx="16275" cy="4625"/>
            </a:xfrm>
            <a:custGeom>
              <a:avLst/>
              <a:gdLst/>
              <a:ahLst/>
              <a:cxnLst/>
              <a:rect l="l" t="t" r="r" b="b"/>
              <a:pathLst>
                <a:path w="651" h="185" extrusionOk="0">
                  <a:moveTo>
                    <a:pt x="0" y="184"/>
                  </a:moveTo>
                  <a:cubicBezTo>
                    <a:pt x="152" y="65"/>
                    <a:pt x="394" y="0"/>
                    <a:pt x="650" y="33"/>
                  </a:cubicBezTo>
                  <a:lnTo>
                    <a:pt x="650" y="33"/>
                  </a:lnTo>
                  <a:cubicBezTo>
                    <a:pt x="394" y="0"/>
                    <a:pt x="152" y="65"/>
                    <a:pt x="0" y="1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1273100" y="2184450"/>
              <a:ext cx="245925" cy="44800"/>
            </a:xfrm>
            <a:custGeom>
              <a:avLst/>
              <a:gdLst/>
              <a:ahLst/>
              <a:cxnLst/>
              <a:rect l="l" t="t" r="r" b="b"/>
              <a:pathLst>
                <a:path w="9837" h="1792" extrusionOk="0">
                  <a:moveTo>
                    <a:pt x="485" y="0"/>
                  </a:moveTo>
                  <a:cubicBezTo>
                    <a:pt x="237" y="0"/>
                    <a:pt x="35" y="161"/>
                    <a:pt x="18" y="380"/>
                  </a:cubicBezTo>
                  <a:cubicBezTo>
                    <a:pt x="0" y="618"/>
                    <a:pt x="210" y="835"/>
                    <a:pt x="480" y="864"/>
                  </a:cubicBezTo>
                  <a:lnTo>
                    <a:pt x="9230" y="1788"/>
                  </a:lnTo>
                  <a:cubicBezTo>
                    <a:pt x="9250" y="1790"/>
                    <a:pt x="9271" y="1792"/>
                    <a:pt x="9291" y="1792"/>
                  </a:cubicBezTo>
                  <a:cubicBezTo>
                    <a:pt x="9538" y="1792"/>
                    <a:pt x="9756" y="1633"/>
                    <a:pt x="9793" y="1416"/>
                  </a:cubicBezTo>
                  <a:cubicBezTo>
                    <a:pt x="9836" y="1185"/>
                    <a:pt x="9652" y="972"/>
                    <a:pt x="9381" y="943"/>
                  </a:cubicBezTo>
                  <a:lnTo>
                    <a:pt x="553" y="4"/>
                  </a:lnTo>
                  <a:cubicBezTo>
                    <a:pt x="530" y="2"/>
                    <a:pt x="507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1284100" y="2047200"/>
              <a:ext cx="261000" cy="47625"/>
            </a:xfrm>
            <a:custGeom>
              <a:avLst/>
              <a:gdLst/>
              <a:ahLst/>
              <a:cxnLst/>
              <a:rect l="l" t="t" r="r" b="b"/>
              <a:pathLst>
                <a:path w="10440" h="1905" extrusionOk="0">
                  <a:moveTo>
                    <a:pt x="513" y="1"/>
                  </a:moveTo>
                  <a:cubicBezTo>
                    <a:pt x="255" y="1"/>
                    <a:pt x="42" y="158"/>
                    <a:pt x="22" y="374"/>
                  </a:cubicBezTo>
                  <a:cubicBezTo>
                    <a:pt x="1" y="613"/>
                    <a:pt x="221" y="833"/>
                    <a:pt x="513" y="865"/>
                  </a:cubicBezTo>
                  <a:lnTo>
                    <a:pt x="9790" y="1902"/>
                  </a:lnTo>
                  <a:cubicBezTo>
                    <a:pt x="9812" y="1904"/>
                    <a:pt x="9834" y="1905"/>
                    <a:pt x="9856" y="1905"/>
                  </a:cubicBezTo>
                  <a:cubicBezTo>
                    <a:pt x="10119" y="1905"/>
                    <a:pt x="10350" y="1750"/>
                    <a:pt x="10393" y="1537"/>
                  </a:cubicBezTo>
                  <a:cubicBezTo>
                    <a:pt x="10440" y="1302"/>
                    <a:pt x="10241" y="1089"/>
                    <a:pt x="9952" y="1057"/>
                  </a:cubicBezTo>
                  <a:lnTo>
                    <a:pt x="593" y="6"/>
                  </a:lnTo>
                  <a:cubicBezTo>
                    <a:pt x="566" y="3"/>
                    <a:pt x="539" y="1"/>
                    <a:pt x="5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1296825" y="1909725"/>
              <a:ext cx="275900" cy="50375"/>
            </a:xfrm>
            <a:custGeom>
              <a:avLst/>
              <a:gdLst/>
              <a:ahLst/>
              <a:cxnLst/>
              <a:rect l="l" t="t" r="r" b="b"/>
              <a:pathLst>
                <a:path w="11036" h="2015" extrusionOk="0">
                  <a:moveTo>
                    <a:pt x="543" y="0"/>
                  </a:moveTo>
                  <a:cubicBezTo>
                    <a:pt x="270" y="0"/>
                    <a:pt x="46" y="154"/>
                    <a:pt x="26" y="367"/>
                  </a:cubicBezTo>
                  <a:cubicBezTo>
                    <a:pt x="1" y="605"/>
                    <a:pt x="232" y="825"/>
                    <a:pt x="539" y="865"/>
                  </a:cubicBezTo>
                  <a:lnTo>
                    <a:pt x="10350" y="2010"/>
                  </a:lnTo>
                  <a:cubicBezTo>
                    <a:pt x="10379" y="2013"/>
                    <a:pt x="10407" y="2015"/>
                    <a:pt x="10436" y="2015"/>
                  </a:cubicBezTo>
                  <a:cubicBezTo>
                    <a:pt x="10705" y="2015"/>
                    <a:pt x="10940" y="1864"/>
                    <a:pt x="10985" y="1652"/>
                  </a:cubicBezTo>
                  <a:cubicBezTo>
                    <a:pt x="11036" y="1421"/>
                    <a:pt x="10826" y="1204"/>
                    <a:pt x="10523" y="1172"/>
                  </a:cubicBezTo>
                  <a:lnTo>
                    <a:pt x="629" y="5"/>
                  </a:lnTo>
                  <a:cubicBezTo>
                    <a:pt x="600" y="2"/>
                    <a:pt x="571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1323550" y="1789475"/>
              <a:ext cx="261375" cy="48950"/>
            </a:xfrm>
            <a:custGeom>
              <a:avLst/>
              <a:gdLst/>
              <a:ahLst/>
              <a:cxnLst/>
              <a:rect l="l" t="t" r="r" b="b"/>
              <a:pathLst>
                <a:path w="10455" h="1958" extrusionOk="0">
                  <a:moveTo>
                    <a:pt x="553" y="1"/>
                  </a:moveTo>
                  <a:cubicBezTo>
                    <a:pt x="278" y="1"/>
                    <a:pt x="52" y="147"/>
                    <a:pt x="26" y="352"/>
                  </a:cubicBezTo>
                  <a:cubicBezTo>
                    <a:pt x="1" y="580"/>
                    <a:pt x="232" y="797"/>
                    <a:pt x="546" y="836"/>
                  </a:cubicBezTo>
                  <a:lnTo>
                    <a:pt x="9757" y="1952"/>
                  </a:lnTo>
                  <a:cubicBezTo>
                    <a:pt x="9788" y="1956"/>
                    <a:pt x="9819" y="1957"/>
                    <a:pt x="9849" y="1957"/>
                  </a:cubicBezTo>
                  <a:cubicBezTo>
                    <a:pt x="10123" y="1957"/>
                    <a:pt x="10361" y="1814"/>
                    <a:pt x="10404" y="1613"/>
                  </a:cubicBezTo>
                  <a:cubicBezTo>
                    <a:pt x="10454" y="1385"/>
                    <a:pt x="10241" y="1172"/>
                    <a:pt x="9931" y="1136"/>
                  </a:cubicBezTo>
                  <a:lnTo>
                    <a:pt x="643" y="6"/>
                  </a:lnTo>
                  <a:cubicBezTo>
                    <a:pt x="613" y="2"/>
                    <a:pt x="583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1256750" y="2321950"/>
              <a:ext cx="244850" cy="44425"/>
            </a:xfrm>
            <a:custGeom>
              <a:avLst/>
              <a:gdLst/>
              <a:ahLst/>
              <a:cxnLst/>
              <a:rect l="l" t="t" r="r" b="b"/>
              <a:pathLst>
                <a:path w="9794" h="1777" extrusionOk="0">
                  <a:moveTo>
                    <a:pt x="485" y="1"/>
                  </a:moveTo>
                  <a:cubicBezTo>
                    <a:pt x="233" y="1"/>
                    <a:pt x="28" y="176"/>
                    <a:pt x="15" y="408"/>
                  </a:cubicBezTo>
                  <a:cubicBezTo>
                    <a:pt x="1" y="661"/>
                    <a:pt x="210" y="889"/>
                    <a:pt x="481" y="917"/>
                  </a:cubicBezTo>
                  <a:lnTo>
                    <a:pt x="9183" y="1773"/>
                  </a:lnTo>
                  <a:cubicBezTo>
                    <a:pt x="9202" y="1775"/>
                    <a:pt x="9221" y="1776"/>
                    <a:pt x="9240" y="1776"/>
                  </a:cubicBezTo>
                  <a:cubicBezTo>
                    <a:pt x="9489" y="1776"/>
                    <a:pt x="9710" y="1604"/>
                    <a:pt x="9750" y="1372"/>
                  </a:cubicBezTo>
                  <a:cubicBezTo>
                    <a:pt x="9793" y="1130"/>
                    <a:pt x="9609" y="910"/>
                    <a:pt x="9338" y="881"/>
                  </a:cubicBezTo>
                  <a:lnTo>
                    <a:pt x="542" y="4"/>
                  </a:lnTo>
                  <a:cubicBezTo>
                    <a:pt x="523" y="2"/>
                    <a:pt x="504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1273625" y="2184375"/>
              <a:ext cx="245475" cy="34675"/>
            </a:xfrm>
            <a:custGeom>
              <a:avLst/>
              <a:gdLst/>
              <a:ahLst/>
              <a:cxnLst/>
              <a:rect l="l" t="t" r="r" b="b"/>
              <a:pathLst>
                <a:path w="9819" h="1387" extrusionOk="0">
                  <a:moveTo>
                    <a:pt x="449" y="0"/>
                  </a:moveTo>
                  <a:cubicBezTo>
                    <a:pt x="210" y="0"/>
                    <a:pt x="14" y="144"/>
                    <a:pt x="1" y="340"/>
                  </a:cubicBezTo>
                  <a:lnTo>
                    <a:pt x="1" y="351"/>
                  </a:lnTo>
                  <a:lnTo>
                    <a:pt x="9779" y="1387"/>
                  </a:lnTo>
                  <a:lnTo>
                    <a:pt x="9779" y="1380"/>
                  </a:lnTo>
                  <a:cubicBezTo>
                    <a:pt x="9819" y="1170"/>
                    <a:pt x="9638" y="975"/>
                    <a:pt x="9375" y="950"/>
                  </a:cubicBezTo>
                  <a:lnTo>
                    <a:pt x="514" y="4"/>
                  </a:lnTo>
                  <a:cubicBezTo>
                    <a:pt x="492" y="1"/>
                    <a:pt x="470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1284650" y="2047225"/>
              <a:ext cx="260550" cy="38325"/>
            </a:xfrm>
            <a:custGeom>
              <a:avLst/>
              <a:gdLst/>
              <a:ahLst/>
              <a:cxnLst/>
              <a:rect l="l" t="t" r="r" b="b"/>
              <a:pathLst>
                <a:path w="10422" h="1533" extrusionOk="0">
                  <a:moveTo>
                    <a:pt x="472" y="0"/>
                  </a:moveTo>
                  <a:cubicBezTo>
                    <a:pt x="224" y="0"/>
                    <a:pt x="20" y="140"/>
                    <a:pt x="4" y="333"/>
                  </a:cubicBezTo>
                  <a:lnTo>
                    <a:pt x="0" y="373"/>
                  </a:lnTo>
                  <a:lnTo>
                    <a:pt x="10371" y="1532"/>
                  </a:lnTo>
                  <a:lnTo>
                    <a:pt x="10378" y="1493"/>
                  </a:lnTo>
                  <a:cubicBezTo>
                    <a:pt x="10421" y="1283"/>
                    <a:pt x="10230" y="1088"/>
                    <a:pt x="9952" y="1056"/>
                  </a:cubicBezTo>
                  <a:lnTo>
                    <a:pt x="549" y="5"/>
                  </a:lnTo>
                  <a:cubicBezTo>
                    <a:pt x="523" y="2"/>
                    <a:pt x="497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1297475" y="1909700"/>
              <a:ext cx="275350" cy="41525"/>
            </a:xfrm>
            <a:custGeom>
              <a:avLst/>
              <a:gdLst/>
              <a:ahLst/>
              <a:cxnLst/>
              <a:rect l="l" t="t" r="r" b="b"/>
              <a:pathLst>
                <a:path w="11014" h="1661" extrusionOk="0">
                  <a:moveTo>
                    <a:pt x="491" y="1"/>
                  </a:moveTo>
                  <a:cubicBezTo>
                    <a:pt x="234" y="1"/>
                    <a:pt x="23" y="137"/>
                    <a:pt x="4" y="328"/>
                  </a:cubicBezTo>
                  <a:lnTo>
                    <a:pt x="0" y="375"/>
                  </a:lnTo>
                  <a:lnTo>
                    <a:pt x="10959" y="1660"/>
                  </a:lnTo>
                  <a:lnTo>
                    <a:pt x="10970" y="1613"/>
                  </a:lnTo>
                  <a:cubicBezTo>
                    <a:pt x="11013" y="1404"/>
                    <a:pt x="10811" y="1209"/>
                    <a:pt x="10519" y="1173"/>
                  </a:cubicBezTo>
                  <a:lnTo>
                    <a:pt x="581" y="6"/>
                  </a:lnTo>
                  <a:cubicBezTo>
                    <a:pt x="551" y="3"/>
                    <a:pt x="521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1324375" y="1789375"/>
              <a:ext cx="260625" cy="39525"/>
            </a:xfrm>
            <a:custGeom>
              <a:avLst/>
              <a:gdLst/>
              <a:ahLst/>
              <a:cxnLst/>
              <a:rect l="l" t="t" r="r" b="b"/>
              <a:pathLst>
                <a:path w="10425" h="1581" extrusionOk="0">
                  <a:moveTo>
                    <a:pt x="474" y="0"/>
                  </a:moveTo>
                  <a:cubicBezTo>
                    <a:pt x="224" y="0"/>
                    <a:pt x="23" y="122"/>
                    <a:pt x="0" y="299"/>
                  </a:cubicBezTo>
                  <a:lnTo>
                    <a:pt x="0" y="320"/>
                  </a:lnTo>
                  <a:lnTo>
                    <a:pt x="10378" y="1580"/>
                  </a:lnTo>
                  <a:lnTo>
                    <a:pt x="10382" y="1562"/>
                  </a:lnTo>
                  <a:cubicBezTo>
                    <a:pt x="10425" y="1364"/>
                    <a:pt x="10226" y="1180"/>
                    <a:pt x="9937" y="1144"/>
                  </a:cubicBezTo>
                  <a:lnTo>
                    <a:pt x="571" y="6"/>
                  </a:lnTo>
                  <a:cubicBezTo>
                    <a:pt x="538" y="2"/>
                    <a:pt x="505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1257125" y="2321850"/>
              <a:ext cx="244475" cy="33600"/>
            </a:xfrm>
            <a:custGeom>
              <a:avLst/>
              <a:gdLst/>
              <a:ahLst/>
              <a:cxnLst/>
              <a:rect l="l" t="t" r="r" b="b"/>
              <a:pathLst>
                <a:path w="9779" h="1344" extrusionOk="0">
                  <a:moveTo>
                    <a:pt x="444" y="1"/>
                  </a:moveTo>
                  <a:cubicBezTo>
                    <a:pt x="205" y="1"/>
                    <a:pt x="13" y="156"/>
                    <a:pt x="0" y="369"/>
                  </a:cubicBezTo>
                  <a:lnTo>
                    <a:pt x="0" y="373"/>
                  </a:lnTo>
                  <a:lnTo>
                    <a:pt x="9739" y="1344"/>
                  </a:lnTo>
                  <a:lnTo>
                    <a:pt x="9739" y="1337"/>
                  </a:lnTo>
                  <a:cubicBezTo>
                    <a:pt x="9778" y="1113"/>
                    <a:pt x="9601" y="914"/>
                    <a:pt x="9338" y="885"/>
                  </a:cubicBezTo>
                  <a:lnTo>
                    <a:pt x="506" y="4"/>
                  </a:lnTo>
                  <a:cubicBezTo>
                    <a:pt x="485" y="2"/>
                    <a:pt x="464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56"/>
          <p:cNvGrpSpPr/>
          <p:nvPr/>
        </p:nvGrpSpPr>
        <p:grpSpPr>
          <a:xfrm>
            <a:off x="6670289" y="4039520"/>
            <a:ext cx="805527" cy="455899"/>
            <a:chOff x="1795875" y="3917250"/>
            <a:chExt cx="531350" cy="300725"/>
          </a:xfrm>
        </p:grpSpPr>
        <p:sp>
          <p:nvSpPr>
            <p:cNvPr id="1680" name="Google Shape;1680;p56"/>
            <p:cNvSpPr/>
            <p:nvPr/>
          </p:nvSpPr>
          <p:spPr>
            <a:xfrm>
              <a:off x="1795875" y="3917250"/>
              <a:ext cx="531350" cy="300725"/>
            </a:xfrm>
            <a:custGeom>
              <a:avLst/>
              <a:gdLst/>
              <a:ahLst/>
              <a:cxnLst/>
              <a:rect l="l" t="t" r="r" b="b"/>
              <a:pathLst>
                <a:path w="21254" h="12029" extrusionOk="0">
                  <a:moveTo>
                    <a:pt x="10038" y="1"/>
                  </a:moveTo>
                  <a:cubicBezTo>
                    <a:pt x="9843" y="1"/>
                    <a:pt x="9649" y="37"/>
                    <a:pt x="9461" y="116"/>
                  </a:cubicBezTo>
                  <a:cubicBezTo>
                    <a:pt x="8208" y="639"/>
                    <a:pt x="6139" y="4344"/>
                    <a:pt x="5276" y="5229"/>
                  </a:cubicBezTo>
                  <a:cubicBezTo>
                    <a:pt x="4683" y="5836"/>
                    <a:pt x="4001" y="6103"/>
                    <a:pt x="3333" y="6388"/>
                  </a:cubicBezTo>
                  <a:cubicBezTo>
                    <a:pt x="1896" y="6998"/>
                    <a:pt x="0" y="12028"/>
                    <a:pt x="0" y="12028"/>
                  </a:cubicBezTo>
                  <a:lnTo>
                    <a:pt x="21254" y="12028"/>
                  </a:lnTo>
                  <a:cubicBezTo>
                    <a:pt x="21254" y="12028"/>
                    <a:pt x="20864" y="9302"/>
                    <a:pt x="20004" y="8706"/>
                  </a:cubicBezTo>
                  <a:cubicBezTo>
                    <a:pt x="19607" y="8428"/>
                    <a:pt x="19179" y="8290"/>
                    <a:pt x="18750" y="8290"/>
                  </a:cubicBezTo>
                  <a:cubicBezTo>
                    <a:pt x="18255" y="8290"/>
                    <a:pt x="17760" y="8474"/>
                    <a:pt x="17311" y="8840"/>
                  </a:cubicBezTo>
                  <a:cubicBezTo>
                    <a:pt x="17234" y="8902"/>
                    <a:pt x="17149" y="8973"/>
                    <a:pt x="17065" y="8973"/>
                  </a:cubicBezTo>
                  <a:cubicBezTo>
                    <a:pt x="17042" y="8973"/>
                    <a:pt x="17019" y="8968"/>
                    <a:pt x="16997" y="8955"/>
                  </a:cubicBezTo>
                  <a:cubicBezTo>
                    <a:pt x="16903" y="8908"/>
                    <a:pt x="16841" y="8757"/>
                    <a:pt x="16780" y="8623"/>
                  </a:cubicBezTo>
                  <a:cubicBezTo>
                    <a:pt x="16004" y="6919"/>
                    <a:pt x="14274" y="7312"/>
                    <a:pt x="13527" y="5572"/>
                  </a:cubicBezTo>
                  <a:cubicBezTo>
                    <a:pt x="13118" y="4629"/>
                    <a:pt x="13126" y="3312"/>
                    <a:pt x="12747" y="2340"/>
                  </a:cubicBezTo>
                  <a:cubicBezTo>
                    <a:pt x="12280" y="1156"/>
                    <a:pt x="11139" y="1"/>
                    <a:pt x="100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1837400" y="3917250"/>
              <a:ext cx="472225" cy="269775"/>
            </a:xfrm>
            <a:custGeom>
              <a:avLst/>
              <a:gdLst/>
              <a:ahLst/>
              <a:cxnLst/>
              <a:rect l="l" t="t" r="r" b="b"/>
              <a:pathLst>
                <a:path w="18889" h="10791" extrusionOk="0">
                  <a:moveTo>
                    <a:pt x="8377" y="1"/>
                  </a:moveTo>
                  <a:cubicBezTo>
                    <a:pt x="8182" y="1"/>
                    <a:pt x="7988" y="37"/>
                    <a:pt x="7800" y="116"/>
                  </a:cubicBezTo>
                  <a:cubicBezTo>
                    <a:pt x="6547" y="639"/>
                    <a:pt x="4478" y="4344"/>
                    <a:pt x="3615" y="5229"/>
                  </a:cubicBezTo>
                  <a:cubicBezTo>
                    <a:pt x="3022" y="5836"/>
                    <a:pt x="2340" y="6103"/>
                    <a:pt x="1672" y="6388"/>
                  </a:cubicBezTo>
                  <a:cubicBezTo>
                    <a:pt x="1159" y="6605"/>
                    <a:pt x="585" y="7395"/>
                    <a:pt x="61" y="8313"/>
                  </a:cubicBezTo>
                  <a:cubicBezTo>
                    <a:pt x="18" y="8414"/>
                    <a:pt x="0" y="8526"/>
                    <a:pt x="7" y="8638"/>
                  </a:cubicBezTo>
                  <a:cubicBezTo>
                    <a:pt x="28" y="8806"/>
                    <a:pt x="161" y="8974"/>
                    <a:pt x="331" y="8974"/>
                  </a:cubicBezTo>
                  <a:cubicBezTo>
                    <a:pt x="336" y="8974"/>
                    <a:pt x="341" y="8974"/>
                    <a:pt x="347" y="8973"/>
                  </a:cubicBezTo>
                  <a:cubicBezTo>
                    <a:pt x="480" y="8963"/>
                    <a:pt x="589" y="8854"/>
                    <a:pt x="682" y="8753"/>
                  </a:cubicBezTo>
                  <a:cubicBezTo>
                    <a:pt x="1047" y="8367"/>
                    <a:pt x="1466" y="8035"/>
                    <a:pt x="1925" y="7760"/>
                  </a:cubicBezTo>
                  <a:cubicBezTo>
                    <a:pt x="2041" y="7693"/>
                    <a:pt x="2169" y="7627"/>
                    <a:pt x="2298" y="7627"/>
                  </a:cubicBezTo>
                  <a:cubicBezTo>
                    <a:pt x="2320" y="7627"/>
                    <a:pt x="2343" y="7629"/>
                    <a:pt x="2365" y="7634"/>
                  </a:cubicBezTo>
                  <a:cubicBezTo>
                    <a:pt x="2694" y="7695"/>
                    <a:pt x="2748" y="8147"/>
                    <a:pt x="2679" y="8475"/>
                  </a:cubicBezTo>
                  <a:cubicBezTo>
                    <a:pt x="2614" y="8804"/>
                    <a:pt x="2539" y="9208"/>
                    <a:pt x="2802" y="9414"/>
                  </a:cubicBezTo>
                  <a:cubicBezTo>
                    <a:pt x="2879" y="9474"/>
                    <a:pt x="2966" y="9500"/>
                    <a:pt x="3055" y="9500"/>
                  </a:cubicBezTo>
                  <a:cubicBezTo>
                    <a:pt x="3306" y="9500"/>
                    <a:pt x="3576" y="9295"/>
                    <a:pt x="3701" y="9053"/>
                  </a:cubicBezTo>
                  <a:cubicBezTo>
                    <a:pt x="3871" y="8728"/>
                    <a:pt x="3903" y="8331"/>
                    <a:pt x="4116" y="8031"/>
                  </a:cubicBezTo>
                  <a:cubicBezTo>
                    <a:pt x="4221" y="7880"/>
                    <a:pt x="4408" y="7761"/>
                    <a:pt x="4579" y="7761"/>
                  </a:cubicBezTo>
                  <a:cubicBezTo>
                    <a:pt x="4656" y="7761"/>
                    <a:pt x="4731" y="7786"/>
                    <a:pt x="4792" y="7843"/>
                  </a:cubicBezTo>
                  <a:cubicBezTo>
                    <a:pt x="4875" y="7923"/>
                    <a:pt x="4907" y="8042"/>
                    <a:pt x="4933" y="8154"/>
                  </a:cubicBezTo>
                  <a:cubicBezTo>
                    <a:pt x="5008" y="8472"/>
                    <a:pt x="5084" y="8786"/>
                    <a:pt x="5160" y="9103"/>
                  </a:cubicBezTo>
                  <a:cubicBezTo>
                    <a:pt x="5211" y="9316"/>
                    <a:pt x="5283" y="9562"/>
                    <a:pt x="5485" y="9649"/>
                  </a:cubicBezTo>
                  <a:cubicBezTo>
                    <a:pt x="5534" y="9670"/>
                    <a:pt x="5582" y="9679"/>
                    <a:pt x="5628" y="9679"/>
                  </a:cubicBezTo>
                  <a:cubicBezTo>
                    <a:pt x="5912" y="9679"/>
                    <a:pt x="6154" y="9327"/>
                    <a:pt x="6251" y="9020"/>
                  </a:cubicBezTo>
                  <a:cubicBezTo>
                    <a:pt x="6471" y="8309"/>
                    <a:pt x="6543" y="7562"/>
                    <a:pt x="6724" y="6839"/>
                  </a:cubicBezTo>
                  <a:cubicBezTo>
                    <a:pt x="6900" y="6117"/>
                    <a:pt x="7207" y="5391"/>
                    <a:pt x="7785" y="4922"/>
                  </a:cubicBezTo>
                  <a:cubicBezTo>
                    <a:pt x="7839" y="4881"/>
                    <a:pt x="7905" y="4836"/>
                    <a:pt x="7971" y="4836"/>
                  </a:cubicBezTo>
                  <a:cubicBezTo>
                    <a:pt x="7980" y="4836"/>
                    <a:pt x="7989" y="4837"/>
                    <a:pt x="7998" y="4839"/>
                  </a:cubicBezTo>
                  <a:cubicBezTo>
                    <a:pt x="8096" y="4857"/>
                    <a:pt x="8150" y="4965"/>
                    <a:pt x="8175" y="5063"/>
                  </a:cubicBezTo>
                  <a:cubicBezTo>
                    <a:pt x="8399" y="5882"/>
                    <a:pt x="8038" y="6904"/>
                    <a:pt x="8630" y="7515"/>
                  </a:cubicBezTo>
                  <a:cubicBezTo>
                    <a:pt x="8683" y="7570"/>
                    <a:pt x="8762" y="7618"/>
                    <a:pt x="8832" y="7618"/>
                  </a:cubicBezTo>
                  <a:cubicBezTo>
                    <a:pt x="8862" y="7618"/>
                    <a:pt x="8891" y="7609"/>
                    <a:pt x="8915" y="7587"/>
                  </a:cubicBezTo>
                  <a:cubicBezTo>
                    <a:pt x="8951" y="7547"/>
                    <a:pt x="8970" y="7500"/>
                    <a:pt x="8973" y="7446"/>
                  </a:cubicBezTo>
                  <a:cubicBezTo>
                    <a:pt x="9042" y="7038"/>
                    <a:pt x="9009" y="6572"/>
                    <a:pt x="9280" y="6258"/>
                  </a:cubicBezTo>
                  <a:cubicBezTo>
                    <a:pt x="9331" y="6193"/>
                    <a:pt x="9399" y="6146"/>
                    <a:pt x="9475" y="6128"/>
                  </a:cubicBezTo>
                  <a:cubicBezTo>
                    <a:pt x="9488" y="6126"/>
                    <a:pt x="9501" y="6125"/>
                    <a:pt x="9514" y="6125"/>
                  </a:cubicBezTo>
                  <a:cubicBezTo>
                    <a:pt x="9650" y="6125"/>
                    <a:pt x="9767" y="6241"/>
                    <a:pt x="9833" y="6363"/>
                  </a:cubicBezTo>
                  <a:cubicBezTo>
                    <a:pt x="10161" y="6966"/>
                    <a:pt x="10031" y="8251"/>
                    <a:pt x="10392" y="8305"/>
                  </a:cubicBezTo>
                  <a:cubicBezTo>
                    <a:pt x="10407" y="8308"/>
                    <a:pt x="10421" y="8309"/>
                    <a:pt x="10434" y="8309"/>
                  </a:cubicBezTo>
                  <a:cubicBezTo>
                    <a:pt x="10750" y="8309"/>
                    <a:pt x="10668" y="7712"/>
                    <a:pt x="10797" y="7435"/>
                  </a:cubicBezTo>
                  <a:cubicBezTo>
                    <a:pt x="10893" y="7228"/>
                    <a:pt x="11097" y="6991"/>
                    <a:pt x="11287" y="6991"/>
                  </a:cubicBezTo>
                  <a:cubicBezTo>
                    <a:pt x="11338" y="6991"/>
                    <a:pt x="11389" y="7009"/>
                    <a:pt x="11436" y="7049"/>
                  </a:cubicBezTo>
                  <a:cubicBezTo>
                    <a:pt x="11494" y="7107"/>
                    <a:pt x="11533" y="7182"/>
                    <a:pt x="11551" y="7265"/>
                  </a:cubicBezTo>
                  <a:cubicBezTo>
                    <a:pt x="11725" y="7912"/>
                    <a:pt x="11486" y="8677"/>
                    <a:pt x="11884" y="9215"/>
                  </a:cubicBezTo>
                  <a:cubicBezTo>
                    <a:pt x="11949" y="9307"/>
                    <a:pt x="12063" y="9389"/>
                    <a:pt x="12167" y="9389"/>
                  </a:cubicBezTo>
                  <a:cubicBezTo>
                    <a:pt x="12206" y="9389"/>
                    <a:pt x="12244" y="9377"/>
                    <a:pt x="12277" y="9349"/>
                  </a:cubicBezTo>
                  <a:cubicBezTo>
                    <a:pt x="12349" y="9291"/>
                    <a:pt x="12360" y="9183"/>
                    <a:pt x="12407" y="9103"/>
                  </a:cubicBezTo>
                  <a:cubicBezTo>
                    <a:pt x="12467" y="8997"/>
                    <a:pt x="12570" y="8953"/>
                    <a:pt x="12685" y="8953"/>
                  </a:cubicBezTo>
                  <a:cubicBezTo>
                    <a:pt x="12860" y="8953"/>
                    <a:pt x="13061" y="9056"/>
                    <a:pt x="13176" y="9197"/>
                  </a:cubicBezTo>
                  <a:cubicBezTo>
                    <a:pt x="13407" y="9479"/>
                    <a:pt x="13494" y="9844"/>
                    <a:pt x="13657" y="10169"/>
                  </a:cubicBezTo>
                  <a:cubicBezTo>
                    <a:pt x="13815" y="10485"/>
                    <a:pt x="14095" y="10790"/>
                    <a:pt x="14443" y="10790"/>
                  </a:cubicBezTo>
                  <a:cubicBezTo>
                    <a:pt x="14453" y="10790"/>
                    <a:pt x="14463" y="10790"/>
                    <a:pt x="14473" y="10790"/>
                  </a:cubicBezTo>
                  <a:cubicBezTo>
                    <a:pt x="15194" y="10761"/>
                    <a:pt x="15418" y="9544"/>
                    <a:pt x="16134" y="9544"/>
                  </a:cubicBezTo>
                  <a:cubicBezTo>
                    <a:pt x="16135" y="9544"/>
                    <a:pt x="16136" y="9544"/>
                    <a:pt x="16137" y="9544"/>
                  </a:cubicBezTo>
                  <a:cubicBezTo>
                    <a:pt x="16556" y="9544"/>
                    <a:pt x="16845" y="9981"/>
                    <a:pt x="17246" y="10104"/>
                  </a:cubicBezTo>
                  <a:cubicBezTo>
                    <a:pt x="17329" y="10130"/>
                    <a:pt x="17413" y="10142"/>
                    <a:pt x="17496" y="10142"/>
                  </a:cubicBezTo>
                  <a:cubicBezTo>
                    <a:pt x="17925" y="10142"/>
                    <a:pt x="18343" y="9826"/>
                    <a:pt x="18715" y="9566"/>
                  </a:cubicBezTo>
                  <a:cubicBezTo>
                    <a:pt x="18773" y="9526"/>
                    <a:pt x="18831" y="9493"/>
                    <a:pt x="18889" y="9457"/>
                  </a:cubicBezTo>
                  <a:cubicBezTo>
                    <a:pt x="18733" y="9125"/>
                    <a:pt x="18553" y="8851"/>
                    <a:pt x="18343" y="8706"/>
                  </a:cubicBezTo>
                  <a:cubicBezTo>
                    <a:pt x="17946" y="8428"/>
                    <a:pt x="17518" y="8290"/>
                    <a:pt x="17089" y="8290"/>
                  </a:cubicBezTo>
                  <a:cubicBezTo>
                    <a:pt x="16594" y="8290"/>
                    <a:pt x="16099" y="8474"/>
                    <a:pt x="15650" y="8840"/>
                  </a:cubicBezTo>
                  <a:cubicBezTo>
                    <a:pt x="15573" y="8902"/>
                    <a:pt x="15488" y="8973"/>
                    <a:pt x="15404" y="8973"/>
                  </a:cubicBezTo>
                  <a:cubicBezTo>
                    <a:pt x="15381" y="8973"/>
                    <a:pt x="15358" y="8968"/>
                    <a:pt x="15336" y="8955"/>
                  </a:cubicBezTo>
                  <a:cubicBezTo>
                    <a:pt x="15242" y="8908"/>
                    <a:pt x="15180" y="8757"/>
                    <a:pt x="15119" y="8623"/>
                  </a:cubicBezTo>
                  <a:cubicBezTo>
                    <a:pt x="14343" y="6919"/>
                    <a:pt x="12613" y="7312"/>
                    <a:pt x="11866" y="5572"/>
                  </a:cubicBezTo>
                  <a:cubicBezTo>
                    <a:pt x="11457" y="4629"/>
                    <a:pt x="11465" y="3312"/>
                    <a:pt x="11086" y="2340"/>
                  </a:cubicBezTo>
                  <a:cubicBezTo>
                    <a:pt x="10619" y="1156"/>
                    <a:pt x="9478" y="1"/>
                    <a:pt x="8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56"/>
          <p:cNvGrpSpPr/>
          <p:nvPr/>
        </p:nvGrpSpPr>
        <p:grpSpPr>
          <a:xfrm>
            <a:off x="8138658" y="2647951"/>
            <a:ext cx="285349" cy="594082"/>
            <a:chOff x="2913450" y="3071475"/>
            <a:chExt cx="188225" cy="391875"/>
          </a:xfrm>
        </p:grpSpPr>
        <p:sp>
          <p:nvSpPr>
            <p:cNvPr id="1683" name="Google Shape;1683;p56"/>
            <p:cNvSpPr/>
            <p:nvPr/>
          </p:nvSpPr>
          <p:spPr>
            <a:xfrm>
              <a:off x="2952000" y="3314025"/>
              <a:ext cx="14275" cy="73175"/>
            </a:xfrm>
            <a:custGeom>
              <a:avLst/>
              <a:gdLst/>
              <a:ahLst/>
              <a:cxnLst/>
              <a:rect l="l" t="t" r="r" b="b"/>
              <a:pathLst>
                <a:path w="571" h="2927" extrusionOk="0">
                  <a:moveTo>
                    <a:pt x="399" y="0"/>
                  </a:moveTo>
                  <a:cubicBezTo>
                    <a:pt x="347" y="0"/>
                    <a:pt x="294" y="30"/>
                    <a:pt x="274" y="95"/>
                  </a:cubicBezTo>
                  <a:lnTo>
                    <a:pt x="274" y="91"/>
                  </a:lnTo>
                  <a:cubicBezTo>
                    <a:pt x="105" y="543"/>
                    <a:pt x="65" y="1052"/>
                    <a:pt x="40" y="1525"/>
                  </a:cubicBezTo>
                  <a:cubicBezTo>
                    <a:pt x="25" y="1767"/>
                    <a:pt x="14" y="2009"/>
                    <a:pt x="18" y="2251"/>
                  </a:cubicBezTo>
                  <a:cubicBezTo>
                    <a:pt x="22" y="2471"/>
                    <a:pt x="0" y="2764"/>
                    <a:pt x="195" y="2904"/>
                  </a:cubicBezTo>
                  <a:cubicBezTo>
                    <a:pt x="216" y="2920"/>
                    <a:pt x="240" y="2927"/>
                    <a:pt x="264" y="2927"/>
                  </a:cubicBezTo>
                  <a:cubicBezTo>
                    <a:pt x="307" y="2927"/>
                    <a:pt x="351" y="2907"/>
                    <a:pt x="383" y="2879"/>
                  </a:cubicBezTo>
                  <a:cubicBezTo>
                    <a:pt x="556" y="2735"/>
                    <a:pt x="506" y="2402"/>
                    <a:pt x="502" y="2204"/>
                  </a:cubicBezTo>
                  <a:cubicBezTo>
                    <a:pt x="502" y="1976"/>
                    <a:pt x="502" y="1752"/>
                    <a:pt x="509" y="1529"/>
                  </a:cubicBezTo>
                  <a:cubicBezTo>
                    <a:pt x="524" y="1066"/>
                    <a:pt x="571" y="593"/>
                    <a:pt x="531" y="128"/>
                  </a:cubicBezTo>
                  <a:cubicBezTo>
                    <a:pt x="529" y="46"/>
                    <a:pt x="464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2913450" y="3071475"/>
              <a:ext cx="93725" cy="273100"/>
            </a:xfrm>
            <a:custGeom>
              <a:avLst/>
              <a:gdLst/>
              <a:ahLst/>
              <a:cxnLst/>
              <a:rect l="l" t="t" r="r" b="b"/>
              <a:pathLst>
                <a:path w="3749" h="10924" extrusionOk="0">
                  <a:moveTo>
                    <a:pt x="1856" y="1"/>
                  </a:moveTo>
                  <a:cubicBezTo>
                    <a:pt x="1621" y="622"/>
                    <a:pt x="1470" y="1272"/>
                    <a:pt x="1325" y="1918"/>
                  </a:cubicBezTo>
                  <a:cubicBezTo>
                    <a:pt x="863" y="3991"/>
                    <a:pt x="473" y="6074"/>
                    <a:pt x="163" y="8176"/>
                  </a:cubicBezTo>
                  <a:cubicBezTo>
                    <a:pt x="80" y="8743"/>
                    <a:pt x="0" y="9331"/>
                    <a:pt x="166" y="9880"/>
                  </a:cubicBezTo>
                  <a:cubicBezTo>
                    <a:pt x="332" y="10427"/>
                    <a:pt x="806" y="10924"/>
                    <a:pt x="1381" y="10924"/>
                  </a:cubicBezTo>
                  <a:cubicBezTo>
                    <a:pt x="1383" y="10924"/>
                    <a:pt x="1385" y="10924"/>
                    <a:pt x="1387" y="10924"/>
                  </a:cubicBezTo>
                  <a:lnTo>
                    <a:pt x="2362" y="10924"/>
                  </a:lnTo>
                  <a:cubicBezTo>
                    <a:pt x="2364" y="10924"/>
                    <a:pt x="2366" y="10924"/>
                    <a:pt x="2368" y="10924"/>
                  </a:cubicBezTo>
                  <a:cubicBezTo>
                    <a:pt x="2939" y="10924"/>
                    <a:pt x="3413" y="10427"/>
                    <a:pt x="3579" y="9880"/>
                  </a:cubicBezTo>
                  <a:cubicBezTo>
                    <a:pt x="3748" y="9335"/>
                    <a:pt x="3665" y="8743"/>
                    <a:pt x="3582" y="8176"/>
                  </a:cubicBezTo>
                  <a:cubicBezTo>
                    <a:pt x="3272" y="6078"/>
                    <a:pt x="2882" y="3991"/>
                    <a:pt x="2419" y="1918"/>
                  </a:cubicBezTo>
                  <a:cubicBezTo>
                    <a:pt x="2275" y="1272"/>
                    <a:pt x="2123" y="622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2913450" y="3130250"/>
              <a:ext cx="93350" cy="214425"/>
            </a:xfrm>
            <a:custGeom>
              <a:avLst/>
              <a:gdLst/>
              <a:ahLst/>
              <a:cxnLst/>
              <a:rect l="l" t="t" r="r" b="b"/>
              <a:pathLst>
                <a:path w="3734" h="8577" extrusionOk="0">
                  <a:moveTo>
                    <a:pt x="1231" y="0"/>
                  </a:moveTo>
                  <a:lnTo>
                    <a:pt x="1231" y="0"/>
                  </a:lnTo>
                  <a:cubicBezTo>
                    <a:pt x="809" y="1929"/>
                    <a:pt x="455" y="3871"/>
                    <a:pt x="163" y="5825"/>
                  </a:cubicBezTo>
                  <a:cubicBezTo>
                    <a:pt x="76" y="6392"/>
                    <a:pt x="0" y="6984"/>
                    <a:pt x="166" y="7533"/>
                  </a:cubicBezTo>
                  <a:cubicBezTo>
                    <a:pt x="332" y="8082"/>
                    <a:pt x="809" y="8576"/>
                    <a:pt x="1383" y="8576"/>
                  </a:cubicBezTo>
                  <a:lnTo>
                    <a:pt x="2362" y="8576"/>
                  </a:lnTo>
                  <a:cubicBezTo>
                    <a:pt x="2936" y="8576"/>
                    <a:pt x="3412" y="8078"/>
                    <a:pt x="3579" y="7533"/>
                  </a:cubicBezTo>
                  <a:cubicBezTo>
                    <a:pt x="3734" y="7024"/>
                    <a:pt x="3680" y="6486"/>
                    <a:pt x="3604" y="5958"/>
                  </a:cubicBezTo>
                  <a:lnTo>
                    <a:pt x="3604" y="5958"/>
                  </a:lnTo>
                  <a:cubicBezTo>
                    <a:pt x="3537" y="5985"/>
                    <a:pt x="3467" y="5998"/>
                    <a:pt x="3397" y="5998"/>
                  </a:cubicBezTo>
                  <a:cubicBezTo>
                    <a:pt x="3354" y="5998"/>
                    <a:pt x="3311" y="5993"/>
                    <a:pt x="3268" y="5984"/>
                  </a:cubicBezTo>
                  <a:cubicBezTo>
                    <a:pt x="3044" y="5922"/>
                    <a:pt x="2893" y="5702"/>
                    <a:pt x="2846" y="5471"/>
                  </a:cubicBezTo>
                  <a:cubicBezTo>
                    <a:pt x="2799" y="5243"/>
                    <a:pt x="2838" y="5009"/>
                    <a:pt x="2882" y="4778"/>
                  </a:cubicBezTo>
                  <a:lnTo>
                    <a:pt x="2882" y="4778"/>
                  </a:lnTo>
                  <a:cubicBezTo>
                    <a:pt x="2857" y="4783"/>
                    <a:pt x="2832" y="4786"/>
                    <a:pt x="2807" y="4786"/>
                  </a:cubicBezTo>
                  <a:cubicBezTo>
                    <a:pt x="2655" y="4786"/>
                    <a:pt x="2510" y="4688"/>
                    <a:pt x="2423" y="4561"/>
                  </a:cubicBezTo>
                  <a:cubicBezTo>
                    <a:pt x="2326" y="4413"/>
                    <a:pt x="2289" y="4232"/>
                    <a:pt x="2264" y="4055"/>
                  </a:cubicBezTo>
                  <a:cubicBezTo>
                    <a:pt x="2210" y="3619"/>
                    <a:pt x="2214" y="3174"/>
                    <a:pt x="2279" y="2737"/>
                  </a:cubicBezTo>
                  <a:lnTo>
                    <a:pt x="2279" y="2737"/>
                  </a:lnTo>
                  <a:cubicBezTo>
                    <a:pt x="2254" y="2790"/>
                    <a:pt x="2198" y="2816"/>
                    <a:pt x="2139" y="2816"/>
                  </a:cubicBezTo>
                  <a:cubicBezTo>
                    <a:pt x="2094" y="2816"/>
                    <a:pt x="2046" y="2800"/>
                    <a:pt x="2011" y="2770"/>
                  </a:cubicBezTo>
                  <a:cubicBezTo>
                    <a:pt x="1936" y="2705"/>
                    <a:pt x="1903" y="2600"/>
                    <a:pt x="1885" y="2499"/>
                  </a:cubicBezTo>
                  <a:cubicBezTo>
                    <a:pt x="1795" y="2059"/>
                    <a:pt x="1802" y="1607"/>
                    <a:pt x="1813" y="1159"/>
                  </a:cubicBezTo>
                  <a:lnTo>
                    <a:pt x="1813" y="1159"/>
                  </a:lnTo>
                  <a:cubicBezTo>
                    <a:pt x="1777" y="1284"/>
                    <a:pt x="1662" y="1367"/>
                    <a:pt x="1538" y="1367"/>
                  </a:cubicBezTo>
                  <a:cubicBezTo>
                    <a:pt x="1510" y="1367"/>
                    <a:pt x="1483" y="1363"/>
                    <a:pt x="1455" y="1354"/>
                  </a:cubicBezTo>
                  <a:cubicBezTo>
                    <a:pt x="1253" y="1282"/>
                    <a:pt x="1210" y="1022"/>
                    <a:pt x="1206" y="813"/>
                  </a:cubicBezTo>
                  <a:cubicBezTo>
                    <a:pt x="1203" y="542"/>
                    <a:pt x="1213" y="271"/>
                    <a:pt x="1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3046600" y="3390125"/>
              <a:ext cx="14275" cy="73225"/>
            </a:xfrm>
            <a:custGeom>
              <a:avLst/>
              <a:gdLst/>
              <a:ahLst/>
              <a:cxnLst/>
              <a:rect l="l" t="t" r="r" b="b"/>
              <a:pathLst>
                <a:path w="571" h="2929" extrusionOk="0">
                  <a:moveTo>
                    <a:pt x="398" y="1"/>
                  </a:moveTo>
                  <a:cubicBezTo>
                    <a:pt x="345" y="1"/>
                    <a:pt x="292" y="31"/>
                    <a:pt x="271" y="95"/>
                  </a:cubicBezTo>
                  <a:cubicBezTo>
                    <a:pt x="105" y="546"/>
                    <a:pt x="65" y="1056"/>
                    <a:pt x="40" y="1529"/>
                  </a:cubicBezTo>
                  <a:cubicBezTo>
                    <a:pt x="26" y="1771"/>
                    <a:pt x="15" y="2012"/>
                    <a:pt x="18" y="2254"/>
                  </a:cubicBezTo>
                  <a:cubicBezTo>
                    <a:pt x="22" y="2475"/>
                    <a:pt x="0" y="2767"/>
                    <a:pt x="195" y="2908"/>
                  </a:cubicBezTo>
                  <a:cubicBezTo>
                    <a:pt x="216" y="2923"/>
                    <a:pt x="241" y="2929"/>
                    <a:pt x="265" y="2929"/>
                  </a:cubicBezTo>
                  <a:cubicBezTo>
                    <a:pt x="307" y="2929"/>
                    <a:pt x="351" y="2910"/>
                    <a:pt x="383" y="2883"/>
                  </a:cubicBezTo>
                  <a:cubicBezTo>
                    <a:pt x="556" y="2738"/>
                    <a:pt x="506" y="2406"/>
                    <a:pt x="502" y="2204"/>
                  </a:cubicBezTo>
                  <a:cubicBezTo>
                    <a:pt x="502" y="1976"/>
                    <a:pt x="502" y="1756"/>
                    <a:pt x="509" y="1529"/>
                  </a:cubicBezTo>
                  <a:cubicBezTo>
                    <a:pt x="524" y="1066"/>
                    <a:pt x="571" y="593"/>
                    <a:pt x="531" y="131"/>
                  </a:cubicBezTo>
                  <a:cubicBezTo>
                    <a:pt x="529" y="47"/>
                    <a:pt x="46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3008050" y="3147675"/>
              <a:ext cx="93625" cy="273100"/>
            </a:xfrm>
            <a:custGeom>
              <a:avLst/>
              <a:gdLst/>
              <a:ahLst/>
              <a:cxnLst/>
              <a:rect l="l" t="t" r="r" b="b"/>
              <a:pathLst>
                <a:path w="3745" h="10924" extrusionOk="0">
                  <a:moveTo>
                    <a:pt x="1856" y="0"/>
                  </a:moveTo>
                  <a:cubicBezTo>
                    <a:pt x="1622" y="621"/>
                    <a:pt x="1470" y="1271"/>
                    <a:pt x="1326" y="1918"/>
                  </a:cubicBezTo>
                  <a:cubicBezTo>
                    <a:pt x="860" y="3990"/>
                    <a:pt x="473" y="6074"/>
                    <a:pt x="163" y="8175"/>
                  </a:cubicBezTo>
                  <a:cubicBezTo>
                    <a:pt x="76" y="8742"/>
                    <a:pt x="0" y="9331"/>
                    <a:pt x="167" y="9880"/>
                  </a:cubicBezTo>
                  <a:cubicBezTo>
                    <a:pt x="332" y="10427"/>
                    <a:pt x="806" y="10923"/>
                    <a:pt x="1377" y="10923"/>
                  </a:cubicBezTo>
                  <a:cubicBezTo>
                    <a:pt x="1379" y="10923"/>
                    <a:pt x="1381" y="10923"/>
                    <a:pt x="1383" y="10923"/>
                  </a:cubicBezTo>
                  <a:lnTo>
                    <a:pt x="2362" y="10923"/>
                  </a:lnTo>
                  <a:cubicBezTo>
                    <a:pt x="2364" y="10923"/>
                    <a:pt x="2366" y="10923"/>
                    <a:pt x="2368" y="10923"/>
                  </a:cubicBezTo>
                  <a:cubicBezTo>
                    <a:pt x="2936" y="10923"/>
                    <a:pt x="3413" y="10427"/>
                    <a:pt x="3579" y="9880"/>
                  </a:cubicBezTo>
                  <a:cubicBezTo>
                    <a:pt x="3745" y="9331"/>
                    <a:pt x="3669" y="8742"/>
                    <a:pt x="3582" y="8175"/>
                  </a:cubicBezTo>
                  <a:cubicBezTo>
                    <a:pt x="3272" y="6077"/>
                    <a:pt x="2882" y="3990"/>
                    <a:pt x="2420" y="1918"/>
                  </a:cubicBezTo>
                  <a:cubicBezTo>
                    <a:pt x="2275" y="1271"/>
                    <a:pt x="2124" y="621"/>
                    <a:pt x="1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3008050" y="3206350"/>
              <a:ext cx="93275" cy="214425"/>
            </a:xfrm>
            <a:custGeom>
              <a:avLst/>
              <a:gdLst/>
              <a:ahLst/>
              <a:cxnLst/>
              <a:rect l="l" t="t" r="r" b="b"/>
              <a:pathLst>
                <a:path w="3731" h="8577" extrusionOk="0">
                  <a:moveTo>
                    <a:pt x="1232" y="0"/>
                  </a:moveTo>
                  <a:cubicBezTo>
                    <a:pt x="809" y="1929"/>
                    <a:pt x="455" y="3871"/>
                    <a:pt x="163" y="5825"/>
                  </a:cubicBezTo>
                  <a:cubicBezTo>
                    <a:pt x="76" y="6395"/>
                    <a:pt x="0" y="6984"/>
                    <a:pt x="167" y="7533"/>
                  </a:cubicBezTo>
                  <a:cubicBezTo>
                    <a:pt x="332" y="8080"/>
                    <a:pt x="806" y="8576"/>
                    <a:pt x="1377" y="8576"/>
                  </a:cubicBezTo>
                  <a:cubicBezTo>
                    <a:pt x="1379" y="8576"/>
                    <a:pt x="1381" y="8576"/>
                    <a:pt x="1383" y="8576"/>
                  </a:cubicBezTo>
                  <a:lnTo>
                    <a:pt x="2362" y="8576"/>
                  </a:lnTo>
                  <a:cubicBezTo>
                    <a:pt x="2364" y="8576"/>
                    <a:pt x="2366" y="8576"/>
                    <a:pt x="2368" y="8576"/>
                  </a:cubicBezTo>
                  <a:cubicBezTo>
                    <a:pt x="2936" y="8576"/>
                    <a:pt x="3413" y="8080"/>
                    <a:pt x="3579" y="7533"/>
                  </a:cubicBezTo>
                  <a:cubicBezTo>
                    <a:pt x="3730" y="7027"/>
                    <a:pt x="3676" y="6486"/>
                    <a:pt x="3600" y="5958"/>
                  </a:cubicBezTo>
                  <a:lnTo>
                    <a:pt x="3600" y="5958"/>
                  </a:lnTo>
                  <a:cubicBezTo>
                    <a:pt x="3533" y="5986"/>
                    <a:pt x="3461" y="6001"/>
                    <a:pt x="3389" y="6001"/>
                  </a:cubicBezTo>
                  <a:cubicBezTo>
                    <a:pt x="3349" y="6001"/>
                    <a:pt x="3308" y="5996"/>
                    <a:pt x="3268" y="5987"/>
                  </a:cubicBezTo>
                  <a:cubicBezTo>
                    <a:pt x="3044" y="5929"/>
                    <a:pt x="2889" y="5706"/>
                    <a:pt x="2846" y="5478"/>
                  </a:cubicBezTo>
                  <a:cubicBezTo>
                    <a:pt x="2799" y="5247"/>
                    <a:pt x="2839" y="5012"/>
                    <a:pt x="2882" y="4781"/>
                  </a:cubicBezTo>
                  <a:lnTo>
                    <a:pt x="2882" y="4781"/>
                  </a:lnTo>
                  <a:cubicBezTo>
                    <a:pt x="2857" y="4787"/>
                    <a:pt x="2832" y="4789"/>
                    <a:pt x="2807" y="4789"/>
                  </a:cubicBezTo>
                  <a:cubicBezTo>
                    <a:pt x="2655" y="4789"/>
                    <a:pt x="2510" y="4692"/>
                    <a:pt x="2423" y="4565"/>
                  </a:cubicBezTo>
                  <a:cubicBezTo>
                    <a:pt x="2322" y="4417"/>
                    <a:pt x="2290" y="4236"/>
                    <a:pt x="2264" y="4059"/>
                  </a:cubicBezTo>
                  <a:cubicBezTo>
                    <a:pt x="2210" y="3622"/>
                    <a:pt x="2214" y="3178"/>
                    <a:pt x="2279" y="2741"/>
                  </a:cubicBezTo>
                  <a:lnTo>
                    <a:pt x="2279" y="2741"/>
                  </a:lnTo>
                  <a:cubicBezTo>
                    <a:pt x="2254" y="2794"/>
                    <a:pt x="2197" y="2820"/>
                    <a:pt x="2137" y="2820"/>
                  </a:cubicBezTo>
                  <a:cubicBezTo>
                    <a:pt x="2092" y="2820"/>
                    <a:pt x="2046" y="2805"/>
                    <a:pt x="2012" y="2777"/>
                  </a:cubicBezTo>
                  <a:cubicBezTo>
                    <a:pt x="1932" y="2709"/>
                    <a:pt x="1903" y="2604"/>
                    <a:pt x="1882" y="2503"/>
                  </a:cubicBezTo>
                  <a:cubicBezTo>
                    <a:pt x="1795" y="2062"/>
                    <a:pt x="1802" y="1611"/>
                    <a:pt x="1813" y="1163"/>
                  </a:cubicBezTo>
                  <a:lnTo>
                    <a:pt x="1813" y="1163"/>
                  </a:lnTo>
                  <a:cubicBezTo>
                    <a:pt x="1778" y="1287"/>
                    <a:pt x="1662" y="1371"/>
                    <a:pt x="1538" y="1371"/>
                  </a:cubicBezTo>
                  <a:cubicBezTo>
                    <a:pt x="1511" y="1371"/>
                    <a:pt x="1483" y="1367"/>
                    <a:pt x="1456" y="1358"/>
                  </a:cubicBezTo>
                  <a:cubicBezTo>
                    <a:pt x="1253" y="1286"/>
                    <a:pt x="1210" y="1026"/>
                    <a:pt x="1206" y="813"/>
                  </a:cubicBezTo>
                  <a:cubicBezTo>
                    <a:pt x="1203" y="542"/>
                    <a:pt x="1214" y="271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56"/>
          <p:cNvGrpSpPr/>
          <p:nvPr/>
        </p:nvGrpSpPr>
        <p:grpSpPr>
          <a:xfrm>
            <a:off x="4313251" y="456000"/>
            <a:ext cx="1072684" cy="666396"/>
            <a:chOff x="241100" y="1553450"/>
            <a:chExt cx="707575" cy="439575"/>
          </a:xfrm>
        </p:grpSpPr>
        <p:sp>
          <p:nvSpPr>
            <p:cNvPr id="1690" name="Google Shape;1690;p56"/>
            <p:cNvSpPr/>
            <p:nvPr/>
          </p:nvSpPr>
          <p:spPr>
            <a:xfrm>
              <a:off x="312500" y="1792950"/>
              <a:ext cx="81175" cy="193925"/>
            </a:xfrm>
            <a:custGeom>
              <a:avLst/>
              <a:gdLst/>
              <a:ahLst/>
              <a:cxnLst/>
              <a:rect l="l" t="t" r="r" b="b"/>
              <a:pathLst>
                <a:path w="3247" h="7757" extrusionOk="0">
                  <a:moveTo>
                    <a:pt x="2741" y="0"/>
                  </a:moveTo>
                  <a:cubicBezTo>
                    <a:pt x="1824" y="62"/>
                    <a:pt x="914" y="130"/>
                    <a:pt x="0" y="213"/>
                  </a:cubicBezTo>
                  <a:cubicBezTo>
                    <a:pt x="224" y="2727"/>
                    <a:pt x="445" y="5243"/>
                    <a:pt x="668" y="7757"/>
                  </a:cubicBezTo>
                  <a:cubicBezTo>
                    <a:pt x="1528" y="7681"/>
                    <a:pt x="2387" y="7612"/>
                    <a:pt x="3247" y="7558"/>
                  </a:cubicBezTo>
                  <a:lnTo>
                    <a:pt x="2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340200" y="1914200"/>
              <a:ext cx="37325" cy="71325"/>
            </a:xfrm>
            <a:custGeom>
              <a:avLst/>
              <a:gdLst/>
              <a:ahLst/>
              <a:cxnLst/>
              <a:rect l="l" t="t" r="r" b="b"/>
              <a:pathLst>
                <a:path w="1493" h="2853" extrusionOk="0">
                  <a:moveTo>
                    <a:pt x="724" y="1"/>
                  </a:moveTo>
                  <a:cubicBezTo>
                    <a:pt x="705" y="1"/>
                    <a:pt x="685" y="2"/>
                    <a:pt x="665" y="3"/>
                  </a:cubicBezTo>
                  <a:lnTo>
                    <a:pt x="600" y="7"/>
                  </a:lnTo>
                  <a:cubicBezTo>
                    <a:pt x="261" y="29"/>
                    <a:pt x="1" y="325"/>
                    <a:pt x="26" y="668"/>
                  </a:cubicBezTo>
                  <a:lnTo>
                    <a:pt x="207" y="2852"/>
                  </a:lnTo>
                  <a:cubicBezTo>
                    <a:pt x="636" y="2816"/>
                    <a:pt x="1063" y="2780"/>
                    <a:pt x="1492" y="2751"/>
                  </a:cubicBezTo>
                  <a:cubicBezTo>
                    <a:pt x="1438" y="2022"/>
                    <a:pt x="1388" y="1292"/>
                    <a:pt x="1333" y="563"/>
                  </a:cubicBezTo>
                  <a:cubicBezTo>
                    <a:pt x="1306" y="243"/>
                    <a:pt x="1039" y="1"/>
                    <a:pt x="7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336425" y="1819600"/>
              <a:ext cx="28100" cy="44500"/>
            </a:xfrm>
            <a:custGeom>
              <a:avLst/>
              <a:gdLst/>
              <a:ahLst/>
              <a:cxnLst/>
              <a:rect l="l" t="t" r="r" b="b"/>
              <a:pathLst>
                <a:path w="1124" h="1780" extrusionOk="0">
                  <a:moveTo>
                    <a:pt x="566" y="0"/>
                  </a:moveTo>
                  <a:cubicBezTo>
                    <a:pt x="548" y="0"/>
                    <a:pt x="531" y="1"/>
                    <a:pt x="513" y="3"/>
                  </a:cubicBezTo>
                  <a:lnTo>
                    <a:pt x="462" y="7"/>
                  </a:lnTo>
                  <a:cubicBezTo>
                    <a:pt x="203" y="21"/>
                    <a:pt x="0" y="241"/>
                    <a:pt x="15" y="505"/>
                  </a:cubicBezTo>
                  <a:cubicBezTo>
                    <a:pt x="51" y="928"/>
                    <a:pt x="87" y="1354"/>
                    <a:pt x="119" y="1780"/>
                  </a:cubicBezTo>
                  <a:cubicBezTo>
                    <a:pt x="455" y="1751"/>
                    <a:pt x="787" y="1726"/>
                    <a:pt x="1123" y="1700"/>
                  </a:cubicBezTo>
                  <a:cubicBezTo>
                    <a:pt x="1094" y="1274"/>
                    <a:pt x="1062" y="848"/>
                    <a:pt x="1033" y="426"/>
                  </a:cubicBezTo>
                  <a:cubicBezTo>
                    <a:pt x="1009" y="180"/>
                    <a:pt x="804" y="0"/>
                    <a:pt x="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273225" y="1682800"/>
              <a:ext cx="37850" cy="102325"/>
            </a:xfrm>
            <a:custGeom>
              <a:avLst/>
              <a:gdLst/>
              <a:ahLst/>
              <a:cxnLst/>
              <a:rect l="l" t="t" r="r" b="b"/>
              <a:pathLst>
                <a:path w="1514" h="4093" extrusionOk="0">
                  <a:moveTo>
                    <a:pt x="508" y="1"/>
                  </a:moveTo>
                  <a:cubicBezTo>
                    <a:pt x="507" y="1"/>
                    <a:pt x="507" y="1"/>
                    <a:pt x="506" y="1"/>
                  </a:cubicBezTo>
                  <a:cubicBezTo>
                    <a:pt x="365" y="12"/>
                    <a:pt x="1" y="1583"/>
                    <a:pt x="30" y="1861"/>
                  </a:cubicBezTo>
                  <a:cubicBezTo>
                    <a:pt x="105" y="2604"/>
                    <a:pt x="178" y="3348"/>
                    <a:pt x="250" y="4092"/>
                  </a:cubicBezTo>
                  <a:cubicBezTo>
                    <a:pt x="672" y="4052"/>
                    <a:pt x="1095" y="4013"/>
                    <a:pt x="1514" y="3977"/>
                  </a:cubicBezTo>
                  <a:cubicBezTo>
                    <a:pt x="1449" y="3229"/>
                    <a:pt x="1384" y="2485"/>
                    <a:pt x="1319" y="1741"/>
                  </a:cubicBezTo>
                  <a:cubicBezTo>
                    <a:pt x="1293" y="1464"/>
                    <a:pt x="652" y="1"/>
                    <a:pt x="5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241100" y="1685975"/>
              <a:ext cx="38375" cy="102400"/>
            </a:xfrm>
            <a:custGeom>
              <a:avLst/>
              <a:gdLst/>
              <a:ahLst/>
              <a:cxnLst/>
              <a:rect l="l" t="t" r="r" b="b"/>
              <a:pathLst>
                <a:path w="1535" h="4096" extrusionOk="0">
                  <a:moveTo>
                    <a:pt x="490" y="0"/>
                  </a:moveTo>
                  <a:cubicBezTo>
                    <a:pt x="489" y="0"/>
                    <a:pt x="488" y="0"/>
                    <a:pt x="488" y="0"/>
                  </a:cubicBezTo>
                  <a:cubicBezTo>
                    <a:pt x="347" y="15"/>
                    <a:pt x="0" y="1589"/>
                    <a:pt x="33" y="1867"/>
                  </a:cubicBezTo>
                  <a:lnTo>
                    <a:pt x="271" y="4095"/>
                  </a:lnTo>
                  <a:cubicBezTo>
                    <a:pt x="693" y="4052"/>
                    <a:pt x="1116" y="4009"/>
                    <a:pt x="1535" y="3965"/>
                  </a:cubicBezTo>
                  <a:cubicBezTo>
                    <a:pt x="1463" y="3221"/>
                    <a:pt x="1390" y="2477"/>
                    <a:pt x="1315" y="1734"/>
                  </a:cubicBezTo>
                  <a:cubicBezTo>
                    <a:pt x="1289" y="1457"/>
                    <a:pt x="6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330375" y="1883500"/>
              <a:ext cx="49050" cy="18525"/>
            </a:xfrm>
            <a:custGeom>
              <a:avLst/>
              <a:gdLst/>
              <a:ahLst/>
              <a:cxnLst/>
              <a:rect l="l" t="t" r="r" b="b"/>
              <a:pathLst>
                <a:path w="1962" h="741" extrusionOk="0">
                  <a:moveTo>
                    <a:pt x="1020" y="0"/>
                  </a:moveTo>
                  <a:cubicBezTo>
                    <a:pt x="990" y="0"/>
                    <a:pt x="960" y="1"/>
                    <a:pt x="928" y="4"/>
                  </a:cubicBezTo>
                  <a:cubicBezTo>
                    <a:pt x="199" y="58"/>
                    <a:pt x="0" y="740"/>
                    <a:pt x="0" y="740"/>
                  </a:cubicBezTo>
                  <a:cubicBezTo>
                    <a:pt x="654" y="686"/>
                    <a:pt x="1308" y="632"/>
                    <a:pt x="1961" y="589"/>
                  </a:cubicBezTo>
                  <a:cubicBezTo>
                    <a:pt x="1961" y="589"/>
                    <a:pt x="1683" y="0"/>
                    <a:pt x="1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408450" y="1728500"/>
              <a:ext cx="78750" cy="251525"/>
            </a:xfrm>
            <a:custGeom>
              <a:avLst/>
              <a:gdLst/>
              <a:ahLst/>
              <a:cxnLst/>
              <a:rect l="l" t="t" r="r" b="b"/>
              <a:pathLst>
                <a:path w="3150" h="10061" extrusionOk="0">
                  <a:moveTo>
                    <a:pt x="2792" y="0"/>
                  </a:moveTo>
                  <a:cubicBezTo>
                    <a:pt x="1860" y="36"/>
                    <a:pt x="929" y="80"/>
                    <a:pt x="1" y="130"/>
                  </a:cubicBezTo>
                  <a:cubicBezTo>
                    <a:pt x="189" y="3441"/>
                    <a:pt x="380" y="6753"/>
                    <a:pt x="568" y="10060"/>
                  </a:cubicBezTo>
                  <a:cubicBezTo>
                    <a:pt x="1427" y="10010"/>
                    <a:pt x="2287" y="9970"/>
                    <a:pt x="3150" y="9941"/>
                  </a:cubicBezTo>
                  <a:lnTo>
                    <a:pt x="27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544500" y="1660750"/>
              <a:ext cx="101300" cy="314750"/>
            </a:xfrm>
            <a:custGeom>
              <a:avLst/>
              <a:gdLst/>
              <a:ahLst/>
              <a:cxnLst/>
              <a:rect l="l" t="t" r="r" b="b"/>
              <a:pathLst>
                <a:path w="4052" h="12590" extrusionOk="0">
                  <a:moveTo>
                    <a:pt x="2026" y="0"/>
                  </a:moveTo>
                  <a:cubicBezTo>
                    <a:pt x="1351" y="0"/>
                    <a:pt x="676" y="6"/>
                    <a:pt x="0" y="16"/>
                  </a:cubicBezTo>
                  <a:lnTo>
                    <a:pt x="192" y="12590"/>
                  </a:lnTo>
                  <a:cubicBezTo>
                    <a:pt x="802" y="12579"/>
                    <a:pt x="1413" y="12573"/>
                    <a:pt x="2025" y="12573"/>
                  </a:cubicBezTo>
                  <a:cubicBezTo>
                    <a:pt x="2636" y="12573"/>
                    <a:pt x="3248" y="12579"/>
                    <a:pt x="3861" y="12590"/>
                  </a:cubicBezTo>
                  <a:lnTo>
                    <a:pt x="4052" y="16"/>
                  </a:lnTo>
                  <a:cubicBezTo>
                    <a:pt x="3377" y="6"/>
                    <a:pt x="2701" y="0"/>
                    <a:pt x="20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435625" y="1908300"/>
              <a:ext cx="35325" cy="70900"/>
            </a:xfrm>
            <a:custGeom>
              <a:avLst/>
              <a:gdLst/>
              <a:ahLst/>
              <a:cxnLst/>
              <a:rect l="l" t="t" r="r" b="b"/>
              <a:pathLst>
                <a:path w="1413" h="2836" extrusionOk="0">
                  <a:moveTo>
                    <a:pt x="706" y="0"/>
                  </a:moveTo>
                  <a:cubicBezTo>
                    <a:pt x="695" y="0"/>
                    <a:pt x="684" y="0"/>
                    <a:pt x="672" y="1"/>
                  </a:cubicBezTo>
                  <a:lnTo>
                    <a:pt x="611" y="5"/>
                  </a:lnTo>
                  <a:cubicBezTo>
                    <a:pt x="268" y="16"/>
                    <a:pt x="1" y="304"/>
                    <a:pt x="15" y="647"/>
                  </a:cubicBezTo>
                  <a:lnTo>
                    <a:pt x="131" y="2836"/>
                  </a:lnTo>
                  <a:cubicBezTo>
                    <a:pt x="557" y="2810"/>
                    <a:pt x="986" y="2792"/>
                    <a:pt x="1413" y="2774"/>
                  </a:cubicBezTo>
                  <a:cubicBezTo>
                    <a:pt x="1384" y="2045"/>
                    <a:pt x="1355" y="1315"/>
                    <a:pt x="1326" y="586"/>
                  </a:cubicBezTo>
                  <a:cubicBezTo>
                    <a:pt x="1308" y="254"/>
                    <a:pt x="1034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434900" y="1813600"/>
              <a:ext cx="26925" cy="44000"/>
            </a:xfrm>
            <a:custGeom>
              <a:avLst/>
              <a:gdLst/>
              <a:ahLst/>
              <a:cxnLst/>
              <a:rect l="l" t="t" r="r" b="b"/>
              <a:pathLst>
                <a:path w="1077" h="1760" extrusionOk="0">
                  <a:moveTo>
                    <a:pt x="545" y="0"/>
                  </a:moveTo>
                  <a:cubicBezTo>
                    <a:pt x="536" y="0"/>
                    <a:pt x="526" y="1"/>
                    <a:pt x="517" y="1"/>
                  </a:cubicBezTo>
                  <a:lnTo>
                    <a:pt x="470" y="1"/>
                  </a:lnTo>
                  <a:cubicBezTo>
                    <a:pt x="207" y="5"/>
                    <a:pt x="1" y="221"/>
                    <a:pt x="8" y="481"/>
                  </a:cubicBezTo>
                  <a:cubicBezTo>
                    <a:pt x="30" y="908"/>
                    <a:pt x="51" y="1334"/>
                    <a:pt x="73" y="1760"/>
                  </a:cubicBezTo>
                  <a:cubicBezTo>
                    <a:pt x="409" y="1745"/>
                    <a:pt x="741" y="1727"/>
                    <a:pt x="1077" y="1716"/>
                  </a:cubicBezTo>
                  <a:cubicBezTo>
                    <a:pt x="1059" y="1287"/>
                    <a:pt x="1041" y="864"/>
                    <a:pt x="1023" y="438"/>
                  </a:cubicBezTo>
                  <a:cubicBezTo>
                    <a:pt x="1012" y="194"/>
                    <a:pt x="803" y="0"/>
                    <a:pt x="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582225" y="1780025"/>
              <a:ext cx="25750" cy="43550"/>
            </a:xfrm>
            <a:custGeom>
              <a:avLst/>
              <a:gdLst/>
              <a:ahLst/>
              <a:cxnLst/>
              <a:rect l="l" t="t" r="r" b="b"/>
              <a:pathLst>
                <a:path w="1030" h="1742" extrusionOk="0">
                  <a:moveTo>
                    <a:pt x="488" y="1"/>
                  </a:moveTo>
                  <a:cubicBezTo>
                    <a:pt x="221" y="1"/>
                    <a:pt x="1" y="210"/>
                    <a:pt x="1" y="463"/>
                  </a:cubicBezTo>
                  <a:cubicBezTo>
                    <a:pt x="4" y="889"/>
                    <a:pt x="4" y="1315"/>
                    <a:pt x="8" y="1741"/>
                  </a:cubicBezTo>
                  <a:lnTo>
                    <a:pt x="1023" y="1741"/>
                  </a:lnTo>
                  <a:lnTo>
                    <a:pt x="1026" y="463"/>
                  </a:lnTo>
                  <a:cubicBezTo>
                    <a:pt x="1030" y="210"/>
                    <a:pt x="810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581875" y="1676775"/>
              <a:ext cx="26550" cy="43525"/>
            </a:xfrm>
            <a:custGeom>
              <a:avLst/>
              <a:gdLst/>
              <a:ahLst/>
              <a:cxnLst/>
              <a:rect l="l" t="t" r="r" b="b"/>
              <a:pathLst>
                <a:path w="1062" h="1741" extrusionOk="0">
                  <a:moveTo>
                    <a:pt x="506" y="0"/>
                  </a:moveTo>
                  <a:cubicBezTo>
                    <a:pt x="228" y="0"/>
                    <a:pt x="0" y="210"/>
                    <a:pt x="0" y="462"/>
                  </a:cubicBezTo>
                  <a:cubicBezTo>
                    <a:pt x="4" y="888"/>
                    <a:pt x="4" y="1314"/>
                    <a:pt x="8" y="1741"/>
                  </a:cubicBezTo>
                  <a:lnTo>
                    <a:pt x="1055" y="1741"/>
                  </a:lnTo>
                  <a:cubicBezTo>
                    <a:pt x="1055" y="1314"/>
                    <a:pt x="1055" y="888"/>
                    <a:pt x="1058" y="462"/>
                  </a:cubicBezTo>
                  <a:cubicBezTo>
                    <a:pt x="1062" y="206"/>
                    <a:pt x="834" y="0"/>
                    <a:pt x="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431850" y="1755550"/>
              <a:ext cx="27550" cy="44100"/>
            </a:xfrm>
            <a:custGeom>
              <a:avLst/>
              <a:gdLst/>
              <a:ahLst/>
              <a:cxnLst/>
              <a:rect l="l" t="t" r="r" b="b"/>
              <a:pathLst>
                <a:path w="1102" h="1764" extrusionOk="0">
                  <a:moveTo>
                    <a:pt x="556" y="1"/>
                  </a:moveTo>
                  <a:cubicBezTo>
                    <a:pt x="549" y="1"/>
                    <a:pt x="542" y="1"/>
                    <a:pt x="534" y="1"/>
                  </a:cubicBezTo>
                  <a:lnTo>
                    <a:pt x="484" y="1"/>
                  </a:lnTo>
                  <a:cubicBezTo>
                    <a:pt x="209" y="16"/>
                    <a:pt x="0" y="233"/>
                    <a:pt x="11" y="485"/>
                  </a:cubicBezTo>
                  <a:cubicBezTo>
                    <a:pt x="33" y="911"/>
                    <a:pt x="54" y="1337"/>
                    <a:pt x="76" y="1764"/>
                  </a:cubicBezTo>
                  <a:cubicBezTo>
                    <a:pt x="419" y="1745"/>
                    <a:pt x="758" y="1731"/>
                    <a:pt x="1101" y="1717"/>
                  </a:cubicBezTo>
                  <a:lnTo>
                    <a:pt x="1047" y="438"/>
                  </a:lnTo>
                  <a:cubicBezTo>
                    <a:pt x="1037" y="192"/>
                    <a:pt x="817" y="1"/>
                    <a:pt x="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426425" y="1877500"/>
              <a:ext cx="49125" cy="17750"/>
            </a:xfrm>
            <a:custGeom>
              <a:avLst/>
              <a:gdLst/>
              <a:ahLst/>
              <a:cxnLst/>
              <a:rect l="l" t="t" r="r" b="b"/>
              <a:pathLst>
                <a:path w="1965" h="710" extrusionOk="0">
                  <a:moveTo>
                    <a:pt x="1008" y="0"/>
                  </a:moveTo>
                  <a:cubicBezTo>
                    <a:pt x="989" y="0"/>
                    <a:pt x="970" y="1"/>
                    <a:pt x="950" y="2"/>
                  </a:cubicBezTo>
                  <a:cubicBezTo>
                    <a:pt x="221" y="34"/>
                    <a:pt x="0" y="709"/>
                    <a:pt x="0" y="709"/>
                  </a:cubicBezTo>
                  <a:cubicBezTo>
                    <a:pt x="654" y="677"/>
                    <a:pt x="1311" y="644"/>
                    <a:pt x="1965" y="619"/>
                  </a:cubicBezTo>
                  <a:cubicBezTo>
                    <a:pt x="1965" y="619"/>
                    <a:pt x="1695" y="0"/>
                    <a:pt x="1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569950" y="1878625"/>
              <a:ext cx="50325" cy="96600"/>
            </a:xfrm>
            <a:custGeom>
              <a:avLst/>
              <a:gdLst/>
              <a:ahLst/>
              <a:cxnLst/>
              <a:rect l="l" t="t" r="r" b="b"/>
              <a:pathLst>
                <a:path w="2013" h="3864" extrusionOk="0">
                  <a:moveTo>
                    <a:pt x="958" y="0"/>
                  </a:moveTo>
                  <a:cubicBezTo>
                    <a:pt x="427" y="0"/>
                    <a:pt x="1" y="419"/>
                    <a:pt x="4" y="935"/>
                  </a:cubicBezTo>
                  <a:cubicBezTo>
                    <a:pt x="12" y="1910"/>
                    <a:pt x="19" y="2885"/>
                    <a:pt x="30" y="3864"/>
                  </a:cubicBezTo>
                  <a:cubicBezTo>
                    <a:pt x="355" y="3860"/>
                    <a:pt x="680" y="3858"/>
                    <a:pt x="1006" y="3858"/>
                  </a:cubicBezTo>
                  <a:cubicBezTo>
                    <a:pt x="1332" y="3858"/>
                    <a:pt x="1658" y="3860"/>
                    <a:pt x="1983" y="3864"/>
                  </a:cubicBezTo>
                  <a:lnTo>
                    <a:pt x="2008" y="935"/>
                  </a:lnTo>
                  <a:cubicBezTo>
                    <a:pt x="2012" y="423"/>
                    <a:pt x="1586" y="0"/>
                    <a:pt x="1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557500" y="1849375"/>
              <a:ext cx="75225" cy="16725"/>
            </a:xfrm>
            <a:custGeom>
              <a:avLst/>
              <a:gdLst/>
              <a:ahLst/>
              <a:cxnLst/>
              <a:rect l="l" t="t" r="r" b="b"/>
              <a:pathLst>
                <a:path w="3009" h="669" extrusionOk="0">
                  <a:moveTo>
                    <a:pt x="1512" y="0"/>
                  </a:moveTo>
                  <a:cubicBezTo>
                    <a:pt x="1509" y="0"/>
                    <a:pt x="1506" y="0"/>
                    <a:pt x="1503" y="0"/>
                  </a:cubicBezTo>
                  <a:cubicBezTo>
                    <a:pt x="383" y="0"/>
                    <a:pt x="0" y="668"/>
                    <a:pt x="0" y="668"/>
                  </a:cubicBezTo>
                  <a:cubicBezTo>
                    <a:pt x="501" y="663"/>
                    <a:pt x="1002" y="660"/>
                    <a:pt x="1503" y="660"/>
                  </a:cubicBezTo>
                  <a:cubicBezTo>
                    <a:pt x="2004" y="660"/>
                    <a:pt x="2506" y="663"/>
                    <a:pt x="3008" y="668"/>
                  </a:cubicBezTo>
                  <a:lnTo>
                    <a:pt x="3008" y="668"/>
                  </a:lnTo>
                  <a:cubicBezTo>
                    <a:pt x="3004" y="665"/>
                    <a:pt x="2618" y="0"/>
                    <a:pt x="1512" y="0"/>
                  </a:cubicBezTo>
                  <a:close/>
                  <a:moveTo>
                    <a:pt x="3008" y="668"/>
                  </a:moveTo>
                  <a:cubicBezTo>
                    <a:pt x="3008" y="668"/>
                    <a:pt x="3008" y="668"/>
                    <a:pt x="3008" y="668"/>
                  </a:cubicBezTo>
                  <a:cubicBezTo>
                    <a:pt x="3008" y="668"/>
                    <a:pt x="3008" y="668"/>
                    <a:pt x="3008" y="668"/>
                  </a:cubicBezTo>
                  <a:cubicBezTo>
                    <a:pt x="3008" y="668"/>
                    <a:pt x="3008" y="668"/>
                    <a:pt x="3008" y="6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546025" y="1736525"/>
              <a:ext cx="98150" cy="25025"/>
            </a:xfrm>
            <a:custGeom>
              <a:avLst/>
              <a:gdLst/>
              <a:ahLst/>
              <a:cxnLst/>
              <a:rect l="l" t="t" r="r" b="b"/>
              <a:pathLst>
                <a:path w="3926" h="1001" extrusionOk="0">
                  <a:moveTo>
                    <a:pt x="1965" y="1"/>
                  </a:moveTo>
                  <a:cubicBezTo>
                    <a:pt x="1304" y="329"/>
                    <a:pt x="651" y="665"/>
                    <a:pt x="1" y="1001"/>
                  </a:cubicBezTo>
                  <a:cubicBezTo>
                    <a:pt x="654" y="992"/>
                    <a:pt x="1309" y="987"/>
                    <a:pt x="1963" y="987"/>
                  </a:cubicBezTo>
                  <a:cubicBezTo>
                    <a:pt x="2618" y="987"/>
                    <a:pt x="3272" y="992"/>
                    <a:pt x="3926" y="1001"/>
                  </a:cubicBezTo>
                  <a:cubicBezTo>
                    <a:pt x="3276" y="665"/>
                    <a:pt x="2622" y="329"/>
                    <a:pt x="1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510925" y="1583975"/>
              <a:ext cx="168375" cy="77825"/>
            </a:xfrm>
            <a:custGeom>
              <a:avLst/>
              <a:gdLst/>
              <a:ahLst/>
              <a:cxnLst/>
              <a:rect l="l" t="t" r="r" b="b"/>
              <a:pathLst>
                <a:path w="6735" h="3113" extrusionOk="0">
                  <a:moveTo>
                    <a:pt x="3369" y="0"/>
                  </a:moveTo>
                  <a:cubicBezTo>
                    <a:pt x="2221" y="1022"/>
                    <a:pt x="1098" y="2062"/>
                    <a:pt x="0" y="3113"/>
                  </a:cubicBezTo>
                  <a:cubicBezTo>
                    <a:pt x="1123" y="3086"/>
                    <a:pt x="2245" y="3072"/>
                    <a:pt x="3367" y="3072"/>
                  </a:cubicBezTo>
                  <a:cubicBezTo>
                    <a:pt x="4489" y="3072"/>
                    <a:pt x="5612" y="3086"/>
                    <a:pt x="6735" y="3113"/>
                  </a:cubicBezTo>
                  <a:cubicBezTo>
                    <a:pt x="5637" y="2062"/>
                    <a:pt x="4514" y="1022"/>
                    <a:pt x="3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312500" y="1792850"/>
              <a:ext cx="69350" cy="17625"/>
            </a:xfrm>
            <a:custGeom>
              <a:avLst/>
              <a:gdLst/>
              <a:ahLst/>
              <a:cxnLst/>
              <a:rect l="l" t="t" r="r" b="b"/>
              <a:pathLst>
                <a:path w="2774" h="705" extrusionOk="0">
                  <a:moveTo>
                    <a:pt x="2737" y="1"/>
                  </a:moveTo>
                  <a:cubicBezTo>
                    <a:pt x="1824" y="62"/>
                    <a:pt x="910" y="134"/>
                    <a:pt x="0" y="214"/>
                  </a:cubicBezTo>
                  <a:lnTo>
                    <a:pt x="44" y="705"/>
                  </a:lnTo>
                  <a:cubicBezTo>
                    <a:pt x="954" y="625"/>
                    <a:pt x="1864" y="553"/>
                    <a:pt x="2774" y="495"/>
                  </a:cubicBezTo>
                  <a:cubicBezTo>
                    <a:pt x="2763" y="329"/>
                    <a:pt x="2752" y="167"/>
                    <a:pt x="2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405125" y="1652650"/>
              <a:ext cx="26025" cy="66850"/>
            </a:xfrm>
            <a:custGeom>
              <a:avLst/>
              <a:gdLst/>
              <a:ahLst/>
              <a:cxnLst/>
              <a:rect l="l" t="t" r="r" b="b"/>
              <a:pathLst>
                <a:path w="1041" h="2674" extrusionOk="0">
                  <a:moveTo>
                    <a:pt x="437" y="1"/>
                  </a:moveTo>
                  <a:cubicBezTo>
                    <a:pt x="434" y="1"/>
                    <a:pt x="432" y="1"/>
                    <a:pt x="430" y="1"/>
                  </a:cubicBezTo>
                  <a:cubicBezTo>
                    <a:pt x="166" y="15"/>
                    <a:pt x="0" y="868"/>
                    <a:pt x="15" y="1066"/>
                  </a:cubicBezTo>
                  <a:lnTo>
                    <a:pt x="105" y="2673"/>
                  </a:lnTo>
                  <a:cubicBezTo>
                    <a:pt x="415" y="2655"/>
                    <a:pt x="726" y="2637"/>
                    <a:pt x="1040" y="2622"/>
                  </a:cubicBezTo>
                  <a:cubicBezTo>
                    <a:pt x="1011" y="2088"/>
                    <a:pt x="986" y="1554"/>
                    <a:pt x="961" y="1016"/>
                  </a:cubicBezTo>
                  <a:cubicBezTo>
                    <a:pt x="950" y="819"/>
                    <a:pt x="698" y="1"/>
                    <a:pt x="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428225" y="1635500"/>
              <a:ext cx="26300" cy="82725"/>
            </a:xfrm>
            <a:custGeom>
              <a:avLst/>
              <a:gdLst/>
              <a:ahLst/>
              <a:cxnLst/>
              <a:rect l="l" t="t" r="r" b="b"/>
              <a:pathLst>
                <a:path w="1052" h="3309" extrusionOk="0">
                  <a:moveTo>
                    <a:pt x="434" y="1"/>
                  </a:moveTo>
                  <a:cubicBezTo>
                    <a:pt x="433" y="1"/>
                    <a:pt x="432" y="1"/>
                    <a:pt x="430" y="1"/>
                  </a:cubicBezTo>
                  <a:cubicBezTo>
                    <a:pt x="163" y="15"/>
                    <a:pt x="1" y="1070"/>
                    <a:pt x="15" y="1315"/>
                  </a:cubicBezTo>
                  <a:cubicBezTo>
                    <a:pt x="48" y="1980"/>
                    <a:pt x="80" y="2644"/>
                    <a:pt x="116" y="3308"/>
                  </a:cubicBezTo>
                  <a:cubicBezTo>
                    <a:pt x="427" y="3294"/>
                    <a:pt x="737" y="3280"/>
                    <a:pt x="1051" y="3265"/>
                  </a:cubicBezTo>
                  <a:cubicBezTo>
                    <a:pt x="1022" y="2601"/>
                    <a:pt x="994" y="1936"/>
                    <a:pt x="965" y="1272"/>
                  </a:cubicBezTo>
                  <a:cubicBezTo>
                    <a:pt x="954" y="1028"/>
                    <a:pt x="697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451525" y="1617625"/>
              <a:ext cx="26275" cy="99525"/>
            </a:xfrm>
            <a:custGeom>
              <a:avLst/>
              <a:gdLst/>
              <a:ahLst/>
              <a:cxnLst/>
              <a:rect l="l" t="t" r="r" b="b"/>
              <a:pathLst>
                <a:path w="1051" h="3981" extrusionOk="0">
                  <a:moveTo>
                    <a:pt x="433" y="1"/>
                  </a:moveTo>
                  <a:cubicBezTo>
                    <a:pt x="432" y="1"/>
                    <a:pt x="431" y="1"/>
                    <a:pt x="430" y="1"/>
                  </a:cubicBezTo>
                  <a:cubicBezTo>
                    <a:pt x="163" y="12"/>
                    <a:pt x="0" y="1279"/>
                    <a:pt x="15" y="1579"/>
                  </a:cubicBezTo>
                  <a:cubicBezTo>
                    <a:pt x="47" y="2377"/>
                    <a:pt x="83" y="3179"/>
                    <a:pt x="119" y="3980"/>
                  </a:cubicBezTo>
                  <a:cubicBezTo>
                    <a:pt x="430" y="3966"/>
                    <a:pt x="740" y="3955"/>
                    <a:pt x="1051" y="3944"/>
                  </a:cubicBezTo>
                  <a:cubicBezTo>
                    <a:pt x="1022" y="3142"/>
                    <a:pt x="997" y="2341"/>
                    <a:pt x="968" y="1539"/>
                  </a:cubicBezTo>
                  <a:cubicBezTo>
                    <a:pt x="957" y="1241"/>
                    <a:pt x="699" y="1"/>
                    <a:pt x="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308525" y="1731550"/>
              <a:ext cx="26825" cy="67025"/>
            </a:xfrm>
            <a:custGeom>
              <a:avLst/>
              <a:gdLst/>
              <a:ahLst/>
              <a:cxnLst/>
              <a:rect l="l" t="t" r="r" b="b"/>
              <a:pathLst>
                <a:path w="1073" h="2681" extrusionOk="0">
                  <a:moveTo>
                    <a:pt x="404" y="0"/>
                  </a:moveTo>
                  <a:cubicBezTo>
                    <a:pt x="401" y="0"/>
                    <a:pt x="397" y="1"/>
                    <a:pt x="394" y="1"/>
                  </a:cubicBezTo>
                  <a:cubicBezTo>
                    <a:pt x="134" y="23"/>
                    <a:pt x="1" y="878"/>
                    <a:pt x="19" y="1077"/>
                  </a:cubicBezTo>
                  <a:lnTo>
                    <a:pt x="159" y="2680"/>
                  </a:lnTo>
                  <a:cubicBezTo>
                    <a:pt x="463" y="2651"/>
                    <a:pt x="770" y="2626"/>
                    <a:pt x="1073" y="2601"/>
                  </a:cubicBezTo>
                  <a:cubicBezTo>
                    <a:pt x="1030" y="2066"/>
                    <a:pt x="986" y="1532"/>
                    <a:pt x="943" y="1001"/>
                  </a:cubicBezTo>
                  <a:cubicBezTo>
                    <a:pt x="929" y="802"/>
                    <a:pt x="658" y="0"/>
                    <a:pt x="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330725" y="1713675"/>
              <a:ext cx="27475" cy="82900"/>
            </a:xfrm>
            <a:custGeom>
              <a:avLst/>
              <a:gdLst/>
              <a:ahLst/>
              <a:cxnLst/>
              <a:rect l="l" t="t" r="r" b="b"/>
              <a:pathLst>
                <a:path w="1099" h="3316" extrusionOk="0">
                  <a:moveTo>
                    <a:pt x="394" y="1"/>
                  </a:moveTo>
                  <a:cubicBezTo>
                    <a:pt x="392" y="1"/>
                    <a:pt x="389" y="1"/>
                    <a:pt x="387" y="1"/>
                  </a:cubicBezTo>
                  <a:cubicBezTo>
                    <a:pt x="127" y="23"/>
                    <a:pt x="1" y="1081"/>
                    <a:pt x="22" y="1330"/>
                  </a:cubicBezTo>
                  <a:cubicBezTo>
                    <a:pt x="77" y="1991"/>
                    <a:pt x="131" y="2655"/>
                    <a:pt x="185" y="3316"/>
                  </a:cubicBezTo>
                  <a:cubicBezTo>
                    <a:pt x="488" y="3290"/>
                    <a:pt x="795" y="3269"/>
                    <a:pt x="1099" y="3247"/>
                  </a:cubicBezTo>
                  <a:lnTo>
                    <a:pt x="950" y="1258"/>
                  </a:lnTo>
                  <a:cubicBezTo>
                    <a:pt x="933" y="1011"/>
                    <a:pt x="652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353125" y="1695175"/>
              <a:ext cx="27925" cy="99700"/>
            </a:xfrm>
            <a:custGeom>
              <a:avLst/>
              <a:gdLst/>
              <a:ahLst/>
              <a:cxnLst/>
              <a:rect l="l" t="t" r="r" b="b"/>
              <a:pathLst>
                <a:path w="1117" h="3988" extrusionOk="0">
                  <a:moveTo>
                    <a:pt x="385" y="1"/>
                  </a:moveTo>
                  <a:cubicBezTo>
                    <a:pt x="383" y="1"/>
                    <a:pt x="381" y="1"/>
                    <a:pt x="379" y="1"/>
                  </a:cubicBezTo>
                  <a:cubicBezTo>
                    <a:pt x="119" y="19"/>
                    <a:pt x="0" y="1290"/>
                    <a:pt x="26" y="1590"/>
                  </a:cubicBezTo>
                  <a:cubicBezTo>
                    <a:pt x="83" y="2388"/>
                    <a:pt x="141" y="3186"/>
                    <a:pt x="203" y="3987"/>
                  </a:cubicBezTo>
                  <a:cubicBezTo>
                    <a:pt x="506" y="3962"/>
                    <a:pt x="813" y="3940"/>
                    <a:pt x="1116" y="3922"/>
                  </a:cubicBezTo>
                  <a:lnTo>
                    <a:pt x="954" y="1521"/>
                  </a:lnTo>
                  <a:cubicBezTo>
                    <a:pt x="936" y="1227"/>
                    <a:pt x="644" y="1"/>
                    <a:pt x="3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407725" y="1716225"/>
              <a:ext cx="70550" cy="15550"/>
            </a:xfrm>
            <a:custGeom>
              <a:avLst/>
              <a:gdLst/>
              <a:ahLst/>
              <a:cxnLst/>
              <a:rect l="l" t="t" r="r" b="b"/>
              <a:pathLst>
                <a:path w="2822" h="622" extrusionOk="0">
                  <a:moveTo>
                    <a:pt x="2803" y="0"/>
                  </a:moveTo>
                  <a:cubicBezTo>
                    <a:pt x="1868" y="33"/>
                    <a:pt x="933" y="76"/>
                    <a:pt x="1" y="130"/>
                  </a:cubicBezTo>
                  <a:cubicBezTo>
                    <a:pt x="8" y="293"/>
                    <a:pt x="19" y="455"/>
                    <a:pt x="26" y="621"/>
                  </a:cubicBezTo>
                  <a:cubicBezTo>
                    <a:pt x="958" y="567"/>
                    <a:pt x="1889" y="524"/>
                    <a:pt x="2821" y="491"/>
                  </a:cubicBezTo>
                  <a:cubicBezTo>
                    <a:pt x="2817" y="329"/>
                    <a:pt x="2810" y="163"/>
                    <a:pt x="2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246875" y="1797900"/>
              <a:ext cx="84975" cy="195125"/>
            </a:xfrm>
            <a:custGeom>
              <a:avLst/>
              <a:gdLst/>
              <a:ahLst/>
              <a:cxnLst/>
              <a:rect l="l" t="t" r="r" b="b"/>
              <a:pathLst>
                <a:path w="3399" h="7805" extrusionOk="0">
                  <a:moveTo>
                    <a:pt x="2737" y="1"/>
                  </a:moveTo>
                  <a:cubicBezTo>
                    <a:pt x="1824" y="80"/>
                    <a:pt x="914" y="171"/>
                    <a:pt x="0" y="272"/>
                  </a:cubicBezTo>
                  <a:cubicBezTo>
                    <a:pt x="275" y="2781"/>
                    <a:pt x="549" y="5295"/>
                    <a:pt x="824" y="7804"/>
                  </a:cubicBezTo>
                  <a:cubicBezTo>
                    <a:pt x="1679" y="7710"/>
                    <a:pt x="2539" y="7624"/>
                    <a:pt x="3398" y="7548"/>
                  </a:cubicBezTo>
                  <a:cubicBezTo>
                    <a:pt x="3178" y="5035"/>
                    <a:pt x="2958" y="2518"/>
                    <a:pt x="2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260150" y="1946325"/>
              <a:ext cx="72950" cy="27000"/>
            </a:xfrm>
            <a:custGeom>
              <a:avLst/>
              <a:gdLst/>
              <a:ahLst/>
              <a:cxnLst/>
              <a:rect l="l" t="t" r="r" b="b"/>
              <a:pathLst>
                <a:path w="2918" h="1080" extrusionOk="0">
                  <a:moveTo>
                    <a:pt x="2849" y="0"/>
                  </a:moveTo>
                  <a:cubicBezTo>
                    <a:pt x="1896" y="83"/>
                    <a:pt x="946" y="177"/>
                    <a:pt x="0" y="282"/>
                  </a:cubicBezTo>
                  <a:lnTo>
                    <a:pt x="87" y="1080"/>
                  </a:lnTo>
                  <a:cubicBezTo>
                    <a:pt x="1029" y="975"/>
                    <a:pt x="1972" y="885"/>
                    <a:pt x="2918" y="802"/>
                  </a:cubicBezTo>
                  <a:lnTo>
                    <a:pt x="2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242000" y="1781650"/>
              <a:ext cx="76850" cy="27400"/>
            </a:xfrm>
            <a:custGeom>
              <a:avLst/>
              <a:gdLst/>
              <a:ahLst/>
              <a:cxnLst/>
              <a:rect l="l" t="t" r="r" b="b"/>
              <a:pathLst>
                <a:path w="3074" h="1096" extrusionOk="0">
                  <a:moveTo>
                    <a:pt x="3001" y="1"/>
                  </a:moveTo>
                  <a:cubicBezTo>
                    <a:pt x="2001" y="88"/>
                    <a:pt x="1000" y="185"/>
                    <a:pt x="0" y="297"/>
                  </a:cubicBezTo>
                  <a:lnTo>
                    <a:pt x="87" y="1095"/>
                  </a:lnTo>
                  <a:cubicBezTo>
                    <a:pt x="1080" y="983"/>
                    <a:pt x="2077" y="886"/>
                    <a:pt x="3073" y="799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507300" y="1564025"/>
              <a:ext cx="34425" cy="101650"/>
            </a:xfrm>
            <a:custGeom>
              <a:avLst/>
              <a:gdLst/>
              <a:ahLst/>
              <a:cxnLst/>
              <a:rect l="l" t="t" r="r" b="b"/>
              <a:pathLst>
                <a:path w="1377" h="4066" extrusionOk="0">
                  <a:moveTo>
                    <a:pt x="637" y="0"/>
                  </a:moveTo>
                  <a:cubicBezTo>
                    <a:pt x="637" y="0"/>
                    <a:pt x="636" y="0"/>
                    <a:pt x="636" y="0"/>
                  </a:cubicBezTo>
                  <a:cubicBezTo>
                    <a:pt x="492" y="4"/>
                    <a:pt x="1" y="1546"/>
                    <a:pt x="8" y="1824"/>
                  </a:cubicBezTo>
                  <a:cubicBezTo>
                    <a:pt x="26" y="2571"/>
                    <a:pt x="48" y="3318"/>
                    <a:pt x="66" y="4066"/>
                  </a:cubicBezTo>
                  <a:cubicBezTo>
                    <a:pt x="503" y="4055"/>
                    <a:pt x="940" y="4044"/>
                    <a:pt x="1377" y="4037"/>
                  </a:cubicBezTo>
                  <a:cubicBezTo>
                    <a:pt x="1362" y="3290"/>
                    <a:pt x="1351" y="2542"/>
                    <a:pt x="1340" y="1795"/>
                  </a:cubicBezTo>
                  <a:cubicBezTo>
                    <a:pt x="1337" y="1517"/>
                    <a:pt x="782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473900" y="1564925"/>
              <a:ext cx="35050" cy="101750"/>
            </a:xfrm>
            <a:custGeom>
              <a:avLst/>
              <a:gdLst/>
              <a:ahLst/>
              <a:cxnLst/>
              <a:rect l="l" t="t" r="r" b="b"/>
              <a:pathLst>
                <a:path w="1402" h="4070" extrusionOk="0">
                  <a:moveTo>
                    <a:pt x="622" y="0"/>
                  </a:moveTo>
                  <a:cubicBezTo>
                    <a:pt x="622" y="0"/>
                    <a:pt x="622" y="0"/>
                    <a:pt x="622" y="0"/>
                  </a:cubicBezTo>
                  <a:cubicBezTo>
                    <a:pt x="477" y="4"/>
                    <a:pt x="1" y="1549"/>
                    <a:pt x="12" y="1827"/>
                  </a:cubicBezTo>
                  <a:lnTo>
                    <a:pt x="95" y="4070"/>
                  </a:lnTo>
                  <a:cubicBezTo>
                    <a:pt x="528" y="4055"/>
                    <a:pt x="965" y="4041"/>
                    <a:pt x="1402" y="4030"/>
                  </a:cubicBezTo>
                  <a:cubicBezTo>
                    <a:pt x="1384" y="3282"/>
                    <a:pt x="1362" y="2535"/>
                    <a:pt x="1344" y="1788"/>
                  </a:cubicBezTo>
                  <a:cubicBezTo>
                    <a:pt x="1337" y="1506"/>
                    <a:pt x="768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472275" y="1635950"/>
              <a:ext cx="76950" cy="341175"/>
            </a:xfrm>
            <a:custGeom>
              <a:avLst/>
              <a:gdLst/>
              <a:ahLst/>
              <a:cxnLst/>
              <a:rect l="l" t="t" r="r" b="b"/>
              <a:pathLst>
                <a:path w="3078" h="13647" extrusionOk="0">
                  <a:moveTo>
                    <a:pt x="2871" y="1"/>
                  </a:moveTo>
                  <a:cubicBezTo>
                    <a:pt x="1915" y="15"/>
                    <a:pt x="958" y="37"/>
                    <a:pt x="1" y="73"/>
                  </a:cubicBezTo>
                  <a:lnTo>
                    <a:pt x="495" y="13647"/>
                  </a:lnTo>
                  <a:cubicBezTo>
                    <a:pt x="1355" y="13614"/>
                    <a:pt x="2218" y="13592"/>
                    <a:pt x="3077" y="13582"/>
                  </a:cubicBezTo>
                  <a:lnTo>
                    <a:pt x="2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477875" y="1874450"/>
              <a:ext cx="74050" cy="82725"/>
            </a:xfrm>
            <a:custGeom>
              <a:avLst/>
              <a:gdLst/>
              <a:ahLst/>
              <a:cxnLst/>
              <a:rect l="l" t="t" r="r" b="b"/>
              <a:pathLst>
                <a:path w="2962" h="3309" extrusionOk="0">
                  <a:moveTo>
                    <a:pt x="2915" y="1"/>
                  </a:moveTo>
                  <a:cubicBezTo>
                    <a:pt x="1943" y="15"/>
                    <a:pt x="972" y="41"/>
                    <a:pt x="1" y="77"/>
                  </a:cubicBezTo>
                  <a:cubicBezTo>
                    <a:pt x="40" y="1153"/>
                    <a:pt x="84" y="2233"/>
                    <a:pt x="123" y="3309"/>
                  </a:cubicBezTo>
                  <a:cubicBezTo>
                    <a:pt x="1069" y="3272"/>
                    <a:pt x="2015" y="3251"/>
                    <a:pt x="2962" y="3236"/>
                  </a:cubicBezTo>
                  <a:lnTo>
                    <a:pt x="29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471475" y="1704125"/>
              <a:ext cx="78100" cy="87850"/>
            </a:xfrm>
            <a:custGeom>
              <a:avLst/>
              <a:gdLst/>
              <a:ahLst/>
              <a:cxnLst/>
              <a:rect l="l" t="t" r="r" b="b"/>
              <a:pathLst>
                <a:path w="3124" h="3514" extrusionOk="0">
                  <a:moveTo>
                    <a:pt x="3077" y="0"/>
                  </a:moveTo>
                  <a:cubicBezTo>
                    <a:pt x="2051" y="15"/>
                    <a:pt x="1026" y="44"/>
                    <a:pt x="0" y="80"/>
                  </a:cubicBezTo>
                  <a:cubicBezTo>
                    <a:pt x="44" y="1224"/>
                    <a:pt x="87" y="2369"/>
                    <a:pt x="130" y="3514"/>
                  </a:cubicBezTo>
                  <a:cubicBezTo>
                    <a:pt x="1127" y="3478"/>
                    <a:pt x="2127" y="3449"/>
                    <a:pt x="3124" y="3438"/>
                  </a:cubicBezTo>
                  <a:lnTo>
                    <a:pt x="3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370175" y="1603725"/>
              <a:ext cx="41100" cy="180300"/>
            </a:xfrm>
            <a:custGeom>
              <a:avLst/>
              <a:gdLst/>
              <a:ahLst/>
              <a:cxnLst/>
              <a:rect l="l" t="t" r="r" b="b"/>
              <a:pathLst>
                <a:path w="1644" h="7212" extrusionOk="0">
                  <a:moveTo>
                    <a:pt x="565" y="1"/>
                  </a:moveTo>
                  <a:cubicBezTo>
                    <a:pt x="565" y="1"/>
                    <a:pt x="564" y="1"/>
                    <a:pt x="564" y="1"/>
                  </a:cubicBezTo>
                  <a:cubicBezTo>
                    <a:pt x="423" y="8"/>
                    <a:pt x="1" y="1568"/>
                    <a:pt x="19" y="1846"/>
                  </a:cubicBezTo>
                  <a:lnTo>
                    <a:pt x="380" y="7212"/>
                  </a:lnTo>
                  <a:cubicBezTo>
                    <a:pt x="802" y="7183"/>
                    <a:pt x="1225" y="7158"/>
                    <a:pt x="1644" y="7132"/>
                  </a:cubicBezTo>
                  <a:lnTo>
                    <a:pt x="1337" y="1767"/>
                  </a:lnTo>
                  <a:cubicBezTo>
                    <a:pt x="1322" y="1486"/>
                    <a:pt x="711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374775" y="1728850"/>
              <a:ext cx="49225" cy="253150"/>
            </a:xfrm>
            <a:custGeom>
              <a:avLst/>
              <a:gdLst/>
              <a:ahLst/>
              <a:cxnLst/>
              <a:rect l="l" t="t" r="r" b="b"/>
              <a:pathLst>
                <a:path w="1969" h="10126" extrusionOk="0">
                  <a:moveTo>
                    <a:pt x="1402" y="1"/>
                  </a:moveTo>
                  <a:cubicBezTo>
                    <a:pt x="933" y="29"/>
                    <a:pt x="467" y="58"/>
                    <a:pt x="1" y="87"/>
                  </a:cubicBezTo>
                  <a:cubicBezTo>
                    <a:pt x="225" y="3431"/>
                    <a:pt x="452" y="6778"/>
                    <a:pt x="680" y="10126"/>
                  </a:cubicBezTo>
                  <a:cubicBezTo>
                    <a:pt x="1106" y="10097"/>
                    <a:pt x="1536" y="10068"/>
                    <a:pt x="1969" y="10046"/>
                  </a:cubicBezTo>
                  <a:cubicBezTo>
                    <a:pt x="1778" y="6695"/>
                    <a:pt x="1590" y="3348"/>
                    <a:pt x="1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375875" y="1802250"/>
              <a:ext cx="50650" cy="159975"/>
            </a:xfrm>
            <a:custGeom>
              <a:avLst/>
              <a:gdLst/>
              <a:ahLst/>
              <a:cxnLst/>
              <a:rect l="l" t="t" r="r" b="b"/>
              <a:pathLst>
                <a:path w="2026" h="6399" extrusionOk="0">
                  <a:moveTo>
                    <a:pt x="1676" y="0"/>
                  </a:moveTo>
                  <a:cubicBezTo>
                    <a:pt x="1116" y="29"/>
                    <a:pt x="556" y="65"/>
                    <a:pt x="0" y="101"/>
                  </a:cubicBezTo>
                  <a:lnTo>
                    <a:pt x="434" y="6399"/>
                  </a:lnTo>
                  <a:cubicBezTo>
                    <a:pt x="964" y="6363"/>
                    <a:pt x="1495" y="6327"/>
                    <a:pt x="2026" y="6298"/>
                  </a:cubicBezTo>
                  <a:cubicBezTo>
                    <a:pt x="1907" y="4200"/>
                    <a:pt x="1791" y="2098"/>
                    <a:pt x="1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481300" y="1721800"/>
              <a:ext cx="27300" cy="43825"/>
            </a:xfrm>
            <a:custGeom>
              <a:avLst/>
              <a:gdLst/>
              <a:ahLst/>
              <a:cxnLst/>
              <a:rect l="l" t="t" r="r" b="b"/>
              <a:pathLst>
                <a:path w="1092" h="1753" extrusionOk="0">
                  <a:moveTo>
                    <a:pt x="564" y="1"/>
                  </a:moveTo>
                  <a:cubicBezTo>
                    <a:pt x="557" y="1"/>
                    <a:pt x="550" y="1"/>
                    <a:pt x="542" y="1"/>
                  </a:cubicBezTo>
                  <a:lnTo>
                    <a:pt x="492" y="1"/>
                  </a:lnTo>
                  <a:cubicBezTo>
                    <a:pt x="217" y="8"/>
                    <a:pt x="1" y="221"/>
                    <a:pt x="12" y="474"/>
                  </a:cubicBezTo>
                  <a:lnTo>
                    <a:pt x="55" y="1752"/>
                  </a:lnTo>
                  <a:cubicBezTo>
                    <a:pt x="402" y="1741"/>
                    <a:pt x="745" y="1731"/>
                    <a:pt x="1091" y="1720"/>
                  </a:cubicBezTo>
                  <a:cubicBezTo>
                    <a:pt x="1077" y="1294"/>
                    <a:pt x="1066" y="868"/>
                    <a:pt x="1055" y="445"/>
                  </a:cubicBezTo>
                  <a:cubicBezTo>
                    <a:pt x="1048" y="195"/>
                    <a:pt x="832" y="1"/>
                    <a:pt x="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513450" y="1720900"/>
              <a:ext cx="26825" cy="43825"/>
            </a:xfrm>
            <a:custGeom>
              <a:avLst/>
              <a:gdLst/>
              <a:ahLst/>
              <a:cxnLst/>
              <a:rect l="l" t="t" r="r" b="b"/>
              <a:pathLst>
                <a:path w="1073" h="1753" extrusionOk="0">
                  <a:moveTo>
                    <a:pt x="553" y="1"/>
                  </a:moveTo>
                  <a:cubicBezTo>
                    <a:pt x="550" y="1"/>
                    <a:pt x="548" y="1"/>
                    <a:pt x="546" y="1"/>
                  </a:cubicBezTo>
                  <a:lnTo>
                    <a:pt x="495" y="1"/>
                  </a:lnTo>
                  <a:cubicBezTo>
                    <a:pt x="217" y="4"/>
                    <a:pt x="0" y="217"/>
                    <a:pt x="8" y="470"/>
                  </a:cubicBezTo>
                  <a:cubicBezTo>
                    <a:pt x="18" y="900"/>
                    <a:pt x="29" y="1326"/>
                    <a:pt x="40" y="1752"/>
                  </a:cubicBezTo>
                  <a:cubicBezTo>
                    <a:pt x="383" y="1741"/>
                    <a:pt x="730" y="1734"/>
                    <a:pt x="1073" y="1730"/>
                  </a:cubicBezTo>
                  <a:lnTo>
                    <a:pt x="1051" y="452"/>
                  </a:lnTo>
                  <a:cubicBezTo>
                    <a:pt x="1047" y="202"/>
                    <a:pt x="824" y="1"/>
                    <a:pt x="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478875" y="1652850"/>
              <a:ext cx="27825" cy="43900"/>
            </a:xfrm>
            <a:custGeom>
              <a:avLst/>
              <a:gdLst/>
              <a:ahLst/>
              <a:cxnLst/>
              <a:rect l="l" t="t" r="r" b="b"/>
              <a:pathLst>
                <a:path w="1113" h="1756" extrusionOk="0">
                  <a:moveTo>
                    <a:pt x="571" y="0"/>
                  </a:moveTo>
                  <a:cubicBezTo>
                    <a:pt x="566" y="0"/>
                    <a:pt x="561" y="0"/>
                    <a:pt x="556" y="0"/>
                  </a:cubicBezTo>
                  <a:lnTo>
                    <a:pt x="506" y="0"/>
                  </a:lnTo>
                  <a:cubicBezTo>
                    <a:pt x="224" y="11"/>
                    <a:pt x="0" y="224"/>
                    <a:pt x="11" y="477"/>
                  </a:cubicBezTo>
                  <a:cubicBezTo>
                    <a:pt x="26" y="903"/>
                    <a:pt x="40" y="1329"/>
                    <a:pt x="58" y="1755"/>
                  </a:cubicBezTo>
                  <a:cubicBezTo>
                    <a:pt x="408" y="1741"/>
                    <a:pt x="762" y="1730"/>
                    <a:pt x="1112" y="1723"/>
                  </a:cubicBezTo>
                  <a:cubicBezTo>
                    <a:pt x="1102" y="1297"/>
                    <a:pt x="1091" y="870"/>
                    <a:pt x="1076" y="444"/>
                  </a:cubicBezTo>
                  <a:cubicBezTo>
                    <a:pt x="1073" y="196"/>
                    <a:pt x="846" y="0"/>
                    <a:pt x="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511725" y="1652025"/>
              <a:ext cx="27375" cy="43800"/>
            </a:xfrm>
            <a:custGeom>
              <a:avLst/>
              <a:gdLst/>
              <a:ahLst/>
              <a:cxnLst/>
              <a:rect l="l" t="t" r="r" b="b"/>
              <a:pathLst>
                <a:path w="1095" h="1752" extrusionOk="0">
                  <a:moveTo>
                    <a:pt x="571" y="1"/>
                  </a:moveTo>
                  <a:cubicBezTo>
                    <a:pt x="566" y="1"/>
                    <a:pt x="562" y="1"/>
                    <a:pt x="557" y="1"/>
                  </a:cubicBezTo>
                  <a:lnTo>
                    <a:pt x="503" y="1"/>
                  </a:lnTo>
                  <a:cubicBezTo>
                    <a:pt x="225" y="8"/>
                    <a:pt x="1" y="217"/>
                    <a:pt x="8" y="474"/>
                  </a:cubicBezTo>
                  <a:cubicBezTo>
                    <a:pt x="19" y="896"/>
                    <a:pt x="30" y="1322"/>
                    <a:pt x="40" y="1752"/>
                  </a:cubicBezTo>
                  <a:cubicBezTo>
                    <a:pt x="391" y="1741"/>
                    <a:pt x="745" y="1734"/>
                    <a:pt x="1095" y="1730"/>
                  </a:cubicBezTo>
                  <a:lnTo>
                    <a:pt x="1073" y="452"/>
                  </a:lnTo>
                  <a:cubicBezTo>
                    <a:pt x="1070" y="204"/>
                    <a:pt x="846" y="1"/>
                    <a:pt x="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796100" y="1792950"/>
              <a:ext cx="81075" cy="193925"/>
            </a:xfrm>
            <a:custGeom>
              <a:avLst/>
              <a:gdLst/>
              <a:ahLst/>
              <a:cxnLst/>
              <a:rect l="l" t="t" r="r" b="b"/>
              <a:pathLst>
                <a:path w="3243" h="7757" extrusionOk="0">
                  <a:moveTo>
                    <a:pt x="506" y="0"/>
                  </a:moveTo>
                  <a:lnTo>
                    <a:pt x="0" y="7558"/>
                  </a:lnTo>
                  <a:cubicBezTo>
                    <a:pt x="859" y="7612"/>
                    <a:pt x="1719" y="7681"/>
                    <a:pt x="2575" y="7757"/>
                  </a:cubicBezTo>
                  <a:cubicBezTo>
                    <a:pt x="2799" y="5243"/>
                    <a:pt x="3022" y="2727"/>
                    <a:pt x="3243" y="213"/>
                  </a:cubicBezTo>
                  <a:cubicBezTo>
                    <a:pt x="2333" y="130"/>
                    <a:pt x="1419" y="62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812250" y="1914225"/>
              <a:ext cx="37225" cy="71300"/>
            </a:xfrm>
            <a:custGeom>
              <a:avLst/>
              <a:gdLst/>
              <a:ahLst/>
              <a:cxnLst/>
              <a:rect l="l" t="t" r="r" b="b"/>
              <a:pathLst>
                <a:path w="1489" h="2852" extrusionOk="0">
                  <a:moveTo>
                    <a:pt x="773" y="0"/>
                  </a:moveTo>
                  <a:cubicBezTo>
                    <a:pt x="453" y="0"/>
                    <a:pt x="183" y="241"/>
                    <a:pt x="156" y="566"/>
                  </a:cubicBezTo>
                  <a:cubicBezTo>
                    <a:pt x="105" y="1291"/>
                    <a:pt x="51" y="2021"/>
                    <a:pt x="0" y="2750"/>
                  </a:cubicBezTo>
                  <a:cubicBezTo>
                    <a:pt x="427" y="2779"/>
                    <a:pt x="856" y="2815"/>
                    <a:pt x="1282" y="2851"/>
                  </a:cubicBezTo>
                  <a:cubicBezTo>
                    <a:pt x="1344" y="2122"/>
                    <a:pt x="1405" y="1393"/>
                    <a:pt x="1463" y="667"/>
                  </a:cubicBezTo>
                  <a:cubicBezTo>
                    <a:pt x="1488" y="324"/>
                    <a:pt x="1232" y="28"/>
                    <a:pt x="889" y="6"/>
                  </a:cubicBezTo>
                  <a:lnTo>
                    <a:pt x="827" y="2"/>
                  </a:lnTo>
                  <a:cubicBezTo>
                    <a:pt x="809" y="1"/>
                    <a:pt x="791" y="0"/>
                    <a:pt x="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825150" y="1819600"/>
              <a:ext cx="28100" cy="44500"/>
            </a:xfrm>
            <a:custGeom>
              <a:avLst/>
              <a:gdLst/>
              <a:ahLst/>
              <a:cxnLst/>
              <a:rect l="l" t="t" r="r" b="b"/>
              <a:pathLst>
                <a:path w="1124" h="1780" extrusionOk="0">
                  <a:moveTo>
                    <a:pt x="560" y="0"/>
                  </a:moveTo>
                  <a:cubicBezTo>
                    <a:pt x="324" y="0"/>
                    <a:pt x="118" y="183"/>
                    <a:pt x="95" y="426"/>
                  </a:cubicBezTo>
                  <a:cubicBezTo>
                    <a:pt x="62" y="848"/>
                    <a:pt x="33" y="1274"/>
                    <a:pt x="1" y="1700"/>
                  </a:cubicBezTo>
                  <a:cubicBezTo>
                    <a:pt x="337" y="1726"/>
                    <a:pt x="669" y="1751"/>
                    <a:pt x="1005" y="1780"/>
                  </a:cubicBezTo>
                  <a:lnTo>
                    <a:pt x="1109" y="505"/>
                  </a:lnTo>
                  <a:cubicBezTo>
                    <a:pt x="1124" y="241"/>
                    <a:pt x="922" y="21"/>
                    <a:pt x="662" y="7"/>
                  </a:cubicBezTo>
                  <a:lnTo>
                    <a:pt x="611" y="3"/>
                  </a:lnTo>
                  <a:cubicBezTo>
                    <a:pt x="594" y="1"/>
                    <a:pt x="577" y="0"/>
                    <a:pt x="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878600" y="1682800"/>
              <a:ext cx="37850" cy="102325"/>
            </a:xfrm>
            <a:custGeom>
              <a:avLst/>
              <a:gdLst/>
              <a:ahLst/>
              <a:cxnLst/>
              <a:rect l="l" t="t" r="r" b="b"/>
              <a:pathLst>
                <a:path w="1514" h="4093" extrusionOk="0">
                  <a:moveTo>
                    <a:pt x="1009" y="1"/>
                  </a:moveTo>
                  <a:cubicBezTo>
                    <a:pt x="864" y="1"/>
                    <a:pt x="224" y="1461"/>
                    <a:pt x="199" y="1738"/>
                  </a:cubicBezTo>
                  <a:cubicBezTo>
                    <a:pt x="134" y="2485"/>
                    <a:pt x="65" y="3229"/>
                    <a:pt x="0" y="3977"/>
                  </a:cubicBezTo>
                  <a:cubicBezTo>
                    <a:pt x="423" y="4013"/>
                    <a:pt x="845" y="4052"/>
                    <a:pt x="1264" y="4092"/>
                  </a:cubicBezTo>
                  <a:cubicBezTo>
                    <a:pt x="1337" y="3348"/>
                    <a:pt x="1412" y="2604"/>
                    <a:pt x="1485" y="1861"/>
                  </a:cubicBezTo>
                  <a:cubicBezTo>
                    <a:pt x="1513" y="1583"/>
                    <a:pt x="1152" y="12"/>
                    <a:pt x="1012" y="1"/>
                  </a:cubicBezTo>
                  <a:cubicBezTo>
                    <a:pt x="1011" y="1"/>
                    <a:pt x="1010" y="1"/>
                    <a:pt x="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910200" y="1685975"/>
              <a:ext cx="38475" cy="102400"/>
            </a:xfrm>
            <a:custGeom>
              <a:avLst/>
              <a:gdLst/>
              <a:ahLst/>
              <a:cxnLst/>
              <a:rect l="l" t="t" r="r" b="b"/>
              <a:pathLst>
                <a:path w="1539" h="4096" extrusionOk="0">
                  <a:moveTo>
                    <a:pt x="1049" y="0"/>
                  </a:moveTo>
                  <a:cubicBezTo>
                    <a:pt x="904" y="0"/>
                    <a:pt x="246" y="1457"/>
                    <a:pt x="221" y="1734"/>
                  </a:cubicBezTo>
                  <a:cubicBezTo>
                    <a:pt x="148" y="2477"/>
                    <a:pt x="73" y="3221"/>
                    <a:pt x="0" y="3965"/>
                  </a:cubicBezTo>
                  <a:cubicBezTo>
                    <a:pt x="423" y="4009"/>
                    <a:pt x="842" y="4052"/>
                    <a:pt x="1264" y="4095"/>
                  </a:cubicBezTo>
                  <a:cubicBezTo>
                    <a:pt x="1344" y="3351"/>
                    <a:pt x="1427" y="2607"/>
                    <a:pt x="1506" y="1864"/>
                  </a:cubicBezTo>
                  <a:cubicBezTo>
                    <a:pt x="1539" y="1589"/>
                    <a:pt x="1192" y="15"/>
                    <a:pt x="1051" y="0"/>
                  </a:cubicBezTo>
                  <a:cubicBezTo>
                    <a:pt x="1050" y="0"/>
                    <a:pt x="1050" y="0"/>
                    <a:pt x="1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810350" y="1883500"/>
              <a:ext cx="48950" cy="18525"/>
            </a:xfrm>
            <a:custGeom>
              <a:avLst/>
              <a:gdLst/>
              <a:ahLst/>
              <a:cxnLst/>
              <a:rect l="l" t="t" r="r" b="b"/>
              <a:pathLst>
                <a:path w="1958" h="741" extrusionOk="0">
                  <a:moveTo>
                    <a:pt x="938" y="0"/>
                  </a:moveTo>
                  <a:cubicBezTo>
                    <a:pt x="275" y="0"/>
                    <a:pt x="1" y="589"/>
                    <a:pt x="1" y="589"/>
                  </a:cubicBezTo>
                  <a:cubicBezTo>
                    <a:pt x="654" y="632"/>
                    <a:pt x="1308" y="686"/>
                    <a:pt x="1958" y="740"/>
                  </a:cubicBezTo>
                  <a:cubicBezTo>
                    <a:pt x="1958" y="740"/>
                    <a:pt x="1759" y="58"/>
                    <a:pt x="1030" y="4"/>
                  </a:cubicBezTo>
                  <a:cubicBezTo>
                    <a:pt x="998" y="1"/>
                    <a:pt x="968" y="0"/>
                    <a:pt x="9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02575" y="1728500"/>
              <a:ext cx="78725" cy="251525"/>
            </a:xfrm>
            <a:custGeom>
              <a:avLst/>
              <a:gdLst/>
              <a:ahLst/>
              <a:cxnLst/>
              <a:rect l="l" t="t" r="r" b="b"/>
              <a:pathLst>
                <a:path w="3149" h="10061" extrusionOk="0">
                  <a:moveTo>
                    <a:pt x="354" y="0"/>
                  </a:moveTo>
                  <a:lnTo>
                    <a:pt x="0" y="9941"/>
                  </a:lnTo>
                  <a:cubicBezTo>
                    <a:pt x="860" y="9970"/>
                    <a:pt x="1719" y="10010"/>
                    <a:pt x="2578" y="10060"/>
                  </a:cubicBezTo>
                  <a:cubicBezTo>
                    <a:pt x="2770" y="6753"/>
                    <a:pt x="2958" y="3441"/>
                    <a:pt x="3149" y="130"/>
                  </a:cubicBezTo>
                  <a:cubicBezTo>
                    <a:pt x="2217" y="80"/>
                    <a:pt x="1286" y="36"/>
                    <a:pt x="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18725" y="1908275"/>
              <a:ext cx="35325" cy="70925"/>
            </a:xfrm>
            <a:custGeom>
              <a:avLst/>
              <a:gdLst/>
              <a:ahLst/>
              <a:cxnLst/>
              <a:rect l="l" t="t" r="r" b="b"/>
              <a:pathLst>
                <a:path w="1413" h="2837" extrusionOk="0">
                  <a:moveTo>
                    <a:pt x="702" y="1"/>
                  </a:moveTo>
                  <a:cubicBezTo>
                    <a:pt x="379" y="1"/>
                    <a:pt x="108" y="257"/>
                    <a:pt x="91" y="587"/>
                  </a:cubicBezTo>
                  <a:cubicBezTo>
                    <a:pt x="62" y="1316"/>
                    <a:pt x="29" y="2046"/>
                    <a:pt x="1" y="2775"/>
                  </a:cubicBezTo>
                  <a:cubicBezTo>
                    <a:pt x="430" y="2793"/>
                    <a:pt x="856" y="2811"/>
                    <a:pt x="1286" y="2837"/>
                  </a:cubicBezTo>
                  <a:cubicBezTo>
                    <a:pt x="1326" y="2104"/>
                    <a:pt x="1362" y="1374"/>
                    <a:pt x="1398" y="648"/>
                  </a:cubicBezTo>
                  <a:cubicBezTo>
                    <a:pt x="1412" y="305"/>
                    <a:pt x="1149" y="17"/>
                    <a:pt x="806" y="6"/>
                  </a:cubicBezTo>
                  <a:lnTo>
                    <a:pt x="741" y="2"/>
                  </a:lnTo>
                  <a:cubicBezTo>
                    <a:pt x="728" y="1"/>
                    <a:pt x="715" y="1"/>
                    <a:pt x="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727850" y="1813600"/>
              <a:ext cx="26925" cy="44000"/>
            </a:xfrm>
            <a:custGeom>
              <a:avLst/>
              <a:gdLst/>
              <a:ahLst/>
              <a:cxnLst/>
              <a:rect l="l" t="t" r="r" b="b"/>
              <a:pathLst>
                <a:path w="1077" h="1760" extrusionOk="0">
                  <a:moveTo>
                    <a:pt x="533" y="0"/>
                  </a:moveTo>
                  <a:cubicBezTo>
                    <a:pt x="277" y="0"/>
                    <a:pt x="65" y="194"/>
                    <a:pt x="54" y="438"/>
                  </a:cubicBezTo>
                  <a:cubicBezTo>
                    <a:pt x="36" y="864"/>
                    <a:pt x="18" y="1287"/>
                    <a:pt x="0" y="1716"/>
                  </a:cubicBezTo>
                  <a:cubicBezTo>
                    <a:pt x="336" y="1727"/>
                    <a:pt x="672" y="1745"/>
                    <a:pt x="1004" y="1760"/>
                  </a:cubicBezTo>
                  <a:cubicBezTo>
                    <a:pt x="1026" y="1334"/>
                    <a:pt x="1047" y="908"/>
                    <a:pt x="1069" y="481"/>
                  </a:cubicBezTo>
                  <a:cubicBezTo>
                    <a:pt x="1076" y="221"/>
                    <a:pt x="870" y="5"/>
                    <a:pt x="607" y="1"/>
                  </a:cubicBezTo>
                  <a:lnTo>
                    <a:pt x="560" y="1"/>
                  </a:lnTo>
                  <a:cubicBezTo>
                    <a:pt x="551" y="1"/>
                    <a:pt x="542" y="0"/>
                    <a:pt x="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730375" y="1755550"/>
              <a:ext cx="27550" cy="44100"/>
            </a:xfrm>
            <a:custGeom>
              <a:avLst/>
              <a:gdLst/>
              <a:ahLst/>
              <a:cxnLst/>
              <a:rect l="l" t="t" r="r" b="b"/>
              <a:pathLst>
                <a:path w="1102" h="1764" extrusionOk="0">
                  <a:moveTo>
                    <a:pt x="546" y="1"/>
                  </a:moveTo>
                  <a:cubicBezTo>
                    <a:pt x="284" y="1"/>
                    <a:pt x="65" y="192"/>
                    <a:pt x="55" y="438"/>
                  </a:cubicBezTo>
                  <a:lnTo>
                    <a:pt x="0" y="1717"/>
                  </a:lnTo>
                  <a:cubicBezTo>
                    <a:pt x="340" y="1731"/>
                    <a:pt x="683" y="1745"/>
                    <a:pt x="1022" y="1764"/>
                  </a:cubicBezTo>
                  <a:cubicBezTo>
                    <a:pt x="1044" y="1337"/>
                    <a:pt x="1066" y="911"/>
                    <a:pt x="1087" y="485"/>
                  </a:cubicBezTo>
                  <a:cubicBezTo>
                    <a:pt x="1102" y="233"/>
                    <a:pt x="889" y="16"/>
                    <a:pt x="618" y="1"/>
                  </a:cubicBezTo>
                  <a:lnTo>
                    <a:pt x="567" y="1"/>
                  </a:lnTo>
                  <a:cubicBezTo>
                    <a:pt x="560" y="1"/>
                    <a:pt x="553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714200" y="1877500"/>
              <a:ext cx="49050" cy="17750"/>
            </a:xfrm>
            <a:custGeom>
              <a:avLst/>
              <a:gdLst/>
              <a:ahLst/>
              <a:cxnLst/>
              <a:rect l="l" t="t" r="r" b="b"/>
              <a:pathLst>
                <a:path w="1962" h="710" extrusionOk="0">
                  <a:moveTo>
                    <a:pt x="954" y="0"/>
                  </a:moveTo>
                  <a:cubicBezTo>
                    <a:pt x="268" y="0"/>
                    <a:pt x="1" y="619"/>
                    <a:pt x="1" y="619"/>
                  </a:cubicBezTo>
                  <a:cubicBezTo>
                    <a:pt x="655" y="644"/>
                    <a:pt x="1308" y="677"/>
                    <a:pt x="1962" y="709"/>
                  </a:cubicBezTo>
                  <a:cubicBezTo>
                    <a:pt x="1962" y="709"/>
                    <a:pt x="1741" y="34"/>
                    <a:pt x="1012" y="2"/>
                  </a:cubicBezTo>
                  <a:cubicBezTo>
                    <a:pt x="992" y="1"/>
                    <a:pt x="973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07925" y="1792850"/>
              <a:ext cx="69350" cy="17625"/>
            </a:xfrm>
            <a:custGeom>
              <a:avLst/>
              <a:gdLst/>
              <a:ahLst/>
              <a:cxnLst/>
              <a:rect l="l" t="t" r="r" b="b"/>
              <a:pathLst>
                <a:path w="2774" h="705" extrusionOk="0">
                  <a:moveTo>
                    <a:pt x="33" y="1"/>
                  </a:moveTo>
                  <a:cubicBezTo>
                    <a:pt x="22" y="167"/>
                    <a:pt x="11" y="329"/>
                    <a:pt x="0" y="495"/>
                  </a:cubicBezTo>
                  <a:cubicBezTo>
                    <a:pt x="910" y="553"/>
                    <a:pt x="1820" y="625"/>
                    <a:pt x="2726" y="705"/>
                  </a:cubicBezTo>
                  <a:cubicBezTo>
                    <a:pt x="2741" y="542"/>
                    <a:pt x="2759" y="380"/>
                    <a:pt x="2773" y="214"/>
                  </a:cubicBezTo>
                  <a:cubicBezTo>
                    <a:pt x="1860" y="134"/>
                    <a:pt x="946" y="62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758625" y="1652650"/>
              <a:ext cx="25925" cy="66850"/>
            </a:xfrm>
            <a:custGeom>
              <a:avLst/>
              <a:gdLst/>
              <a:ahLst/>
              <a:cxnLst/>
              <a:rect l="l" t="t" r="r" b="b"/>
              <a:pathLst>
                <a:path w="1037" h="2674" extrusionOk="0">
                  <a:moveTo>
                    <a:pt x="600" y="1"/>
                  </a:moveTo>
                  <a:cubicBezTo>
                    <a:pt x="339" y="1"/>
                    <a:pt x="87" y="819"/>
                    <a:pt x="80" y="1016"/>
                  </a:cubicBezTo>
                  <a:cubicBezTo>
                    <a:pt x="55" y="1554"/>
                    <a:pt x="26" y="2088"/>
                    <a:pt x="1" y="2622"/>
                  </a:cubicBezTo>
                  <a:cubicBezTo>
                    <a:pt x="311" y="2637"/>
                    <a:pt x="622" y="2655"/>
                    <a:pt x="936" y="2673"/>
                  </a:cubicBezTo>
                  <a:lnTo>
                    <a:pt x="1026" y="1066"/>
                  </a:lnTo>
                  <a:cubicBezTo>
                    <a:pt x="1037" y="868"/>
                    <a:pt x="871" y="15"/>
                    <a:pt x="607" y="1"/>
                  </a:cubicBezTo>
                  <a:cubicBezTo>
                    <a:pt x="605" y="1"/>
                    <a:pt x="603" y="1"/>
                    <a:pt x="6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735250" y="1635500"/>
              <a:ext cx="26200" cy="82725"/>
            </a:xfrm>
            <a:custGeom>
              <a:avLst/>
              <a:gdLst/>
              <a:ahLst/>
              <a:cxnLst/>
              <a:rect l="l" t="t" r="r" b="b"/>
              <a:pathLst>
                <a:path w="1048" h="3309" extrusionOk="0">
                  <a:moveTo>
                    <a:pt x="617" y="1"/>
                  </a:moveTo>
                  <a:cubicBezTo>
                    <a:pt x="352" y="1"/>
                    <a:pt x="94" y="1028"/>
                    <a:pt x="87" y="1272"/>
                  </a:cubicBezTo>
                  <a:lnTo>
                    <a:pt x="0" y="3265"/>
                  </a:lnTo>
                  <a:cubicBezTo>
                    <a:pt x="311" y="3280"/>
                    <a:pt x="625" y="3294"/>
                    <a:pt x="936" y="3308"/>
                  </a:cubicBezTo>
                  <a:cubicBezTo>
                    <a:pt x="968" y="2644"/>
                    <a:pt x="1001" y="1980"/>
                    <a:pt x="1033" y="1315"/>
                  </a:cubicBezTo>
                  <a:cubicBezTo>
                    <a:pt x="1047" y="1070"/>
                    <a:pt x="885" y="15"/>
                    <a:pt x="621" y="1"/>
                  </a:cubicBezTo>
                  <a:cubicBezTo>
                    <a:pt x="620" y="1"/>
                    <a:pt x="619" y="1"/>
                    <a:pt x="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711875" y="1617625"/>
              <a:ext cx="26275" cy="99525"/>
            </a:xfrm>
            <a:custGeom>
              <a:avLst/>
              <a:gdLst/>
              <a:ahLst/>
              <a:cxnLst/>
              <a:rect l="l" t="t" r="r" b="b"/>
              <a:pathLst>
                <a:path w="1051" h="3981" extrusionOk="0">
                  <a:moveTo>
                    <a:pt x="621" y="1"/>
                  </a:moveTo>
                  <a:cubicBezTo>
                    <a:pt x="355" y="1"/>
                    <a:pt x="98" y="1241"/>
                    <a:pt x="87" y="1539"/>
                  </a:cubicBezTo>
                  <a:cubicBezTo>
                    <a:pt x="58" y="2341"/>
                    <a:pt x="29" y="3142"/>
                    <a:pt x="0" y="3944"/>
                  </a:cubicBezTo>
                  <a:cubicBezTo>
                    <a:pt x="311" y="3955"/>
                    <a:pt x="625" y="3966"/>
                    <a:pt x="935" y="3980"/>
                  </a:cubicBezTo>
                  <a:lnTo>
                    <a:pt x="1036" y="1579"/>
                  </a:lnTo>
                  <a:cubicBezTo>
                    <a:pt x="1051" y="1279"/>
                    <a:pt x="892" y="12"/>
                    <a:pt x="625" y="1"/>
                  </a:cubicBezTo>
                  <a:cubicBezTo>
                    <a:pt x="624" y="1"/>
                    <a:pt x="622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854325" y="1731550"/>
              <a:ext cx="26825" cy="67025"/>
            </a:xfrm>
            <a:custGeom>
              <a:avLst/>
              <a:gdLst/>
              <a:ahLst/>
              <a:cxnLst/>
              <a:rect l="l" t="t" r="r" b="b"/>
              <a:pathLst>
                <a:path w="1073" h="2681" extrusionOk="0">
                  <a:moveTo>
                    <a:pt x="673" y="0"/>
                  </a:moveTo>
                  <a:cubicBezTo>
                    <a:pt x="419" y="0"/>
                    <a:pt x="148" y="802"/>
                    <a:pt x="134" y="1001"/>
                  </a:cubicBezTo>
                  <a:cubicBezTo>
                    <a:pt x="90" y="1532"/>
                    <a:pt x="43" y="2066"/>
                    <a:pt x="0" y="2601"/>
                  </a:cubicBezTo>
                  <a:cubicBezTo>
                    <a:pt x="307" y="2626"/>
                    <a:pt x="610" y="2651"/>
                    <a:pt x="914" y="2680"/>
                  </a:cubicBezTo>
                  <a:lnTo>
                    <a:pt x="1058" y="1077"/>
                  </a:lnTo>
                  <a:cubicBezTo>
                    <a:pt x="1073" y="878"/>
                    <a:pt x="939" y="23"/>
                    <a:pt x="683" y="1"/>
                  </a:cubicBezTo>
                  <a:cubicBezTo>
                    <a:pt x="679" y="1"/>
                    <a:pt x="676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831575" y="1713675"/>
              <a:ext cx="27375" cy="82900"/>
            </a:xfrm>
            <a:custGeom>
              <a:avLst/>
              <a:gdLst/>
              <a:ahLst/>
              <a:cxnLst/>
              <a:rect l="l" t="t" r="r" b="b"/>
              <a:pathLst>
                <a:path w="1095" h="3316" extrusionOk="0">
                  <a:moveTo>
                    <a:pt x="705" y="1"/>
                  </a:moveTo>
                  <a:cubicBezTo>
                    <a:pt x="447" y="1"/>
                    <a:pt x="163" y="1011"/>
                    <a:pt x="145" y="1258"/>
                  </a:cubicBezTo>
                  <a:lnTo>
                    <a:pt x="0" y="3247"/>
                  </a:lnTo>
                  <a:cubicBezTo>
                    <a:pt x="303" y="3269"/>
                    <a:pt x="607" y="3290"/>
                    <a:pt x="910" y="3316"/>
                  </a:cubicBezTo>
                  <a:cubicBezTo>
                    <a:pt x="964" y="2655"/>
                    <a:pt x="1018" y="1991"/>
                    <a:pt x="1073" y="1330"/>
                  </a:cubicBezTo>
                  <a:cubicBezTo>
                    <a:pt x="1094" y="1081"/>
                    <a:pt x="972" y="23"/>
                    <a:pt x="712" y="1"/>
                  </a:cubicBezTo>
                  <a:cubicBezTo>
                    <a:pt x="709" y="1"/>
                    <a:pt x="707" y="1"/>
                    <a:pt x="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808725" y="1695175"/>
              <a:ext cx="27925" cy="99700"/>
            </a:xfrm>
            <a:custGeom>
              <a:avLst/>
              <a:gdLst/>
              <a:ahLst/>
              <a:cxnLst/>
              <a:rect l="l" t="t" r="r" b="b"/>
              <a:pathLst>
                <a:path w="1117" h="3988" extrusionOk="0">
                  <a:moveTo>
                    <a:pt x="732" y="1"/>
                  </a:moveTo>
                  <a:cubicBezTo>
                    <a:pt x="473" y="1"/>
                    <a:pt x="181" y="1227"/>
                    <a:pt x="163" y="1521"/>
                  </a:cubicBezTo>
                  <a:cubicBezTo>
                    <a:pt x="105" y="2323"/>
                    <a:pt x="51" y="3121"/>
                    <a:pt x="1" y="3922"/>
                  </a:cubicBezTo>
                  <a:cubicBezTo>
                    <a:pt x="304" y="3940"/>
                    <a:pt x="607" y="3962"/>
                    <a:pt x="914" y="3987"/>
                  </a:cubicBezTo>
                  <a:cubicBezTo>
                    <a:pt x="972" y="3186"/>
                    <a:pt x="1033" y="2388"/>
                    <a:pt x="1095" y="1590"/>
                  </a:cubicBezTo>
                  <a:cubicBezTo>
                    <a:pt x="1116" y="1290"/>
                    <a:pt x="997" y="19"/>
                    <a:pt x="737" y="1"/>
                  </a:cubicBezTo>
                  <a:cubicBezTo>
                    <a:pt x="735" y="1"/>
                    <a:pt x="733" y="1"/>
                    <a:pt x="7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711425" y="1716225"/>
              <a:ext cx="70600" cy="15550"/>
            </a:xfrm>
            <a:custGeom>
              <a:avLst/>
              <a:gdLst/>
              <a:ahLst/>
              <a:cxnLst/>
              <a:rect l="l" t="t" r="r" b="b"/>
              <a:pathLst>
                <a:path w="2824" h="622" extrusionOk="0">
                  <a:moveTo>
                    <a:pt x="18" y="0"/>
                  </a:moveTo>
                  <a:lnTo>
                    <a:pt x="0" y="491"/>
                  </a:lnTo>
                  <a:cubicBezTo>
                    <a:pt x="932" y="524"/>
                    <a:pt x="1863" y="567"/>
                    <a:pt x="2795" y="621"/>
                  </a:cubicBezTo>
                  <a:lnTo>
                    <a:pt x="2824" y="130"/>
                  </a:lnTo>
                  <a:cubicBezTo>
                    <a:pt x="1889" y="76"/>
                    <a:pt x="953" y="33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857825" y="1797900"/>
              <a:ext cx="84975" cy="195125"/>
            </a:xfrm>
            <a:custGeom>
              <a:avLst/>
              <a:gdLst/>
              <a:ahLst/>
              <a:cxnLst/>
              <a:rect l="l" t="t" r="r" b="b"/>
              <a:pathLst>
                <a:path w="3399" h="7805" extrusionOk="0">
                  <a:moveTo>
                    <a:pt x="662" y="1"/>
                  </a:moveTo>
                  <a:cubicBezTo>
                    <a:pt x="441" y="2518"/>
                    <a:pt x="221" y="5035"/>
                    <a:pt x="1" y="7548"/>
                  </a:cubicBezTo>
                  <a:cubicBezTo>
                    <a:pt x="860" y="7624"/>
                    <a:pt x="1720" y="7710"/>
                    <a:pt x="2576" y="7804"/>
                  </a:cubicBezTo>
                  <a:cubicBezTo>
                    <a:pt x="2850" y="5295"/>
                    <a:pt x="3124" y="2781"/>
                    <a:pt x="3399" y="272"/>
                  </a:cubicBezTo>
                  <a:cubicBezTo>
                    <a:pt x="2489" y="174"/>
                    <a:pt x="1575" y="84"/>
                    <a:pt x="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856675" y="1946325"/>
              <a:ext cx="72950" cy="27000"/>
            </a:xfrm>
            <a:custGeom>
              <a:avLst/>
              <a:gdLst/>
              <a:ahLst/>
              <a:cxnLst/>
              <a:rect l="l" t="t" r="r" b="b"/>
              <a:pathLst>
                <a:path w="2918" h="1080" extrusionOk="0">
                  <a:moveTo>
                    <a:pt x="69" y="0"/>
                  </a:moveTo>
                  <a:cubicBezTo>
                    <a:pt x="47" y="267"/>
                    <a:pt x="22" y="535"/>
                    <a:pt x="0" y="802"/>
                  </a:cubicBezTo>
                  <a:cubicBezTo>
                    <a:pt x="942" y="885"/>
                    <a:pt x="1885" y="975"/>
                    <a:pt x="2827" y="1080"/>
                  </a:cubicBezTo>
                  <a:cubicBezTo>
                    <a:pt x="2860" y="813"/>
                    <a:pt x="2889" y="549"/>
                    <a:pt x="2918" y="282"/>
                  </a:cubicBezTo>
                  <a:cubicBezTo>
                    <a:pt x="1968" y="177"/>
                    <a:pt x="1022" y="83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870925" y="1781650"/>
              <a:ext cx="76850" cy="27400"/>
            </a:xfrm>
            <a:custGeom>
              <a:avLst/>
              <a:gdLst/>
              <a:ahLst/>
              <a:cxnLst/>
              <a:rect l="l" t="t" r="r" b="b"/>
              <a:pathLst>
                <a:path w="3074" h="1096" extrusionOk="0">
                  <a:moveTo>
                    <a:pt x="73" y="1"/>
                  </a:moveTo>
                  <a:lnTo>
                    <a:pt x="1" y="799"/>
                  </a:lnTo>
                  <a:cubicBezTo>
                    <a:pt x="997" y="886"/>
                    <a:pt x="1990" y="983"/>
                    <a:pt x="2983" y="1095"/>
                  </a:cubicBezTo>
                  <a:lnTo>
                    <a:pt x="3073" y="297"/>
                  </a:lnTo>
                  <a:cubicBezTo>
                    <a:pt x="2073" y="185"/>
                    <a:pt x="1073" y="88"/>
                    <a:pt x="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48050" y="1564025"/>
              <a:ext cx="34400" cy="101650"/>
            </a:xfrm>
            <a:custGeom>
              <a:avLst/>
              <a:gdLst/>
              <a:ahLst/>
              <a:cxnLst/>
              <a:rect l="l" t="t" r="r" b="b"/>
              <a:pathLst>
                <a:path w="1376" h="4066" extrusionOk="0">
                  <a:moveTo>
                    <a:pt x="740" y="0"/>
                  </a:moveTo>
                  <a:cubicBezTo>
                    <a:pt x="595" y="0"/>
                    <a:pt x="40" y="1517"/>
                    <a:pt x="36" y="1795"/>
                  </a:cubicBezTo>
                  <a:cubicBezTo>
                    <a:pt x="25" y="2542"/>
                    <a:pt x="15" y="3290"/>
                    <a:pt x="0" y="4037"/>
                  </a:cubicBezTo>
                  <a:cubicBezTo>
                    <a:pt x="437" y="4044"/>
                    <a:pt x="874" y="4055"/>
                    <a:pt x="1311" y="4066"/>
                  </a:cubicBezTo>
                  <a:lnTo>
                    <a:pt x="1369" y="1824"/>
                  </a:lnTo>
                  <a:cubicBezTo>
                    <a:pt x="1376" y="1546"/>
                    <a:pt x="885" y="4"/>
                    <a:pt x="740" y="0"/>
                  </a:cubicBezTo>
                  <a:cubicBezTo>
                    <a:pt x="740" y="0"/>
                    <a:pt x="740" y="0"/>
                    <a:pt x="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80800" y="1564925"/>
              <a:ext cx="35050" cy="101750"/>
            </a:xfrm>
            <a:custGeom>
              <a:avLst/>
              <a:gdLst/>
              <a:ahLst/>
              <a:cxnLst/>
              <a:rect l="l" t="t" r="r" b="b"/>
              <a:pathLst>
                <a:path w="1402" h="4070" extrusionOk="0">
                  <a:moveTo>
                    <a:pt x="780" y="0"/>
                  </a:moveTo>
                  <a:cubicBezTo>
                    <a:pt x="632" y="0"/>
                    <a:pt x="66" y="1506"/>
                    <a:pt x="59" y="1788"/>
                  </a:cubicBezTo>
                  <a:lnTo>
                    <a:pt x="1" y="4030"/>
                  </a:lnTo>
                  <a:cubicBezTo>
                    <a:pt x="438" y="4041"/>
                    <a:pt x="871" y="4055"/>
                    <a:pt x="1308" y="4070"/>
                  </a:cubicBezTo>
                  <a:cubicBezTo>
                    <a:pt x="1337" y="3322"/>
                    <a:pt x="1362" y="2575"/>
                    <a:pt x="1391" y="1827"/>
                  </a:cubicBezTo>
                  <a:cubicBezTo>
                    <a:pt x="1402" y="1549"/>
                    <a:pt x="925" y="4"/>
                    <a:pt x="781" y="0"/>
                  </a:cubicBezTo>
                  <a:cubicBezTo>
                    <a:pt x="781" y="0"/>
                    <a:pt x="781" y="0"/>
                    <a:pt x="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40450" y="1635950"/>
              <a:ext cx="77025" cy="341175"/>
            </a:xfrm>
            <a:custGeom>
              <a:avLst/>
              <a:gdLst/>
              <a:ahLst/>
              <a:cxnLst/>
              <a:rect l="l" t="t" r="r" b="b"/>
              <a:pathLst>
                <a:path w="3081" h="13647" extrusionOk="0">
                  <a:moveTo>
                    <a:pt x="207" y="1"/>
                  </a:moveTo>
                  <a:lnTo>
                    <a:pt x="1" y="13582"/>
                  </a:lnTo>
                  <a:cubicBezTo>
                    <a:pt x="860" y="13592"/>
                    <a:pt x="1723" y="13614"/>
                    <a:pt x="2583" y="13647"/>
                  </a:cubicBezTo>
                  <a:cubicBezTo>
                    <a:pt x="2749" y="9122"/>
                    <a:pt x="2915" y="4598"/>
                    <a:pt x="3081" y="73"/>
                  </a:cubicBezTo>
                  <a:cubicBezTo>
                    <a:pt x="2120" y="37"/>
                    <a:pt x="1164" y="15"/>
                    <a:pt x="2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637750" y="1874450"/>
              <a:ext cx="74050" cy="82725"/>
            </a:xfrm>
            <a:custGeom>
              <a:avLst/>
              <a:gdLst/>
              <a:ahLst/>
              <a:cxnLst/>
              <a:rect l="l" t="t" r="r" b="b"/>
              <a:pathLst>
                <a:path w="2962" h="3309" extrusionOk="0">
                  <a:moveTo>
                    <a:pt x="47" y="1"/>
                  </a:moveTo>
                  <a:cubicBezTo>
                    <a:pt x="33" y="1081"/>
                    <a:pt x="19" y="2157"/>
                    <a:pt x="1" y="3236"/>
                  </a:cubicBezTo>
                  <a:cubicBezTo>
                    <a:pt x="947" y="3251"/>
                    <a:pt x="1893" y="3272"/>
                    <a:pt x="2842" y="3309"/>
                  </a:cubicBezTo>
                  <a:lnTo>
                    <a:pt x="2961" y="77"/>
                  </a:lnTo>
                  <a:cubicBezTo>
                    <a:pt x="1990" y="41"/>
                    <a:pt x="1019" y="15"/>
                    <a:pt x="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40100" y="1704125"/>
              <a:ext cx="78100" cy="87850"/>
            </a:xfrm>
            <a:custGeom>
              <a:avLst/>
              <a:gdLst/>
              <a:ahLst/>
              <a:cxnLst/>
              <a:rect l="l" t="t" r="r" b="b"/>
              <a:pathLst>
                <a:path w="3124" h="3514" extrusionOk="0">
                  <a:moveTo>
                    <a:pt x="51" y="0"/>
                  </a:moveTo>
                  <a:lnTo>
                    <a:pt x="0" y="3438"/>
                  </a:lnTo>
                  <a:cubicBezTo>
                    <a:pt x="1001" y="3449"/>
                    <a:pt x="1997" y="3478"/>
                    <a:pt x="2994" y="3514"/>
                  </a:cubicBezTo>
                  <a:cubicBezTo>
                    <a:pt x="3037" y="2369"/>
                    <a:pt x="3081" y="1224"/>
                    <a:pt x="3124" y="80"/>
                  </a:cubicBezTo>
                  <a:cubicBezTo>
                    <a:pt x="2098" y="44"/>
                    <a:pt x="1076" y="15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78400" y="1603725"/>
              <a:ext cx="41175" cy="180300"/>
            </a:xfrm>
            <a:custGeom>
              <a:avLst/>
              <a:gdLst/>
              <a:ahLst/>
              <a:cxnLst/>
              <a:rect l="l" t="t" r="r" b="b"/>
              <a:pathLst>
                <a:path w="1647" h="7212" extrusionOk="0">
                  <a:moveTo>
                    <a:pt x="1079" y="1"/>
                  </a:moveTo>
                  <a:cubicBezTo>
                    <a:pt x="933" y="1"/>
                    <a:pt x="322" y="1486"/>
                    <a:pt x="307" y="1767"/>
                  </a:cubicBezTo>
                  <a:lnTo>
                    <a:pt x="0" y="7132"/>
                  </a:lnTo>
                  <a:cubicBezTo>
                    <a:pt x="423" y="7158"/>
                    <a:pt x="842" y="7183"/>
                    <a:pt x="1264" y="7212"/>
                  </a:cubicBezTo>
                  <a:cubicBezTo>
                    <a:pt x="1383" y="5424"/>
                    <a:pt x="1506" y="3633"/>
                    <a:pt x="1625" y="1846"/>
                  </a:cubicBezTo>
                  <a:cubicBezTo>
                    <a:pt x="1647" y="1568"/>
                    <a:pt x="1224" y="8"/>
                    <a:pt x="1080" y="1"/>
                  </a:cubicBezTo>
                  <a:cubicBezTo>
                    <a:pt x="1080" y="1"/>
                    <a:pt x="1079" y="1"/>
                    <a:pt x="1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65750" y="1728850"/>
              <a:ext cx="49225" cy="253150"/>
            </a:xfrm>
            <a:custGeom>
              <a:avLst/>
              <a:gdLst/>
              <a:ahLst/>
              <a:cxnLst/>
              <a:rect l="l" t="t" r="r" b="b"/>
              <a:pathLst>
                <a:path w="1969" h="10126" extrusionOk="0">
                  <a:moveTo>
                    <a:pt x="568" y="1"/>
                  </a:moveTo>
                  <a:lnTo>
                    <a:pt x="1" y="10046"/>
                  </a:lnTo>
                  <a:cubicBezTo>
                    <a:pt x="431" y="10068"/>
                    <a:pt x="860" y="10097"/>
                    <a:pt x="1290" y="10126"/>
                  </a:cubicBezTo>
                  <a:cubicBezTo>
                    <a:pt x="1517" y="6778"/>
                    <a:pt x="1741" y="3431"/>
                    <a:pt x="1969" y="87"/>
                  </a:cubicBezTo>
                  <a:cubicBezTo>
                    <a:pt x="1503" y="58"/>
                    <a:pt x="1034" y="29"/>
                    <a:pt x="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63225" y="1802250"/>
              <a:ext cx="50675" cy="159975"/>
            </a:xfrm>
            <a:custGeom>
              <a:avLst/>
              <a:gdLst/>
              <a:ahLst/>
              <a:cxnLst/>
              <a:rect l="l" t="t" r="r" b="b"/>
              <a:pathLst>
                <a:path w="2027" h="6399" extrusionOk="0">
                  <a:moveTo>
                    <a:pt x="351" y="0"/>
                  </a:moveTo>
                  <a:lnTo>
                    <a:pt x="1" y="6298"/>
                  </a:lnTo>
                  <a:cubicBezTo>
                    <a:pt x="532" y="6327"/>
                    <a:pt x="1062" y="6363"/>
                    <a:pt x="1593" y="6399"/>
                  </a:cubicBezTo>
                  <a:lnTo>
                    <a:pt x="2026" y="101"/>
                  </a:lnTo>
                  <a:cubicBezTo>
                    <a:pt x="1467" y="65"/>
                    <a:pt x="911" y="29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681175" y="1721800"/>
              <a:ext cx="27200" cy="43825"/>
            </a:xfrm>
            <a:custGeom>
              <a:avLst/>
              <a:gdLst/>
              <a:ahLst/>
              <a:cxnLst/>
              <a:rect l="l" t="t" r="r" b="b"/>
              <a:pathLst>
                <a:path w="1088" h="1753" extrusionOk="0">
                  <a:moveTo>
                    <a:pt x="524" y="1"/>
                  </a:moveTo>
                  <a:cubicBezTo>
                    <a:pt x="259" y="1"/>
                    <a:pt x="40" y="195"/>
                    <a:pt x="36" y="445"/>
                  </a:cubicBezTo>
                  <a:cubicBezTo>
                    <a:pt x="22" y="868"/>
                    <a:pt x="11" y="1294"/>
                    <a:pt x="0" y="1720"/>
                  </a:cubicBezTo>
                  <a:cubicBezTo>
                    <a:pt x="343" y="1731"/>
                    <a:pt x="690" y="1741"/>
                    <a:pt x="1033" y="1752"/>
                  </a:cubicBezTo>
                  <a:lnTo>
                    <a:pt x="1080" y="474"/>
                  </a:lnTo>
                  <a:cubicBezTo>
                    <a:pt x="1087" y="221"/>
                    <a:pt x="871" y="8"/>
                    <a:pt x="596" y="1"/>
                  </a:cubicBezTo>
                  <a:lnTo>
                    <a:pt x="546" y="1"/>
                  </a:lnTo>
                  <a:cubicBezTo>
                    <a:pt x="538" y="1"/>
                    <a:pt x="531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649400" y="1720900"/>
              <a:ext cx="26825" cy="43825"/>
            </a:xfrm>
            <a:custGeom>
              <a:avLst/>
              <a:gdLst/>
              <a:ahLst/>
              <a:cxnLst/>
              <a:rect l="l" t="t" r="r" b="b"/>
              <a:pathLst>
                <a:path w="1073" h="1753" extrusionOk="0">
                  <a:moveTo>
                    <a:pt x="524" y="1"/>
                  </a:moveTo>
                  <a:cubicBezTo>
                    <a:pt x="249" y="1"/>
                    <a:pt x="29" y="202"/>
                    <a:pt x="22" y="452"/>
                  </a:cubicBezTo>
                  <a:cubicBezTo>
                    <a:pt x="15" y="878"/>
                    <a:pt x="8" y="1304"/>
                    <a:pt x="0" y="1730"/>
                  </a:cubicBezTo>
                  <a:cubicBezTo>
                    <a:pt x="347" y="1734"/>
                    <a:pt x="690" y="1741"/>
                    <a:pt x="1037" y="1752"/>
                  </a:cubicBezTo>
                  <a:cubicBezTo>
                    <a:pt x="1048" y="1326"/>
                    <a:pt x="1058" y="900"/>
                    <a:pt x="1069" y="470"/>
                  </a:cubicBezTo>
                  <a:cubicBezTo>
                    <a:pt x="1073" y="217"/>
                    <a:pt x="856" y="4"/>
                    <a:pt x="582" y="1"/>
                  </a:cubicBezTo>
                  <a:lnTo>
                    <a:pt x="531" y="1"/>
                  </a:lnTo>
                  <a:cubicBezTo>
                    <a:pt x="529" y="1"/>
                    <a:pt x="526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682975" y="1652850"/>
              <a:ext cx="27825" cy="43900"/>
            </a:xfrm>
            <a:custGeom>
              <a:avLst/>
              <a:gdLst/>
              <a:ahLst/>
              <a:cxnLst/>
              <a:rect l="l" t="t" r="r" b="b"/>
              <a:pathLst>
                <a:path w="1113" h="1756" extrusionOk="0">
                  <a:moveTo>
                    <a:pt x="542" y="0"/>
                  </a:moveTo>
                  <a:cubicBezTo>
                    <a:pt x="267" y="0"/>
                    <a:pt x="44" y="196"/>
                    <a:pt x="37" y="444"/>
                  </a:cubicBezTo>
                  <a:cubicBezTo>
                    <a:pt x="26" y="870"/>
                    <a:pt x="15" y="1297"/>
                    <a:pt x="1" y="1723"/>
                  </a:cubicBezTo>
                  <a:cubicBezTo>
                    <a:pt x="354" y="1730"/>
                    <a:pt x="705" y="1741"/>
                    <a:pt x="1059" y="1755"/>
                  </a:cubicBezTo>
                  <a:lnTo>
                    <a:pt x="1102" y="477"/>
                  </a:lnTo>
                  <a:cubicBezTo>
                    <a:pt x="1113" y="224"/>
                    <a:pt x="893" y="11"/>
                    <a:pt x="611" y="0"/>
                  </a:cubicBezTo>
                  <a:lnTo>
                    <a:pt x="557" y="0"/>
                  </a:lnTo>
                  <a:cubicBezTo>
                    <a:pt x="552" y="0"/>
                    <a:pt x="547" y="0"/>
                    <a:pt x="5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650575" y="1652025"/>
              <a:ext cx="27375" cy="43800"/>
            </a:xfrm>
            <a:custGeom>
              <a:avLst/>
              <a:gdLst/>
              <a:ahLst/>
              <a:cxnLst/>
              <a:rect l="l" t="t" r="r" b="b"/>
              <a:pathLst>
                <a:path w="1095" h="1752" extrusionOk="0">
                  <a:moveTo>
                    <a:pt x="528" y="1"/>
                  </a:moveTo>
                  <a:cubicBezTo>
                    <a:pt x="252" y="1"/>
                    <a:pt x="29" y="204"/>
                    <a:pt x="26" y="452"/>
                  </a:cubicBezTo>
                  <a:lnTo>
                    <a:pt x="0" y="1730"/>
                  </a:lnTo>
                  <a:cubicBezTo>
                    <a:pt x="354" y="1734"/>
                    <a:pt x="704" y="1741"/>
                    <a:pt x="1058" y="1752"/>
                  </a:cubicBezTo>
                  <a:cubicBezTo>
                    <a:pt x="1069" y="1322"/>
                    <a:pt x="1080" y="896"/>
                    <a:pt x="1091" y="474"/>
                  </a:cubicBezTo>
                  <a:cubicBezTo>
                    <a:pt x="1094" y="217"/>
                    <a:pt x="874" y="8"/>
                    <a:pt x="592" y="1"/>
                  </a:cubicBezTo>
                  <a:lnTo>
                    <a:pt x="542" y="1"/>
                  </a:lnTo>
                  <a:cubicBezTo>
                    <a:pt x="537" y="1"/>
                    <a:pt x="532" y="1"/>
                    <a:pt x="5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589825" y="1553450"/>
              <a:ext cx="10575" cy="41650"/>
            </a:xfrm>
            <a:custGeom>
              <a:avLst/>
              <a:gdLst/>
              <a:ahLst/>
              <a:cxnLst/>
              <a:rect l="l" t="t" r="r" b="b"/>
              <a:pathLst>
                <a:path w="423" h="1666" extrusionOk="0">
                  <a:moveTo>
                    <a:pt x="213" y="1"/>
                  </a:moveTo>
                  <a:cubicBezTo>
                    <a:pt x="94" y="1"/>
                    <a:pt x="0" y="376"/>
                    <a:pt x="0" y="835"/>
                  </a:cubicBezTo>
                  <a:cubicBezTo>
                    <a:pt x="4" y="1293"/>
                    <a:pt x="98" y="1665"/>
                    <a:pt x="213" y="1665"/>
                  </a:cubicBezTo>
                  <a:cubicBezTo>
                    <a:pt x="325" y="1665"/>
                    <a:pt x="423" y="1293"/>
                    <a:pt x="423" y="835"/>
                  </a:cubicBezTo>
                  <a:cubicBezTo>
                    <a:pt x="423" y="373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56"/>
          <p:cNvGrpSpPr/>
          <p:nvPr/>
        </p:nvGrpSpPr>
        <p:grpSpPr>
          <a:xfrm>
            <a:off x="6360571" y="1954414"/>
            <a:ext cx="1106907" cy="726467"/>
            <a:chOff x="1591575" y="2541850"/>
            <a:chExt cx="730150" cy="479200"/>
          </a:xfrm>
        </p:grpSpPr>
        <p:sp>
          <p:nvSpPr>
            <p:cNvPr id="1767" name="Google Shape;1767;p56"/>
            <p:cNvSpPr/>
            <p:nvPr/>
          </p:nvSpPr>
          <p:spPr>
            <a:xfrm>
              <a:off x="1754250" y="2541850"/>
              <a:ext cx="64850" cy="97925"/>
            </a:xfrm>
            <a:custGeom>
              <a:avLst/>
              <a:gdLst/>
              <a:ahLst/>
              <a:cxnLst/>
              <a:rect l="l" t="t" r="r" b="b"/>
              <a:pathLst>
                <a:path w="2594" h="3917" extrusionOk="0">
                  <a:moveTo>
                    <a:pt x="206" y="0"/>
                  </a:moveTo>
                  <a:cubicBezTo>
                    <a:pt x="206" y="0"/>
                    <a:pt x="0" y="405"/>
                    <a:pt x="15" y="654"/>
                  </a:cubicBezTo>
                  <a:cubicBezTo>
                    <a:pt x="26" y="907"/>
                    <a:pt x="18" y="654"/>
                    <a:pt x="777" y="2239"/>
                  </a:cubicBezTo>
                  <a:cubicBezTo>
                    <a:pt x="1084" y="2893"/>
                    <a:pt x="1154" y="3022"/>
                    <a:pt x="1174" y="3022"/>
                  </a:cubicBezTo>
                  <a:cubicBezTo>
                    <a:pt x="1187" y="3022"/>
                    <a:pt x="1179" y="2968"/>
                    <a:pt x="1202" y="2968"/>
                  </a:cubicBezTo>
                  <a:cubicBezTo>
                    <a:pt x="1229" y="2968"/>
                    <a:pt x="1300" y="3047"/>
                    <a:pt x="1506" y="3395"/>
                  </a:cubicBezTo>
                  <a:cubicBezTo>
                    <a:pt x="1742" y="3792"/>
                    <a:pt x="1832" y="3917"/>
                    <a:pt x="1852" y="3917"/>
                  </a:cubicBezTo>
                  <a:cubicBezTo>
                    <a:pt x="1887" y="3917"/>
                    <a:pt x="1716" y="3550"/>
                    <a:pt x="1716" y="3550"/>
                  </a:cubicBezTo>
                  <a:lnTo>
                    <a:pt x="1716" y="3550"/>
                  </a:lnTo>
                  <a:lnTo>
                    <a:pt x="1957" y="3673"/>
                  </a:lnTo>
                  <a:cubicBezTo>
                    <a:pt x="2167" y="3471"/>
                    <a:pt x="2380" y="3268"/>
                    <a:pt x="2593" y="3066"/>
                  </a:cubicBezTo>
                  <a:cubicBezTo>
                    <a:pt x="2340" y="2503"/>
                    <a:pt x="2087" y="1940"/>
                    <a:pt x="1831" y="1380"/>
                  </a:cubicBezTo>
                  <a:cubicBezTo>
                    <a:pt x="1672" y="1080"/>
                    <a:pt x="1513" y="780"/>
                    <a:pt x="1354" y="481"/>
                  </a:cubicBezTo>
                  <a:cubicBezTo>
                    <a:pt x="972" y="318"/>
                    <a:pt x="589" y="159"/>
                    <a:pt x="2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1808950" y="2618850"/>
              <a:ext cx="57900" cy="144000"/>
            </a:xfrm>
            <a:custGeom>
              <a:avLst/>
              <a:gdLst/>
              <a:ahLst/>
              <a:cxnLst/>
              <a:rect l="l" t="t" r="r" b="b"/>
              <a:pathLst>
                <a:path w="2316" h="5760" extrusionOk="0">
                  <a:moveTo>
                    <a:pt x="976" y="1"/>
                  </a:moveTo>
                  <a:cubicBezTo>
                    <a:pt x="690" y="918"/>
                    <a:pt x="409" y="1839"/>
                    <a:pt x="134" y="2759"/>
                  </a:cubicBezTo>
                  <a:cubicBezTo>
                    <a:pt x="73" y="3005"/>
                    <a:pt x="33" y="3254"/>
                    <a:pt x="15" y="3503"/>
                  </a:cubicBezTo>
                  <a:cubicBezTo>
                    <a:pt x="1" y="3843"/>
                    <a:pt x="113" y="3886"/>
                    <a:pt x="535" y="4821"/>
                  </a:cubicBezTo>
                  <a:cubicBezTo>
                    <a:pt x="954" y="5760"/>
                    <a:pt x="846" y="5381"/>
                    <a:pt x="1051" y="5608"/>
                  </a:cubicBezTo>
                  <a:cubicBezTo>
                    <a:pt x="1134" y="5700"/>
                    <a:pt x="1264" y="5727"/>
                    <a:pt x="1391" y="5727"/>
                  </a:cubicBezTo>
                  <a:cubicBezTo>
                    <a:pt x="1579" y="5727"/>
                    <a:pt x="1759" y="5666"/>
                    <a:pt x="1759" y="5666"/>
                  </a:cubicBezTo>
                  <a:cubicBezTo>
                    <a:pt x="1943" y="5543"/>
                    <a:pt x="2127" y="5417"/>
                    <a:pt x="2315" y="5294"/>
                  </a:cubicBezTo>
                  <a:cubicBezTo>
                    <a:pt x="2099" y="4424"/>
                    <a:pt x="1882" y="3554"/>
                    <a:pt x="1662" y="2683"/>
                  </a:cubicBezTo>
                  <a:cubicBezTo>
                    <a:pt x="1640" y="2019"/>
                    <a:pt x="1618" y="1358"/>
                    <a:pt x="1597" y="697"/>
                  </a:cubicBezTo>
                  <a:cubicBezTo>
                    <a:pt x="1391" y="463"/>
                    <a:pt x="1181" y="232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1611800" y="2786300"/>
              <a:ext cx="336200" cy="166500"/>
            </a:xfrm>
            <a:custGeom>
              <a:avLst/>
              <a:gdLst/>
              <a:ahLst/>
              <a:cxnLst/>
              <a:rect l="l" t="t" r="r" b="b"/>
              <a:pathLst>
                <a:path w="13448" h="6660" extrusionOk="0">
                  <a:moveTo>
                    <a:pt x="12722" y="1"/>
                  </a:moveTo>
                  <a:cubicBezTo>
                    <a:pt x="6579" y="257"/>
                    <a:pt x="1943" y="2102"/>
                    <a:pt x="0" y="3012"/>
                  </a:cubicBezTo>
                  <a:lnTo>
                    <a:pt x="401" y="6659"/>
                  </a:lnTo>
                  <a:cubicBezTo>
                    <a:pt x="2113" y="6100"/>
                    <a:pt x="6500" y="4811"/>
                    <a:pt x="13447" y="4807"/>
                  </a:cubicBezTo>
                  <a:lnTo>
                    <a:pt x="13437" y="2947"/>
                  </a:lnTo>
                  <a:cubicBezTo>
                    <a:pt x="13205" y="1965"/>
                    <a:pt x="12967" y="983"/>
                    <a:pt x="127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1621900" y="2906450"/>
              <a:ext cx="330700" cy="114600"/>
            </a:xfrm>
            <a:custGeom>
              <a:avLst/>
              <a:gdLst/>
              <a:ahLst/>
              <a:cxnLst/>
              <a:rect l="l" t="t" r="r" b="b"/>
              <a:pathLst>
                <a:path w="13228" h="4584" extrusionOk="0">
                  <a:moveTo>
                    <a:pt x="13047" y="1"/>
                  </a:moveTo>
                  <a:cubicBezTo>
                    <a:pt x="6100" y="5"/>
                    <a:pt x="1709" y="1294"/>
                    <a:pt x="1" y="1853"/>
                  </a:cubicBezTo>
                  <a:cubicBezTo>
                    <a:pt x="102" y="2763"/>
                    <a:pt x="203" y="3673"/>
                    <a:pt x="304" y="4583"/>
                  </a:cubicBezTo>
                  <a:cubicBezTo>
                    <a:pt x="4525" y="4114"/>
                    <a:pt x="8768" y="3868"/>
                    <a:pt x="13015" y="3843"/>
                  </a:cubicBezTo>
                  <a:cubicBezTo>
                    <a:pt x="13011" y="3384"/>
                    <a:pt x="13007" y="2929"/>
                    <a:pt x="13004" y="2474"/>
                  </a:cubicBezTo>
                  <a:lnTo>
                    <a:pt x="13228" y="2052"/>
                  </a:lnTo>
                  <a:cubicBezTo>
                    <a:pt x="13087" y="1763"/>
                    <a:pt x="12946" y="1471"/>
                    <a:pt x="12801" y="1178"/>
                  </a:cubicBezTo>
                  <a:cubicBezTo>
                    <a:pt x="12885" y="878"/>
                    <a:pt x="12964" y="575"/>
                    <a:pt x="13047" y="272"/>
                  </a:cubicBezTo>
                  <a:lnTo>
                    <a:pt x="13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1591575" y="2541850"/>
              <a:ext cx="243225" cy="223550"/>
            </a:xfrm>
            <a:custGeom>
              <a:avLst/>
              <a:gdLst/>
              <a:ahLst/>
              <a:cxnLst/>
              <a:rect l="l" t="t" r="r" b="b"/>
              <a:pathLst>
                <a:path w="9729" h="8942" extrusionOk="0">
                  <a:moveTo>
                    <a:pt x="6713" y="0"/>
                  </a:moveTo>
                  <a:cubicBezTo>
                    <a:pt x="128" y="2320"/>
                    <a:pt x="23" y="5479"/>
                    <a:pt x="1" y="5479"/>
                  </a:cubicBezTo>
                  <a:cubicBezTo>
                    <a:pt x="1" y="5479"/>
                    <a:pt x="1" y="5478"/>
                    <a:pt x="0" y="5478"/>
                  </a:cubicBezTo>
                  <a:lnTo>
                    <a:pt x="0" y="5478"/>
                  </a:lnTo>
                  <a:cubicBezTo>
                    <a:pt x="127" y="6634"/>
                    <a:pt x="257" y="7786"/>
                    <a:pt x="383" y="8941"/>
                  </a:cubicBezTo>
                  <a:cubicBezTo>
                    <a:pt x="939" y="8298"/>
                    <a:pt x="1990" y="7258"/>
                    <a:pt x="3687" y="6287"/>
                  </a:cubicBezTo>
                  <a:cubicBezTo>
                    <a:pt x="5258" y="5392"/>
                    <a:pt x="7305" y="4557"/>
                    <a:pt x="9728" y="3965"/>
                  </a:cubicBezTo>
                  <a:cubicBezTo>
                    <a:pt x="9707" y="3669"/>
                    <a:pt x="9689" y="3373"/>
                    <a:pt x="9671" y="3081"/>
                  </a:cubicBezTo>
                  <a:cubicBezTo>
                    <a:pt x="9671" y="3081"/>
                    <a:pt x="8967" y="3061"/>
                    <a:pt x="8569" y="3061"/>
                  </a:cubicBezTo>
                  <a:cubicBezTo>
                    <a:pt x="8429" y="3061"/>
                    <a:pt x="8327" y="3063"/>
                    <a:pt x="8306" y="3070"/>
                  </a:cubicBezTo>
                  <a:cubicBezTo>
                    <a:pt x="8305" y="3070"/>
                    <a:pt x="8304" y="3070"/>
                    <a:pt x="8304" y="3070"/>
                  </a:cubicBezTo>
                  <a:cubicBezTo>
                    <a:pt x="8212" y="3070"/>
                    <a:pt x="7558" y="1250"/>
                    <a:pt x="7555" y="1250"/>
                  </a:cubicBezTo>
                  <a:cubicBezTo>
                    <a:pt x="7276" y="835"/>
                    <a:pt x="6995" y="416"/>
                    <a:pt x="6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1601150" y="2640975"/>
              <a:ext cx="328700" cy="220650"/>
            </a:xfrm>
            <a:custGeom>
              <a:avLst/>
              <a:gdLst/>
              <a:ahLst/>
              <a:cxnLst/>
              <a:rect l="l" t="t" r="r" b="b"/>
              <a:pathLst>
                <a:path w="13148" h="8826" extrusionOk="0">
                  <a:moveTo>
                    <a:pt x="9345" y="0"/>
                  </a:moveTo>
                  <a:cubicBezTo>
                    <a:pt x="6922" y="592"/>
                    <a:pt x="4875" y="1423"/>
                    <a:pt x="3304" y="2322"/>
                  </a:cubicBezTo>
                  <a:cubicBezTo>
                    <a:pt x="1607" y="3293"/>
                    <a:pt x="556" y="4333"/>
                    <a:pt x="0" y="4976"/>
                  </a:cubicBezTo>
                  <a:lnTo>
                    <a:pt x="426" y="8825"/>
                  </a:lnTo>
                  <a:cubicBezTo>
                    <a:pt x="2369" y="7912"/>
                    <a:pt x="7005" y="6070"/>
                    <a:pt x="13148" y="5814"/>
                  </a:cubicBezTo>
                  <a:cubicBezTo>
                    <a:pt x="13086" y="5557"/>
                    <a:pt x="13021" y="5301"/>
                    <a:pt x="12960" y="5045"/>
                  </a:cubicBezTo>
                  <a:cubicBezTo>
                    <a:pt x="12635" y="4788"/>
                    <a:pt x="12310" y="4528"/>
                    <a:pt x="11981" y="4272"/>
                  </a:cubicBezTo>
                  <a:cubicBezTo>
                    <a:pt x="11519" y="4286"/>
                    <a:pt x="11057" y="4304"/>
                    <a:pt x="10595" y="4326"/>
                  </a:cubicBezTo>
                  <a:cubicBezTo>
                    <a:pt x="10378" y="4185"/>
                    <a:pt x="10158" y="4048"/>
                    <a:pt x="9941" y="3911"/>
                  </a:cubicBezTo>
                  <a:cubicBezTo>
                    <a:pt x="9768" y="3236"/>
                    <a:pt x="9594" y="2557"/>
                    <a:pt x="9418" y="1882"/>
                  </a:cubicBezTo>
                  <a:cubicBezTo>
                    <a:pt x="9392" y="1257"/>
                    <a:pt x="9371" y="629"/>
                    <a:pt x="9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2003950" y="2742975"/>
              <a:ext cx="317775" cy="211800"/>
            </a:xfrm>
            <a:custGeom>
              <a:avLst/>
              <a:gdLst/>
              <a:ahLst/>
              <a:cxnLst/>
              <a:rect l="l" t="t" r="r" b="b"/>
              <a:pathLst>
                <a:path w="12711" h="8472" extrusionOk="0">
                  <a:moveTo>
                    <a:pt x="170" y="0"/>
                  </a:moveTo>
                  <a:cubicBezTo>
                    <a:pt x="67" y="0"/>
                    <a:pt x="11" y="5"/>
                    <a:pt x="11" y="15"/>
                  </a:cubicBezTo>
                  <a:lnTo>
                    <a:pt x="0" y="961"/>
                  </a:lnTo>
                  <a:cubicBezTo>
                    <a:pt x="87" y="1225"/>
                    <a:pt x="173" y="1485"/>
                    <a:pt x="257" y="1745"/>
                  </a:cubicBezTo>
                  <a:cubicBezTo>
                    <a:pt x="582" y="2741"/>
                    <a:pt x="899" y="3738"/>
                    <a:pt x="1210" y="4734"/>
                  </a:cubicBezTo>
                  <a:lnTo>
                    <a:pt x="1166" y="6655"/>
                  </a:lnTo>
                  <a:cubicBezTo>
                    <a:pt x="4915" y="6905"/>
                    <a:pt x="8630" y="7511"/>
                    <a:pt x="12259" y="8472"/>
                  </a:cubicBezTo>
                  <a:cubicBezTo>
                    <a:pt x="12389" y="7212"/>
                    <a:pt x="12512" y="5876"/>
                    <a:pt x="12599" y="4937"/>
                  </a:cubicBezTo>
                  <a:cubicBezTo>
                    <a:pt x="12667" y="4186"/>
                    <a:pt x="12711" y="3691"/>
                    <a:pt x="12711" y="3691"/>
                  </a:cubicBezTo>
                  <a:cubicBezTo>
                    <a:pt x="11441" y="887"/>
                    <a:pt x="1549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2026950" y="2909450"/>
              <a:ext cx="283500" cy="111600"/>
            </a:xfrm>
            <a:custGeom>
              <a:avLst/>
              <a:gdLst/>
              <a:ahLst/>
              <a:cxnLst/>
              <a:rect l="l" t="t" r="r" b="b"/>
              <a:pathLst>
                <a:path w="11340" h="4464" extrusionOk="0">
                  <a:moveTo>
                    <a:pt x="246" y="0"/>
                  </a:moveTo>
                  <a:lnTo>
                    <a:pt x="228" y="831"/>
                  </a:lnTo>
                  <a:cubicBezTo>
                    <a:pt x="167" y="1163"/>
                    <a:pt x="102" y="1495"/>
                    <a:pt x="37" y="1824"/>
                  </a:cubicBezTo>
                  <a:lnTo>
                    <a:pt x="200" y="2300"/>
                  </a:lnTo>
                  <a:cubicBezTo>
                    <a:pt x="142" y="2380"/>
                    <a:pt x="84" y="2459"/>
                    <a:pt x="26" y="2539"/>
                  </a:cubicBezTo>
                  <a:cubicBezTo>
                    <a:pt x="15" y="2939"/>
                    <a:pt x="8" y="3344"/>
                    <a:pt x="1" y="3748"/>
                  </a:cubicBezTo>
                  <a:cubicBezTo>
                    <a:pt x="3688" y="3820"/>
                    <a:pt x="7371" y="4059"/>
                    <a:pt x="11047" y="4463"/>
                  </a:cubicBezTo>
                  <a:cubicBezTo>
                    <a:pt x="11130" y="3799"/>
                    <a:pt x="11238" y="2831"/>
                    <a:pt x="11339" y="1813"/>
                  </a:cubicBezTo>
                  <a:cubicBezTo>
                    <a:pt x="7710" y="856"/>
                    <a:pt x="3995" y="249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2004125" y="2742975"/>
              <a:ext cx="317600" cy="277975"/>
            </a:xfrm>
            <a:custGeom>
              <a:avLst/>
              <a:gdLst/>
              <a:ahLst/>
              <a:cxnLst/>
              <a:rect l="l" t="t" r="r" b="b"/>
              <a:pathLst>
                <a:path w="12704" h="11119" extrusionOk="0">
                  <a:moveTo>
                    <a:pt x="163" y="0"/>
                  </a:moveTo>
                  <a:cubicBezTo>
                    <a:pt x="60" y="0"/>
                    <a:pt x="4" y="5"/>
                    <a:pt x="4" y="15"/>
                  </a:cubicBezTo>
                  <a:lnTo>
                    <a:pt x="0" y="611"/>
                  </a:lnTo>
                  <a:lnTo>
                    <a:pt x="91" y="697"/>
                  </a:lnTo>
                  <a:cubicBezTo>
                    <a:pt x="90" y="697"/>
                    <a:pt x="93" y="697"/>
                    <a:pt x="99" y="697"/>
                  </a:cubicBezTo>
                  <a:cubicBezTo>
                    <a:pt x="326" y="697"/>
                    <a:pt x="5169" y="918"/>
                    <a:pt x="8999" y="2073"/>
                  </a:cubicBezTo>
                  <a:cubicBezTo>
                    <a:pt x="8768" y="4973"/>
                    <a:pt x="8533" y="7872"/>
                    <a:pt x="8302" y="10772"/>
                  </a:cubicBezTo>
                  <a:cubicBezTo>
                    <a:pt x="9522" y="10869"/>
                    <a:pt x="10743" y="10985"/>
                    <a:pt x="11963" y="11119"/>
                  </a:cubicBezTo>
                  <a:cubicBezTo>
                    <a:pt x="12043" y="10458"/>
                    <a:pt x="12148" y="9490"/>
                    <a:pt x="12252" y="8472"/>
                  </a:cubicBezTo>
                  <a:cubicBezTo>
                    <a:pt x="12382" y="7212"/>
                    <a:pt x="12505" y="5876"/>
                    <a:pt x="12592" y="4937"/>
                  </a:cubicBezTo>
                  <a:cubicBezTo>
                    <a:pt x="12660" y="4186"/>
                    <a:pt x="12704" y="3691"/>
                    <a:pt x="12704" y="3691"/>
                  </a:cubicBezTo>
                  <a:cubicBezTo>
                    <a:pt x="11434" y="887"/>
                    <a:pt x="1542" y="0"/>
                    <a:pt x="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1929825" y="2785500"/>
              <a:ext cx="104375" cy="123875"/>
            </a:xfrm>
            <a:custGeom>
              <a:avLst/>
              <a:gdLst/>
              <a:ahLst/>
              <a:cxnLst/>
              <a:rect l="l" t="t" r="r" b="b"/>
              <a:pathLst>
                <a:path w="4175" h="4955" extrusionOk="0">
                  <a:moveTo>
                    <a:pt x="1446" y="0"/>
                  </a:moveTo>
                  <a:cubicBezTo>
                    <a:pt x="957" y="0"/>
                    <a:pt x="474" y="11"/>
                    <a:pt x="1" y="33"/>
                  </a:cubicBezTo>
                  <a:cubicBezTo>
                    <a:pt x="243" y="1015"/>
                    <a:pt x="481" y="1997"/>
                    <a:pt x="716" y="2979"/>
                  </a:cubicBezTo>
                  <a:lnTo>
                    <a:pt x="726" y="4839"/>
                  </a:lnTo>
                  <a:cubicBezTo>
                    <a:pt x="1802" y="4839"/>
                    <a:pt x="2940" y="4879"/>
                    <a:pt x="4131" y="4954"/>
                  </a:cubicBezTo>
                  <a:lnTo>
                    <a:pt x="4175" y="3037"/>
                  </a:lnTo>
                  <a:cubicBezTo>
                    <a:pt x="3864" y="2037"/>
                    <a:pt x="3547" y="1040"/>
                    <a:pt x="3222" y="47"/>
                  </a:cubicBezTo>
                  <a:cubicBezTo>
                    <a:pt x="2621" y="16"/>
                    <a:pt x="2029" y="0"/>
                    <a:pt x="1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2032925" y="2906000"/>
              <a:ext cx="278250" cy="52025"/>
            </a:xfrm>
            <a:custGeom>
              <a:avLst/>
              <a:gdLst/>
              <a:ahLst/>
              <a:cxnLst/>
              <a:rect l="l" t="t" r="r" b="b"/>
              <a:pathLst>
                <a:path w="11130" h="2081" extrusionOk="0">
                  <a:moveTo>
                    <a:pt x="15" y="1"/>
                  </a:moveTo>
                  <a:cubicBezTo>
                    <a:pt x="11" y="88"/>
                    <a:pt x="7" y="178"/>
                    <a:pt x="0" y="268"/>
                  </a:cubicBezTo>
                  <a:cubicBezTo>
                    <a:pt x="3741" y="517"/>
                    <a:pt x="7446" y="1127"/>
                    <a:pt x="11071" y="2081"/>
                  </a:cubicBezTo>
                  <a:lnTo>
                    <a:pt x="11129" y="1817"/>
                  </a:lnTo>
                  <a:cubicBezTo>
                    <a:pt x="7493" y="860"/>
                    <a:pt x="3770" y="254"/>
                    <a:pt x="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1941925" y="2906450"/>
              <a:ext cx="91200" cy="96625"/>
            </a:xfrm>
            <a:custGeom>
              <a:avLst/>
              <a:gdLst/>
              <a:ahLst/>
              <a:cxnLst/>
              <a:rect l="l" t="t" r="r" b="b"/>
              <a:pathLst>
                <a:path w="3648" h="3865" extrusionOk="0">
                  <a:moveTo>
                    <a:pt x="242" y="1"/>
                  </a:moveTo>
                  <a:lnTo>
                    <a:pt x="242" y="272"/>
                  </a:lnTo>
                  <a:cubicBezTo>
                    <a:pt x="163" y="571"/>
                    <a:pt x="80" y="875"/>
                    <a:pt x="0" y="1178"/>
                  </a:cubicBezTo>
                  <a:cubicBezTo>
                    <a:pt x="141" y="1471"/>
                    <a:pt x="282" y="1759"/>
                    <a:pt x="423" y="2052"/>
                  </a:cubicBezTo>
                  <a:lnTo>
                    <a:pt x="199" y="2471"/>
                  </a:lnTo>
                  <a:cubicBezTo>
                    <a:pt x="203" y="2929"/>
                    <a:pt x="203" y="3384"/>
                    <a:pt x="206" y="3843"/>
                  </a:cubicBezTo>
                  <a:cubicBezTo>
                    <a:pt x="473" y="3841"/>
                    <a:pt x="739" y="3840"/>
                    <a:pt x="1005" y="3840"/>
                  </a:cubicBezTo>
                  <a:cubicBezTo>
                    <a:pt x="1803" y="3840"/>
                    <a:pt x="2599" y="3848"/>
                    <a:pt x="3398" y="3865"/>
                  </a:cubicBezTo>
                  <a:cubicBezTo>
                    <a:pt x="3406" y="3460"/>
                    <a:pt x="3416" y="3056"/>
                    <a:pt x="3424" y="2655"/>
                  </a:cubicBezTo>
                  <a:cubicBezTo>
                    <a:pt x="3485" y="2576"/>
                    <a:pt x="3543" y="2496"/>
                    <a:pt x="3601" y="2417"/>
                  </a:cubicBezTo>
                  <a:lnTo>
                    <a:pt x="3438" y="1944"/>
                  </a:lnTo>
                  <a:cubicBezTo>
                    <a:pt x="3503" y="1611"/>
                    <a:pt x="3568" y="1279"/>
                    <a:pt x="3629" y="951"/>
                  </a:cubicBezTo>
                  <a:lnTo>
                    <a:pt x="3647" y="116"/>
                  </a:lnTo>
                  <a:cubicBezTo>
                    <a:pt x="2456" y="37"/>
                    <a:pt x="1318" y="5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1925050" y="2766875"/>
              <a:ext cx="85325" cy="19825"/>
            </a:xfrm>
            <a:custGeom>
              <a:avLst/>
              <a:gdLst/>
              <a:ahLst/>
              <a:cxnLst/>
              <a:rect l="l" t="t" r="r" b="b"/>
              <a:pathLst>
                <a:path w="3413" h="793" extrusionOk="0">
                  <a:moveTo>
                    <a:pt x="1577" y="1"/>
                  </a:moveTo>
                  <a:cubicBezTo>
                    <a:pt x="1051" y="1"/>
                    <a:pt x="526" y="3"/>
                    <a:pt x="0" y="9"/>
                  </a:cubicBezTo>
                  <a:cubicBezTo>
                    <a:pt x="65" y="265"/>
                    <a:pt x="130" y="518"/>
                    <a:pt x="192" y="774"/>
                  </a:cubicBezTo>
                  <a:cubicBezTo>
                    <a:pt x="654" y="755"/>
                    <a:pt x="1125" y="745"/>
                    <a:pt x="1603" y="745"/>
                  </a:cubicBezTo>
                  <a:cubicBezTo>
                    <a:pt x="2197" y="745"/>
                    <a:pt x="2801" y="760"/>
                    <a:pt x="3413" y="792"/>
                  </a:cubicBezTo>
                  <a:cubicBezTo>
                    <a:pt x="3329" y="529"/>
                    <a:pt x="3243" y="269"/>
                    <a:pt x="3156" y="9"/>
                  </a:cubicBezTo>
                  <a:cubicBezTo>
                    <a:pt x="2629" y="3"/>
                    <a:pt x="2103" y="1"/>
                    <a:pt x="1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1621375" y="2902250"/>
              <a:ext cx="326625" cy="54700"/>
            </a:xfrm>
            <a:custGeom>
              <a:avLst/>
              <a:gdLst/>
              <a:ahLst/>
              <a:cxnLst/>
              <a:rect l="l" t="t" r="r" b="b"/>
              <a:pathLst>
                <a:path w="13065" h="2188" extrusionOk="0">
                  <a:moveTo>
                    <a:pt x="12699" y="0"/>
                  </a:moveTo>
                  <a:cubicBezTo>
                    <a:pt x="10148" y="0"/>
                    <a:pt x="4484" y="326"/>
                    <a:pt x="0" y="1852"/>
                  </a:cubicBezTo>
                  <a:cubicBezTo>
                    <a:pt x="7" y="1906"/>
                    <a:pt x="11" y="1964"/>
                    <a:pt x="18" y="2021"/>
                  </a:cubicBezTo>
                  <a:cubicBezTo>
                    <a:pt x="25" y="2075"/>
                    <a:pt x="33" y="2130"/>
                    <a:pt x="36" y="2187"/>
                  </a:cubicBezTo>
                  <a:lnTo>
                    <a:pt x="51" y="2187"/>
                  </a:lnTo>
                  <a:lnTo>
                    <a:pt x="61" y="2184"/>
                  </a:lnTo>
                  <a:cubicBezTo>
                    <a:pt x="4518" y="662"/>
                    <a:pt x="10161" y="336"/>
                    <a:pt x="12701" y="336"/>
                  </a:cubicBezTo>
                  <a:cubicBezTo>
                    <a:pt x="12830" y="336"/>
                    <a:pt x="12952" y="337"/>
                    <a:pt x="13064" y="339"/>
                  </a:cubicBezTo>
                  <a:lnTo>
                    <a:pt x="13064" y="173"/>
                  </a:lnTo>
                  <a:lnTo>
                    <a:pt x="13064" y="3"/>
                  </a:lnTo>
                  <a:cubicBezTo>
                    <a:pt x="12951" y="1"/>
                    <a:pt x="12829" y="0"/>
                    <a:pt x="1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1647100" y="2964825"/>
              <a:ext cx="28100" cy="54225"/>
            </a:xfrm>
            <a:custGeom>
              <a:avLst/>
              <a:gdLst/>
              <a:ahLst/>
              <a:cxnLst/>
              <a:rect l="l" t="t" r="r" b="b"/>
              <a:pathLst>
                <a:path w="1124" h="2169" extrusionOk="0">
                  <a:moveTo>
                    <a:pt x="474" y="1"/>
                  </a:moveTo>
                  <a:cubicBezTo>
                    <a:pt x="464" y="1"/>
                    <a:pt x="454" y="1"/>
                    <a:pt x="444" y="2"/>
                  </a:cubicBezTo>
                  <a:cubicBezTo>
                    <a:pt x="181" y="27"/>
                    <a:pt x="0" y="378"/>
                    <a:pt x="40" y="775"/>
                  </a:cubicBezTo>
                  <a:lnTo>
                    <a:pt x="184" y="2169"/>
                  </a:lnTo>
                  <a:cubicBezTo>
                    <a:pt x="499" y="2136"/>
                    <a:pt x="809" y="2104"/>
                    <a:pt x="1123" y="2075"/>
                  </a:cubicBezTo>
                  <a:lnTo>
                    <a:pt x="990" y="681"/>
                  </a:lnTo>
                  <a:cubicBezTo>
                    <a:pt x="951" y="299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1708850" y="2955175"/>
              <a:ext cx="31075" cy="58200"/>
            </a:xfrm>
            <a:custGeom>
              <a:avLst/>
              <a:gdLst/>
              <a:ahLst/>
              <a:cxnLst/>
              <a:rect l="l" t="t" r="r" b="b"/>
              <a:pathLst>
                <a:path w="1243" h="2328" extrusionOk="0">
                  <a:moveTo>
                    <a:pt x="560" y="0"/>
                  </a:moveTo>
                  <a:cubicBezTo>
                    <a:pt x="548" y="0"/>
                    <a:pt x="536" y="1"/>
                    <a:pt x="524" y="2"/>
                  </a:cubicBezTo>
                  <a:cubicBezTo>
                    <a:pt x="220" y="27"/>
                    <a:pt x="0" y="395"/>
                    <a:pt x="36" y="829"/>
                  </a:cubicBezTo>
                  <a:cubicBezTo>
                    <a:pt x="80" y="1327"/>
                    <a:pt x="119" y="1825"/>
                    <a:pt x="163" y="2327"/>
                  </a:cubicBezTo>
                  <a:cubicBezTo>
                    <a:pt x="520" y="2298"/>
                    <a:pt x="881" y="2269"/>
                    <a:pt x="1242" y="2241"/>
                  </a:cubicBezTo>
                  <a:lnTo>
                    <a:pt x="1130" y="742"/>
                  </a:lnTo>
                  <a:cubicBezTo>
                    <a:pt x="1103" y="329"/>
                    <a:pt x="848" y="0"/>
                    <a:pt x="5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1770850" y="2946800"/>
              <a:ext cx="33875" cy="62150"/>
            </a:xfrm>
            <a:custGeom>
              <a:avLst/>
              <a:gdLst/>
              <a:ahLst/>
              <a:cxnLst/>
              <a:rect l="l" t="t" r="r" b="b"/>
              <a:pathLst>
                <a:path w="1355" h="2486" extrusionOk="0">
                  <a:moveTo>
                    <a:pt x="633" y="0"/>
                  </a:moveTo>
                  <a:cubicBezTo>
                    <a:pt x="623" y="0"/>
                    <a:pt x="614" y="0"/>
                    <a:pt x="604" y="1"/>
                  </a:cubicBezTo>
                  <a:cubicBezTo>
                    <a:pt x="257" y="19"/>
                    <a:pt x="1" y="416"/>
                    <a:pt x="30" y="875"/>
                  </a:cubicBezTo>
                  <a:cubicBezTo>
                    <a:pt x="66" y="1413"/>
                    <a:pt x="98" y="1947"/>
                    <a:pt x="131" y="2485"/>
                  </a:cubicBezTo>
                  <a:cubicBezTo>
                    <a:pt x="539" y="2456"/>
                    <a:pt x="947" y="2435"/>
                    <a:pt x="1355" y="2413"/>
                  </a:cubicBezTo>
                  <a:lnTo>
                    <a:pt x="1272" y="803"/>
                  </a:lnTo>
                  <a:cubicBezTo>
                    <a:pt x="1247" y="357"/>
                    <a:pt x="964" y="0"/>
                    <a:pt x="6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1833050" y="2939675"/>
              <a:ext cx="36600" cy="66025"/>
            </a:xfrm>
            <a:custGeom>
              <a:avLst/>
              <a:gdLst/>
              <a:ahLst/>
              <a:cxnLst/>
              <a:rect l="l" t="t" r="r" b="b"/>
              <a:pathLst>
                <a:path w="1464" h="2641" extrusionOk="0">
                  <a:moveTo>
                    <a:pt x="704" y="0"/>
                  </a:moveTo>
                  <a:cubicBezTo>
                    <a:pt x="697" y="0"/>
                    <a:pt x="690" y="0"/>
                    <a:pt x="683" y="1"/>
                  </a:cubicBezTo>
                  <a:cubicBezTo>
                    <a:pt x="297" y="15"/>
                    <a:pt x="1" y="434"/>
                    <a:pt x="22" y="925"/>
                  </a:cubicBezTo>
                  <a:lnTo>
                    <a:pt x="95" y="2640"/>
                  </a:lnTo>
                  <a:cubicBezTo>
                    <a:pt x="550" y="2619"/>
                    <a:pt x="1008" y="2604"/>
                    <a:pt x="1463" y="2590"/>
                  </a:cubicBezTo>
                  <a:cubicBezTo>
                    <a:pt x="1445" y="2016"/>
                    <a:pt x="1427" y="1445"/>
                    <a:pt x="1409" y="875"/>
                  </a:cubicBezTo>
                  <a:cubicBezTo>
                    <a:pt x="1395" y="389"/>
                    <a:pt x="1078" y="0"/>
                    <a:pt x="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1895425" y="2934000"/>
              <a:ext cx="39125" cy="69700"/>
            </a:xfrm>
            <a:custGeom>
              <a:avLst/>
              <a:gdLst/>
              <a:ahLst/>
              <a:cxnLst/>
              <a:rect l="l" t="t" r="r" b="b"/>
              <a:pathLst>
                <a:path w="1565" h="2788" extrusionOk="0">
                  <a:moveTo>
                    <a:pt x="773" y="0"/>
                  </a:moveTo>
                  <a:cubicBezTo>
                    <a:pt x="770" y="0"/>
                    <a:pt x="766" y="0"/>
                    <a:pt x="763" y="0"/>
                  </a:cubicBezTo>
                  <a:cubicBezTo>
                    <a:pt x="337" y="7"/>
                    <a:pt x="1" y="444"/>
                    <a:pt x="12" y="964"/>
                  </a:cubicBezTo>
                  <a:cubicBezTo>
                    <a:pt x="26" y="1571"/>
                    <a:pt x="41" y="2181"/>
                    <a:pt x="55" y="2788"/>
                  </a:cubicBezTo>
                  <a:cubicBezTo>
                    <a:pt x="557" y="2777"/>
                    <a:pt x="1062" y="2766"/>
                    <a:pt x="1564" y="2763"/>
                  </a:cubicBezTo>
                  <a:lnTo>
                    <a:pt x="1546" y="939"/>
                  </a:lnTo>
                  <a:cubicBezTo>
                    <a:pt x="1543" y="423"/>
                    <a:pt x="1195" y="0"/>
                    <a:pt x="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2276575" y="2966275"/>
              <a:ext cx="25925" cy="54125"/>
            </a:xfrm>
            <a:custGeom>
              <a:avLst/>
              <a:gdLst/>
              <a:ahLst/>
              <a:cxnLst/>
              <a:rect l="l" t="t" r="r" b="b"/>
              <a:pathLst>
                <a:path w="1037" h="2165" extrusionOk="0">
                  <a:moveTo>
                    <a:pt x="616" y="1"/>
                  </a:moveTo>
                  <a:cubicBezTo>
                    <a:pt x="391" y="1"/>
                    <a:pt x="179" y="299"/>
                    <a:pt x="141" y="684"/>
                  </a:cubicBezTo>
                  <a:cubicBezTo>
                    <a:pt x="94" y="1147"/>
                    <a:pt x="47" y="1612"/>
                    <a:pt x="0" y="2075"/>
                  </a:cubicBezTo>
                  <a:cubicBezTo>
                    <a:pt x="282" y="2104"/>
                    <a:pt x="563" y="2132"/>
                    <a:pt x="841" y="2165"/>
                  </a:cubicBezTo>
                  <a:cubicBezTo>
                    <a:pt x="892" y="1699"/>
                    <a:pt x="943" y="1237"/>
                    <a:pt x="993" y="771"/>
                  </a:cubicBezTo>
                  <a:cubicBezTo>
                    <a:pt x="1036" y="374"/>
                    <a:pt x="881" y="27"/>
                    <a:pt x="643" y="2"/>
                  </a:cubicBezTo>
                  <a:cubicBezTo>
                    <a:pt x="634" y="1"/>
                    <a:pt x="625" y="1"/>
                    <a:pt x="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2221500" y="2957000"/>
              <a:ext cx="28725" cy="58175"/>
            </a:xfrm>
            <a:custGeom>
              <a:avLst/>
              <a:gdLst/>
              <a:ahLst/>
              <a:cxnLst/>
              <a:rect l="l" t="t" r="r" b="b"/>
              <a:pathLst>
                <a:path w="1149" h="2327" extrusionOk="0">
                  <a:moveTo>
                    <a:pt x="661" y="0"/>
                  </a:moveTo>
                  <a:cubicBezTo>
                    <a:pt x="400" y="0"/>
                    <a:pt x="162" y="325"/>
                    <a:pt x="127" y="741"/>
                  </a:cubicBezTo>
                  <a:cubicBezTo>
                    <a:pt x="84" y="1243"/>
                    <a:pt x="44" y="1741"/>
                    <a:pt x="0" y="2243"/>
                  </a:cubicBezTo>
                  <a:cubicBezTo>
                    <a:pt x="325" y="2269"/>
                    <a:pt x="650" y="2298"/>
                    <a:pt x="975" y="2326"/>
                  </a:cubicBezTo>
                  <a:lnTo>
                    <a:pt x="1113" y="828"/>
                  </a:lnTo>
                  <a:cubicBezTo>
                    <a:pt x="1149" y="398"/>
                    <a:pt x="961" y="26"/>
                    <a:pt x="687" y="1"/>
                  </a:cubicBezTo>
                  <a:cubicBezTo>
                    <a:pt x="678" y="0"/>
                    <a:pt x="670" y="0"/>
                    <a:pt x="6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2163625" y="2948500"/>
              <a:ext cx="31350" cy="62150"/>
            </a:xfrm>
            <a:custGeom>
              <a:avLst/>
              <a:gdLst/>
              <a:ahLst/>
              <a:cxnLst/>
              <a:rect l="l" t="t" r="r" b="b"/>
              <a:pathLst>
                <a:path w="1254" h="2486" extrusionOk="0">
                  <a:moveTo>
                    <a:pt x="693" y="1"/>
                  </a:moveTo>
                  <a:cubicBezTo>
                    <a:pt x="397" y="1"/>
                    <a:pt x="134" y="354"/>
                    <a:pt x="106" y="803"/>
                  </a:cubicBezTo>
                  <a:cubicBezTo>
                    <a:pt x="69" y="1341"/>
                    <a:pt x="37" y="1876"/>
                    <a:pt x="1" y="2410"/>
                  </a:cubicBezTo>
                  <a:cubicBezTo>
                    <a:pt x="369" y="2435"/>
                    <a:pt x="734" y="2461"/>
                    <a:pt x="1102" y="2486"/>
                  </a:cubicBezTo>
                  <a:lnTo>
                    <a:pt x="1221" y="883"/>
                  </a:lnTo>
                  <a:cubicBezTo>
                    <a:pt x="1254" y="420"/>
                    <a:pt x="1030" y="23"/>
                    <a:pt x="719" y="2"/>
                  </a:cubicBezTo>
                  <a:cubicBezTo>
                    <a:pt x="711" y="1"/>
                    <a:pt x="702" y="1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2103425" y="2941025"/>
              <a:ext cx="33775" cy="66025"/>
            </a:xfrm>
            <a:custGeom>
              <a:avLst/>
              <a:gdLst/>
              <a:ahLst/>
              <a:cxnLst/>
              <a:rect l="l" t="t" r="r" b="b"/>
              <a:pathLst>
                <a:path w="1351" h="2641" extrusionOk="0">
                  <a:moveTo>
                    <a:pt x="721" y="0"/>
                  </a:moveTo>
                  <a:cubicBezTo>
                    <a:pt x="384" y="0"/>
                    <a:pt x="97" y="384"/>
                    <a:pt x="76" y="864"/>
                  </a:cubicBezTo>
                  <a:cubicBezTo>
                    <a:pt x="51" y="1434"/>
                    <a:pt x="26" y="2009"/>
                    <a:pt x="0" y="2579"/>
                  </a:cubicBezTo>
                  <a:cubicBezTo>
                    <a:pt x="408" y="2597"/>
                    <a:pt x="820" y="2619"/>
                    <a:pt x="1232" y="2640"/>
                  </a:cubicBezTo>
                  <a:cubicBezTo>
                    <a:pt x="1264" y="2070"/>
                    <a:pt x="1293" y="1499"/>
                    <a:pt x="1326" y="925"/>
                  </a:cubicBezTo>
                  <a:cubicBezTo>
                    <a:pt x="1351" y="434"/>
                    <a:pt x="1091" y="15"/>
                    <a:pt x="744" y="1"/>
                  </a:cubicBezTo>
                  <a:cubicBezTo>
                    <a:pt x="737" y="0"/>
                    <a:pt x="729" y="0"/>
                    <a:pt x="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2043125" y="2934525"/>
              <a:ext cx="36125" cy="69900"/>
            </a:xfrm>
            <a:custGeom>
              <a:avLst/>
              <a:gdLst/>
              <a:ahLst/>
              <a:cxnLst/>
              <a:rect l="l" t="t" r="r" b="b"/>
              <a:pathLst>
                <a:path w="1445" h="2796" extrusionOk="0">
                  <a:moveTo>
                    <a:pt x="748" y="1"/>
                  </a:moveTo>
                  <a:cubicBezTo>
                    <a:pt x="371" y="1"/>
                    <a:pt x="58" y="416"/>
                    <a:pt x="44" y="933"/>
                  </a:cubicBezTo>
                  <a:cubicBezTo>
                    <a:pt x="29" y="1539"/>
                    <a:pt x="15" y="2149"/>
                    <a:pt x="0" y="2756"/>
                  </a:cubicBezTo>
                  <a:cubicBezTo>
                    <a:pt x="452" y="2767"/>
                    <a:pt x="907" y="2781"/>
                    <a:pt x="1358" y="2796"/>
                  </a:cubicBezTo>
                  <a:cubicBezTo>
                    <a:pt x="1380" y="2189"/>
                    <a:pt x="1401" y="1582"/>
                    <a:pt x="1427" y="976"/>
                  </a:cubicBezTo>
                  <a:cubicBezTo>
                    <a:pt x="1445" y="452"/>
                    <a:pt x="1145" y="15"/>
                    <a:pt x="762" y="1"/>
                  </a:cubicBezTo>
                  <a:cubicBezTo>
                    <a:pt x="757" y="1"/>
                    <a:pt x="753" y="1"/>
                    <a:pt x="7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1966300" y="2929575"/>
              <a:ext cx="46150" cy="73600"/>
            </a:xfrm>
            <a:custGeom>
              <a:avLst/>
              <a:gdLst/>
              <a:ahLst/>
              <a:cxnLst/>
              <a:rect l="l" t="t" r="r" b="b"/>
              <a:pathLst>
                <a:path w="1846" h="2944" extrusionOk="0">
                  <a:moveTo>
                    <a:pt x="922" y="0"/>
                  </a:moveTo>
                  <a:cubicBezTo>
                    <a:pt x="412" y="0"/>
                    <a:pt x="0" y="454"/>
                    <a:pt x="0" y="1004"/>
                  </a:cubicBezTo>
                  <a:lnTo>
                    <a:pt x="0" y="2932"/>
                  </a:lnTo>
                  <a:cubicBezTo>
                    <a:pt x="603" y="2932"/>
                    <a:pt x="1206" y="2936"/>
                    <a:pt x="1809" y="2943"/>
                  </a:cubicBezTo>
                  <a:lnTo>
                    <a:pt x="1838" y="1019"/>
                  </a:lnTo>
                  <a:cubicBezTo>
                    <a:pt x="1846" y="463"/>
                    <a:pt x="1438" y="4"/>
                    <a:pt x="928" y="0"/>
                  </a:cubicBezTo>
                  <a:cubicBezTo>
                    <a:pt x="926" y="0"/>
                    <a:pt x="924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1633375" y="2876075"/>
              <a:ext cx="28375" cy="54250"/>
            </a:xfrm>
            <a:custGeom>
              <a:avLst/>
              <a:gdLst/>
              <a:ahLst/>
              <a:cxnLst/>
              <a:rect l="l" t="t" r="r" b="b"/>
              <a:pathLst>
                <a:path w="1135" h="2170" extrusionOk="0">
                  <a:moveTo>
                    <a:pt x="494" y="1"/>
                  </a:moveTo>
                  <a:cubicBezTo>
                    <a:pt x="483" y="1"/>
                    <a:pt x="471" y="1"/>
                    <a:pt x="459" y="3"/>
                  </a:cubicBezTo>
                  <a:cubicBezTo>
                    <a:pt x="188" y="32"/>
                    <a:pt x="0" y="378"/>
                    <a:pt x="44" y="779"/>
                  </a:cubicBezTo>
                  <a:cubicBezTo>
                    <a:pt x="91" y="1241"/>
                    <a:pt x="141" y="1707"/>
                    <a:pt x="188" y="2169"/>
                  </a:cubicBezTo>
                  <a:cubicBezTo>
                    <a:pt x="506" y="2075"/>
                    <a:pt x="820" y="1981"/>
                    <a:pt x="1134" y="1891"/>
                  </a:cubicBezTo>
                  <a:cubicBezTo>
                    <a:pt x="1098" y="1487"/>
                    <a:pt x="1058" y="1082"/>
                    <a:pt x="1019" y="678"/>
                  </a:cubicBezTo>
                  <a:cubicBezTo>
                    <a:pt x="981" y="298"/>
                    <a:pt x="751" y="1"/>
                    <a:pt x="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2279725" y="2883025"/>
              <a:ext cx="28450" cy="54250"/>
            </a:xfrm>
            <a:custGeom>
              <a:avLst/>
              <a:gdLst/>
              <a:ahLst/>
              <a:cxnLst/>
              <a:rect l="l" t="t" r="r" b="b"/>
              <a:pathLst>
                <a:path w="1138" h="2170" extrusionOk="0">
                  <a:moveTo>
                    <a:pt x="648" y="1"/>
                  </a:moveTo>
                  <a:cubicBezTo>
                    <a:pt x="394" y="1"/>
                    <a:pt x="158" y="295"/>
                    <a:pt x="120" y="678"/>
                  </a:cubicBezTo>
                  <a:lnTo>
                    <a:pt x="1" y="1902"/>
                  </a:lnTo>
                  <a:cubicBezTo>
                    <a:pt x="315" y="1989"/>
                    <a:pt x="629" y="2079"/>
                    <a:pt x="943" y="2169"/>
                  </a:cubicBezTo>
                  <a:cubicBezTo>
                    <a:pt x="994" y="1707"/>
                    <a:pt x="1044" y="1241"/>
                    <a:pt x="1095" y="779"/>
                  </a:cubicBezTo>
                  <a:cubicBezTo>
                    <a:pt x="1138" y="378"/>
                    <a:pt x="950" y="28"/>
                    <a:pt x="683" y="3"/>
                  </a:cubicBezTo>
                  <a:cubicBezTo>
                    <a:pt x="671" y="1"/>
                    <a:pt x="659" y="1"/>
                    <a:pt x="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1691950" y="2857600"/>
              <a:ext cx="31625" cy="58275"/>
            </a:xfrm>
            <a:custGeom>
              <a:avLst/>
              <a:gdLst/>
              <a:ahLst/>
              <a:cxnLst/>
              <a:rect l="l" t="t" r="r" b="b"/>
              <a:pathLst>
                <a:path w="1265" h="2331" extrusionOk="0">
                  <a:moveTo>
                    <a:pt x="572" y="0"/>
                  </a:moveTo>
                  <a:cubicBezTo>
                    <a:pt x="561" y="0"/>
                    <a:pt x="550" y="1"/>
                    <a:pt x="539" y="1"/>
                  </a:cubicBezTo>
                  <a:cubicBezTo>
                    <a:pt x="225" y="27"/>
                    <a:pt x="1" y="399"/>
                    <a:pt x="37" y="832"/>
                  </a:cubicBezTo>
                  <a:cubicBezTo>
                    <a:pt x="80" y="1330"/>
                    <a:pt x="124" y="1829"/>
                    <a:pt x="167" y="2330"/>
                  </a:cubicBezTo>
                  <a:cubicBezTo>
                    <a:pt x="532" y="2233"/>
                    <a:pt x="900" y="2135"/>
                    <a:pt x="1265" y="2042"/>
                  </a:cubicBezTo>
                  <a:cubicBezTo>
                    <a:pt x="1232" y="1608"/>
                    <a:pt x="1200" y="1171"/>
                    <a:pt x="1167" y="738"/>
                  </a:cubicBezTo>
                  <a:cubicBezTo>
                    <a:pt x="1136" y="324"/>
                    <a:pt x="870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2227825" y="2868050"/>
              <a:ext cx="31875" cy="58375"/>
            </a:xfrm>
            <a:custGeom>
              <a:avLst/>
              <a:gdLst/>
              <a:ahLst/>
              <a:cxnLst/>
              <a:rect l="l" t="t" r="r" b="b"/>
              <a:pathLst>
                <a:path w="1275" h="2335" extrusionOk="0">
                  <a:moveTo>
                    <a:pt x="707" y="1"/>
                  </a:moveTo>
                  <a:cubicBezTo>
                    <a:pt x="403" y="1"/>
                    <a:pt x="143" y="325"/>
                    <a:pt x="109" y="739"/>
                  </a:cubicBezTo>
                  <a:cubicBezTo>
                    <a:pt x="72" y="1176"/>
                    <a:pt x="36" y="1616"/>
                    <a:pt x="0" y="2057"/>
                  </a:cubicBezTo>
                  <a:cubicBezTo>
                    <a:pt x="369" y="2147"/>
                    <a:pt x="737" y="2241"/>
                    <a:pt x="1102" y="2335"/>
                  </a:cubicBezTo>
                  <a:cubicBezTo>
                    <a:pt x="1149" y="1837"/>
                    <a:pt x="1192" y="1335"/>
                    <a:pt x="1235" y="836"/>
                  </a:cubicBezTo>
                  <a:cubicBezTo>
                    <a:pt x="1275" y="407"/>
                    <a:pt x="1055" y="31"/>
                    <a:pt x="740" y="2"/>
                  </a:cubicBezTo>
                  <a:cubicBezTo>
                    <a:pt x="729" y="1"/>
                    <a:pt x="718" y="1"/>
                    <a:pt x="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1755425" y="2841800"/>
              <a:ext cx="34950" cy="62250"/>
            </a:xfrm>
            <a:custGeom>
              <a:avLst/>
              <a:gdLst/>
              <a:ahLst/>
              <a:cxnLst/>
              <a:rect l="l" t="t" r="r" b="b"/>
              <a:pathLst>
                <a:path w="1398" h="2490" extrusionOk="0">
                  <a:moveTo>
                    <a:pt x="652" y="1"/>
                  </a:moveTo>
                  <a:cubicBezTo>
                    <a:pt x="642" y="1"/>
                    <a:pt x="632" y="1"/>
                    <a:pt x="621" y="2"/>
                  </a:cubicBezTo>
                  <a:cubicBezTo>
                    <a:pt x="268" y="23"/>
                    <a:pt x="0" y="420"/>
                    <a:pt x="33" y="883"/>
                  </a:cubicBezTo>
                  <a:cubicBezTo>
                    <a:pt x="65" y="1417"/>
                    <a:pt x="101" y="1951"/>
                    <a:pt x="138" y="2489"/>
                  </a:cubicBezTo>
                  <a:cubicBezTo>
                    <a:pt x="556" y="2421"/>
                    <a:pt x="975" y="2356"/>
                    <a:pt x="1398" y="2294"/>
                  </a:cubicBezTo>
                  <a:lnTo>
                    <a:pt x="1315" y="803"/>
                  </a:lnTo>
                  <a:cubicBezTo>
                    <a:pt x="1290" y="354"/>
                    <a:pt x="996" y="1"/>
                    <a:pt x="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2174200" y="2848825"/>
              <a:ext cx="35600" cy="67150"/>
            </a:xfrm>
            <a:custGeom>
              <a:avLst/>
              <a:gdLst/>
              <a:ahLst/>
              <a:cxnLst/>
              <a:rect l="l" t="t" r="r" b="b"/>
              <a:pathLst>
                <a:path w="1424" h="2686" extrusionOk="0">
                  <a:moveTo>
                    <a:pt x="770" y="1"/>
                  </a:moveTo>
                  <a:cubicBezTo>
                    <a:pt x="431" y="1"/>
                    <a:pt x="137" y="350"/>
                    <a:pt x="109" y="797"/>
                  </a:cubicBezTo>
                  <a:lnTo>
                    <a:pt x="0" y="2403"/>
                  </a:lnTo>
                  <a:cubicBezTo>
                    <a:pt x="419" y="2494"/>
                    <a:pt x="838" y="2588"/>
                    <a:pt x="1253" y="2685"/>
                  </a:cubicBezTo>
                  <a:cubicBezTo>
                    <a:pt x="1297" y="2086"/>
                    <a:pt x="1344" y="1486"/>
                    <a:pt x="1387" y="887"/>
                  </a:cubicBezTo>
                  <a:cubicBezTo>
                    <a:pt x="1423" y="428"/>
                    <a:pt x="1163" y="27"/>
                    <a:pt x="806" y="2"/>
                  </a:cubicBezTo>
                  <a:cubicBezTo>
                    <a:pt x="794" y="1"/>
                    <a:pt x="782" y="1"/>
                    <a:pt x="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1823750" y="2829725"/>
              <a:ext cx="37950" cy="66025"/>
            </a:xfrm>
            <a:custGeom>
              <a:avLst/>
              <a:gdLst/>
              <a:ahLst/>
              <a:cxnLst/>
              <a:rect l="l" t="t" r="r" b="b"/>
              <a:pathLst>
                <a:path w="1518" h="2641" extrusionOk="0">
                  <a:moveTo>
                    <a:pt x="730" y="0"/>
                  </a:moveTo>
                  <a:cubicBezTo>
                    <a:pt x="723" y="0"/>
                    <a:pt x="716" y="0"/>
                    <a:pt x="709" y="1"/>
                  </a:cubicBezTo>
                  <a:cubicBezTo>
                    <a:pt x="308" y="15"/>
                    <a:pt x="1" y="434"/>
                    <a:pt x="26" y="925"/>
                  </a:cubicBezTo>
                  <a:cubicBezTo>
                    <a:pt x="48" y="1496"/>
                    <a:pt x="73" y="2066"/>
                    <a:pt x="102" y="2640"/>
                  </a:cubicBezTo>
                  <a:cubicBezTo>
                    <a:pt x="571" y="2619"/>
                    <a:pt x="1044" y="2601"/>
                    <a:pt x="1517" y="2586"/>
                  </a:cubicBezTo>
                  <a:cubicBezTo>
                    <a:pt x="1499" y="2012"/>
                    <a:pt x="1481" y="1441"/>
                    <a:pt x="1460" y="871"/>
                  </a:cubicBezTo>
                  <a:cubicBezTo>
                    <a:pt x="1445" y="385"/>
                    <a:pt x="1118" y="0"/>
                    <a:pt x="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2113625" y="2838275"/>
              <a:ext cx="38575" cy="69650"/>
            </a:xfrm>
            <a:custGeom>
              <a:avLst/>
              <a:gdLst/>
              <a:ahLst/>
              <a:cxnLst/>
              <a:rect l="l" t="t" r="r" b="b"/>
              <a:pathLst>
                <a:path w="1543" h="2786" extrusionOk="0">
                  <a:moveTo>
                    <a:pt x="810" y="1"/>
                  </a:moveTo>
                  <a:cubicBezTo>
                    <a:pt x="427" y="1"/>
                    <a:pt x="101" y="383"/>
                    <a:pt x="80" y="861"/>
                  </a:cubicBezTo>
                  <a:lnTo>
                    <a:pt x="0" y="2576"/>
                  </a:lnTo>
                  <a:cubicBezTo>
                    <a:pt x="470" y="2641"/>
                    <a:pt x="939" y="2713"/>
                    <a:pt x="1405" y="2786"/>
                  </a:cubicBezTo>
                  <a:cubicBezTo>
                    <a:pt x="1441" y="2168"/>
                    <a:pt x="1477" y="1551"/>
                    <a:pt x="1513" y="937"/>
                  </a:cubicBezTo>
                  <a:cubicBezTo>
                    <a:pt x="1542" y="442"/>
                    <a:pt x="1243" y="23"/>
                    <a:pt x="842" y="2"/>
                  </a:cubicBezTo>
                  <a:cubicBezTo>
                    <a:pt x="831" y="1"/>
                    <a:pt x="821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1888300" y="2823775"/>
              <a:ext cx="40650" cy="69800"/>
            </a:xfrm>
            <a:custGeom>
              <a:avLst/>
              <a:gdLst/>
              <a:ahLst/>
              <a:cxnLst/>
              <a:rect l="l" t="t" r="r" b="b"/>
              <a:pathLst>
                <a:path w="1626" h="2792" extrusionOk="0">
                  <a:moveTo>
                    <a:pt x="803" y="0"/>
                  </a:moveTo>
                  <a:cubicBezTo>
                    <a:pt x="799" y="0"/>
                    <a:pt x="795" y="0"/>
                    <a:pt x="791" y="0"/>
                  </a:cubicBezTo>
                  <a:cubicBezTo>
                    <a:pt x="351" y="11"/>
                    <a:pt x="1" y="444"/>
                    <a:pt x="15" y="968"/>
                  </a:cubicBezTo>
                  <a:cubicBezTo>
                    <a:pt x="29" y="1575"/>
                    <a:pt x="44" y="2181"/>
                    <a:pt x="62" y="2792"/>
                  </a:cubicBezTo>
                  <a:cubicBezTo>
                    <a:pt x="582" y="2777"/>
                    <a:pt x="1106" y="2770"/>
                    <a:pt x="1625" y="2763"/>
                  </a:cubicBezTo>
                  <a:lnTo>
                    <a:pt x="1604" y="939"/>
                  </a:lnTo>
                  <a:cubicBezTo>
                    <a:pt x="1600" y="420"/>
                    <a:pt x="1238" y="0"/>
                    <a:pt x="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2050700" y="2827725"/>
              <a:ext cx="41375" cy="73175"/>
            </a:xfrm>
            <a:custGeom>
              <a:avLst/>
              <a:gdLst/>
              <a:ahLst/>
              <a:cxnLst/>
              <a:rect l="l" t="t" r="r" b="b"/>
              <a:pathLst>
                <a:path w="1655" h="2927" extrusionOk="0">
                  <a:moveTo>
                    <a:pt x="849" y="1"/>
                  </a:moveTo>
                  <a:cubicBezTo>
                    <a:pt x="418" y="1"/>
                    <a:pt x="58" y="414"/>
                    <a:pt x="48" y="926"/>
                  </a:cubicBezTo>
                  <a:cubicBezTo>
                    <a:pt x="33" y="1532"/>
                    <a:pt x="15" y="2142"/>
                    <a:pt x="1" y="2749"/>
                  </a:cubicBezTo>
                  <a:cubicBezTo>
                    <a:pt x="521" y="2803"/>
                    <a:pt x="1041" y="2865"/>
                    <a:pt x="1557" y="2926"/>
                  </a:cubicBezTo>
                  <a:lnTo>
                    <a:pt x="1633" y="980"/>
                  </a:lnTo>
                  <a:cubicBezTo>
                    <a:pt x="1654" y="456"/>
                    <a:pt x="1311" y="16"/>
                    <a:pt x="871" y="1"/>
                  </a:cubicBezTo>
                  <a:cubicBezTo>
                    <a:pt x="863" y="1"/>
                    <a:pt x="856" y="1"/>
                    <a:pt x="8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1970550" y="2819350"/>
              <a:ext cx="47850" cy="73675"/>
            </a:xfrm>
            <a:custGeom>
              <a:avLst/>
              <a:gdLst/>
              <a:ahLst/>
              <a:cxnLst/>
              <a:rect l="l" t="t" r="r" b="b"/>
              <a:pathLst>
                <a:path w="1914" h="2947" extrusionOk="0">
                  <a:moveTo>
                    <a:pt x="954" y="0"/>
                  </a:moveTo>
                  <a:cubicBezTo>
                    <a:pt x="430" y="0"/>
                    <a:pt x="4" y="450"/>
                    <a:pt x="4" y="1004"/>
                  </a:cubicBezTo>
                  <a:lnTo>
                    <a:pt x="0" y="2929"/>
                  </a:lnTo>
                  <a:cubicBezTo>
                    <a:pt x="625" y="2932"/>
                    <a:pt x="1250" y="2936"/>
                    <a:pt x="1874" y="2947"/>
                  </a:cubicBezTo>
                  <a:lnTo>
                    <a:pt x="1903" y="1019"/>
                  </a:lnTo>
                  <a:cubicBezTo>
                    <a:pt x="1914" y="466"/>
                    <a:pt x="1488" y="4"/>
                    <a:pt x="961" y="0"/>
                  </a:cubicBezTo>
                  <a:cubicBezTo>
                    <a:pt x="959" y="0"/>
                    <a:pt x="956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1966300" y="2929575"/>
              <a:ext cx="46150" cy="73600"/>
            </a:xfrm>
            <a:custGeom>
              <a:avLst/>
              <a:gdLst/>
              <a:ahLst/>
              <a:cxnLst/>
              <a:rect l="l" t="t" r="r" b="b"/>
              <a:pathLst>
                <a:path w="1846" h="2944" extrusionOk="0">
                  <a:moveTo>
                    <a:pt x="922" y="0"/>
                  </a:moveTo>
                  <a:cubicBezTo>
                    <a:pt x="412" y="0"/>
                    <a:pt x="0" y="454"/>
                    <a:pt x="0" y="1004"/>
                  </a:cubicBezTo>
                  <a:lnTo>
                    <a:pt x="0" y="2932"/>
                  </a:lnTo>
                  <a:cubicBezTo>
                    <a:pt x="603" y="2932"/>
                    <a:pt x="1206" y="2936"/>
                    <a:pt x="1809" y="2943"/>
                  </a:cubicBezTo>
                  <a:lnTo>
                    <a:pt x="1838" y="1019"/>
                  </a:lnTo>
                  <a:cubicBezTo>
                    <a:pt x="1846" y="463"/>
                    <a:pt x="1438" y="4"/>
                    <a:pt x="928" y="0"/>
                  </a:cubicBezTo>
                  <a:cubicBezTo>
                    <a:pt x="926" y="0"/>
                    <a:pt x="924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1973800" y="2933625"/>
              <a:ext cx="46150" cy="73700"/>
            </a:xfrm>
            <a:custGeom>
              <a:avLst/>
              <a:gdLst/>
              <a:ahLst/>
              <a:cxnLst/>
              <a:rect l="l" t="t" r="r" b="b"/>
              <a:pathLst>
                <a:path w="1846" h="2948" extrusionOk="0">
                  <a:moveTo>
                    <a:pt x="926" y="1"/>
                  </a:moveTo>
                  <a:cubicBezTo>
                    <a:pt x="419" y="1"/>
                    <a:pt x="4" y="451"/>
                    <a:pt x="4" y="1005"/>
                  </a:cubicBezTo>
                  <a:cubicBezTo>
                    <a:pt x="4" y="1647"/>
                    <a:pt x="0" y="2290"/>
                    <a:pt x="0" y="2933"/>
                  </a:cubicBezTo>
                  <a:cubicBezTo>
                    <a:pt x="600" y="2933"/>
                    <a:pt x="1203" y="2940"/>
                    <a:pt x="1806" y="2947"/>
                  </a:cubicBezTo>
                  <a:cubicBezTo>
                    <a:pt x="1816" y="2305"/>
                    <a:pt x="1827" y="1662"/>
                    <a:pt x="1838" y="1019"/>
                  </a:cubicBezTo>
                  <a:cubicBezTo>
                    <a:pt x="1845" y="467"/>
                    <a:pt x="1441" y="8"/>
                    <a:pt x="932" y="1"/>
                  </a:cubicBezTo>
                  <a:cubicBezTo>
                    <a:pt x="930" y="1"/>
                    <a:pt x="928" y="1"/>
                    <a:pt x="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1970550" y="2819350"/>
              <a:ext cx="38100" cy="73325"/>
            </a:xfrm>
            <a:custGeom>
              <a:avLst/>
              <a:gdLst/>
              <a:ahLst/>
              <a:cxnLst/>
              <a:rect l="l" t="t" r="r" b="b"/>
              <a:pathLst>
                <a:path w="1524" h="2933" extrusionOk="0">
                  <a:moveTo>
                    <a:pt x="954" y="0"/>
                  </a:moveTo>
                  <a:cubicBezTo>
                    <a:pt x="430" y="0"/>
                    <a:pt x="4" y="454"/>
                    <a:pt x="4" y="1004"/>
                  </a:cubicBezTo>
                  <a:lnTo>
                    <a:pt x="0" y="2932"/>
                  </a:lnTo>
                  <a:lnTo>
                    <a:pt x="311" y="2932"/>
                  </a:lnTo>
                  <a:lnTo>
                    <a:pt x="318" y="1167"/>
                  </a:lnTo>
                  <a:cubicBezTo>
                    <a:pt x="318" y="615"/>
                    <a:pt x="744" y="166"/>
                    <a:pt x="1262" y="166"/>
                  </a:cubicBezTo>
                  <a:cubicBezTo>
                    <a:pt x="1267" y="166"/>
                    <a:pt x="1271" y="166"/>
                    <a:pt x="1275" y="166"/>
                  </a:cubicBezTo>
                  <a:cubicBezTo>
                    <a:pt x="1361" y="166"/>
                    <a:pt x="1444" y="181"/>
                    <a:pt x="1524" y="206"/>
                  </a:cubicBezTo>
                  <a:cubicBezTo>
                    <a:pt x="1365" y="76"/>
                    <a:pt x="1166" y="4"/>
                    <a:pt x="961" y="0"/>
                  </a:cubicBezTo>
                  <a:cubicBezTo>
                    <a:pt x="959" y="0"/>
                    <a:pt x="956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2089150" y="2773750"/>
              <a:ext cx="18350" cy="24850"/>
            </a:xfrm>
            <a:custGeom>
              <a:avLst/>
              <a:gdLst/>
              <a:ahLst/>
              <a:cxnLst/>
              <a:rect l="l" t="t" r="r" b="b"/>
              <a:pathLst>
                <a:path w="734" h="994" extrusionOk="0">
                  <a:moveTo>
                    <a:pt x="33" y="1"/>
                  </a:moveTo>
                  <a:lnTo>
                    <a:pt x="1" y="904"/>
                  </a:lnTo>
                  <a:cubicBezTo>
                    <a:pt x="232" y="932"/>
                    <a:pt x="463" y="965"/>
                    <a:pt x="694" y="994"/>
                  </a:cubicBezTo>
                  <a:cubicBezTo>
                    <a:pt x="705" y="694"/>
                    <a:pt x="719" y="394"/>
                    <a:pt x="734" y="91"/>
                  </a:cubicBezTo>
                  <a:cubicBezTo>
                    <a:pt x="499" y="59"/>
                    <a:pt x="264" y="30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2151000" y="2783600"/>
              <a:ext cx="18525" cy="25400"/>
            </a:xfrm>
            <a:custGeom>
              <a:avLst/>
              <a:gdLst/>
              <a:ahLst/>
              <a:cxnLst/>
              <a:rect l="l" t="t" r="r" b="b"/>
              <a:pathLst>
                <a:path w="741" h="1016" extrusionOk="0">
                  <a:moveTo>
                    <a:pt x="51" y="0"/>
                  </a:moveTo>
                  <a:cubicBezTo>
                    <a:pt x="33" y="293"/>
                    <a:pt x="18" y="582"/>
                    <a:pt x="0" y="874"/>
                  </a:cubicBezTo>
                  <a:cubicBezTo>
                    <a:pt x="231" y="921"/>
                    <a:pt x="459" y="968"/>
                    <a:pt x="690" y="1015"/>
                  </a:cubicBezTo>
                  <a:cubicBezTo>
                    <a:pt x="704" y="733"/>
                    <a:pt x="723" y="452"/>
                    <a:pt x="741" y="170"/>
                  </a:cubicBezTo>
                  <a:cubicBezTo>
                    <a:pt x="513" y="112"/>
                    <a:pt x="282" y="58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2217425" y="2802275"/>
              <a:ext cx="19725" cy="28750"/>
            </a:xfrm>
            <a:custGeom>
              <a:avLst/>
              <a:gdLst/>
              <a:ahLst/>
              <a:cxnLst/>
              <a:rect l="l" t="t" r="r" b="b"/>
              <a:pathLst>
                <a:path w="789" h="1150" extrusionOk="0">
                  <a:moveTo>
                    <a:pt x="70" y="1"/>
                  </a:moveTo>
                  <a:cubicBezTo>
                    <a:pt x="48" y="301"/>
                    <a:pt x="23" y="600"/>
                    <a:pt x="1" y="904"/>
                  </a:cubicBezTo>
                  <a:cubicBezTo>
                    <a:pt x="239" y="983"/>
                    <a:pt x="478" y="1066"/>
                    <a:pt x="716" y="1149"/>
                  </a:cubicBezTo>
                  <a:lnTo>
                    <a:pt x="788" y="246"/>
                  </a:lnTo>
                  <a:cubicBezTo>
                    <a:pt x="550" y="163"/>
                    <a:pt x="312" y="80"/>
                    <a:pt x="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2277200" y="2824125"/>
              <a:ext cx="18250" cy="30550"/>
            </a:xfrm>
            <a:custGeom>
              <a:avLst/>
              <a:gdLst/>
              <a:ahLst/>
              <a:cxnLst/>
              <a:rect l="l" t="t" r="r" b="b"/>
              <a:pathLst>
                <a:path w="730" h="1222" extrusionOk="0">
                  <a:moveTo>
                    <a:pt x="87" y="1"/>
                  </a:moveTo>
                  <a:lnTo>
                    <a:pt x="0" y="903"/>
                  </a:lnTo>
                  <a:cubicBezTo>
                    <a:pt x="213" y="1008"/>
                    <a:pt x="427" y="1117"/>
                    <a:pt x="640" y="1221"/>
                  </a:cubicBezTo>
                  <a:cubicBezTo>
                    <a:pt x="668" y="922"/>
                    <a:pt x="701" y="622"/>
                    <a:pt x="730" y="319"/>
                  </a:cubicBezTo>
                  <a:cubicBezTo>
                    <a:pt x="517" y="214"/>
                    <a:pt x="304" y="105"/>
                    <a:pt x="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1742325" y="2587800"/>
              <a:ext cx="21775" cy="32075"/>
            </a:xfrm>
            <a:custGeom>
              <a:avLst/>
              <a:gdLst/>
              <a:ahLst/>
              <a:cxnLst/>
              <a:rect l="l" t="t" r="r" b="b"/>
              <a:pathLst>
                <a:path w="871" h="1283" extrusionOk="0">
                  <a:moveTo>
                    <a:pt x="723" y="0"/>
                  </a:moveTo>
                  <a:cubicBezTo>
                    <a:pt x="481" y="127"/>
                    <a:pt x="239" y="253"/>
                    <a:pt x="1" y="383"/>
                  </a:cubicBezTo>
                  <a:lnTo>
                    <a:pt x="59" y="1282"/>
                  </a:lnTo>
                  <a:cubicBezTo>
                    <a:pt x="329" y="1141"/>
                    <a:pt x="600" y="1001"/>
                    <a:pt x="871" y="856"/>
                  </a:cubicBezTo>
                  <a:cubicBezTo>
                    <a:pt x="820" y="571"/>
                    <a:pt x="770" y="286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1670375" y="2627075"/>
              <a:ext cx="19350" cy="34775"/>
            </a:xfrm>
            <a:custGeom>
              <a:avLst/>
              <a:gdLst/>
              <a:ahLst/>
              <a:cxnLst/>
              <a:rect l="l" t="t" r="r" b="b"/>
              <a:pathLst>
                <a:path w="774" h="1391" extrusionOk="0">
                  <a:moveTo>
                    <a:pt x="701" y="0"/>
                  </a:moveTo>
                  <a:cubicBezTo>
                    <a:pt x="467" y="163"/>
                    <a:pt x="236" y="325"/>
                    <a:pt x="1" y="488"/>
                  </a:cubicBezTo>
                  <a:cubicBezTo>
                    <a:pt x="30" y="787"/>
                    <a:pt x="55" y="1091"/>
                    <a:pt x="80" y="1390"/>
                  </a:cubicBezTo>
                  <a:cubicBezTo>
                    <a:pt x="311" y="1228"/>
                    <a:pt x="542" y="1065"/>
                    <a:pt x="774" y="903"/>
                  </a:cubicBezTo>
                  <a:cubicBezTo>
                    <a:pt x="752" y="600"/>
                    <a:pt x="727" y="300"/>
                    <a:pt x="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1608625" y="2668500"/>
              <a:ext cx="19900" cy="40375"/>
            </a:xfrm>
            <a:custGeom>
              <a:avLst/>
              <a:gdLst/>
              <a:ahLst/>
              <a:cxnLst/>
              <a:rect l="l" t="t" r="r" b="b"/>
              <a:pathLst>
                <a:path w="796" h="1615" extrusionOk="0">
                  <a:moveTo>
                    <a:pt x="705" y="1"/>
                  </a:moveTo>
                  <a:cubicBezTo>
                    <a:pt x="470" y="235"/>
                    <a:pt x="236" y="474"/>
                    <a:pt x="1" y="712"/>
                  </a:cubicBezTo>
                  <a:lnTo>
                    <a:pt x="98" y="1615"/>
                  </a:lnTo>
                  <a:cubicBezTo>
                    <a:pt x="330" y="1376"/>
                    <a:pt x="564" y="1138"/>
                    <a:pt x="795" y="903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1611250" y="2782150"/>
              <a:ext cx="319600" cy="83625"/>
            </a:xfrm>
            <a:custGeom>
              <a:avLst/>
              <a:gdLst/>
              <a:ahLst/>
              <a:cxnLst/>
              <a:rect l="l" t="t" r="r" b="b"/>
              <a:pathLst>
                <a:path w="12784" h="3345" extrusionOk="0">
                  <a:moveTo>
                    <a:pt x="12704" y="1"/>
                  </a:moveTo>
                  <a:cubicBezTo>
                    <a:pt x="6688" y="261"/>
                    <a:pt x="2142" y="2008"/>
                    <a:pt x="1" y="3005"/>
                  </a:cubicBezTo>
                  <a:cubicBezTo>
                    <a:pt x="8" y="3063"/>
                    <a:pt x="15" y="3121"/>
                    <a:pt x="22" y="3178"/>
                  </a:cubicBezTo>
                  <a:cubicBezTo>
                    <a:pt x="30" y="3236"/>
                    <a:pt x="33" y="3290"/>
                    <a:pt x="40" y="3344"/>
                  </a:cubicBezTo>
                  <a:lnTo>
                    <a:pt x="62" y="3341"/>
                  </a:lnTo>
                  <a:lnTo>
                    <a:pt x="80" y="3334"/>
                  </a:lnTo>
                  <a:cubicBezTo>
                    <a:pt x="2178" y="2351"/>
                    <a:pt x="6688" y="604"/>
                    <a:pt x="12664" y="337"/>
                  </a:cubicBezTo>
                  <a:lnTo>
                    <a:pt x="12783" y="326"/>
                  </a:lnTo>
                  <a:cubicBezTo>
                    <a:pt x="12772" y="272"/>
                    <a:pt x="12758" y="217"/>
                    <a:pt x="12744" y="167"/>
                  </a:cubicBezTo>
                  <a:cubicBezTo>
                    <a:pt x="12729" y="109"/>
                    <a:pt x="12718" y="55"/>
                    <a:pt x="12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1621725" y="2763425"/>
              <a:ext cx="29175" cy="54325"/>
            </a:xfrm>
            <a:custGeom>
              <a:avLst/>
              <a:gdLst/>
              <a:ahLst/>
              <a:cxnLst/>
              <a:rect l="l" t="t" r="r" b="b"/>
              <a:pathLst>
                <a:path w="1167" h="2173" extrusionOk="0">
                  <a:moveTo>
                    <a:pt x="510" y="0"/>
                  </a:moveTo>
                  <a:cubicBezTo>
                    <a:pt x="498" y="0"/>
                    <a:pt x="486" y="1"/>
                    <a:pt x="474" y="2"/>
                  </a:cubicBezTo>
                  <a:cubicBezTo>
                    <a:pt x="196" y="28"/>
                    <a:pt x="1" y="378"/>
                    <a:pt x="40" y="779"/>
                  </a:cubicBezTo>
                  <a:cubicBezTo>
                    <a:pt x="91" y="1244"/>
                    <a:pt x="138" y="1707"/>
                    <a:pt x="188" y="2172"/>
                  </a:cubicBezTo>
                  <a:cubicBezTo>
                    <a:pt x="513" y="2071"/>
                    <a:pt x="838" y="1974"/>
                    <a:pt x="1167" y="1876"/>
                  </a:cubicBezTo>
                  <a:cubicBezTo>
                    <a:pt x="1127" y="1475"/>
                    <a:pt x="1091" y="1078"/>
                    <a:pt x="1051" y="677"/>
                  </a:cubicBezTo>
                  <a:cubicBezTo>
                    <a:pt x="1013" y="294"/>
                    <a:pt x="774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1679400" y="2734900"/>
              <a:ext cx="33175" cy="62725"/>
            </a:xfrm>
            <a:custGeom>
              <a:avLst/>
              <a:gdLst/>
              <a:ahLst/>
              <a:cxnLst/>
              <a:rect l="l" t="t" r="r" b="b"/>
              <a:pathLst>
                <a:path w="1327" h="2509" extrusionOk="0">
                  <a:moveTo>
                    <a:pt x="595" y="1"/>
                  </a:moveTo>
                  <a:cubicBezTo>
                    <a:pt x="584" y="1"/>
                    <a:pt x="572" y="1"/>
                    <a:pt x="561" y="2"/>
                  </a:cubicBezTo>
                  <a:cubicBezTo>
                    <a:pt x="236" y="27"/>
                    <a:pt x="1" y="403"/>
                    <a:pt x="37" y="833"/>
                  </a:cubicBezTo>
                  <a:cubicBezTo>
                    <a:pt x="88" y="1392"/>
                    <a:pt x="135" y="1952"/>
                    <a:pt x="181" y="2508"/>
                  </a:cubicBezTo>
                  <a:cubicBezTo>
                    <a:pt x="564" y="2418"/>
                    <a:pt x="947" y="2328"/>
                    <a:pt x="1326" y="2237"/>
                  </a:cubicBezTo>
                  <a:cubicBezTo>
                    <a:pt x="1286" y="1739"/>
                    <a:pt x="1250" y="1237"/>
                    <a:pt x="1211" y="739"/>
                  </a:cubicBezTo>
                  <a:cubicBezTo>
                    <a:pt x="1179" y="325"/>
                    <a:pt x="906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1746925" y="2711725"/>
              <a:ext cx="36500" cy="68750"/>
            </a:xfrm>
            <a:custGeom>
              <a:avLst/>
              <a:gdLst/>
              <a:ahLst/>
              <a:cxnLst/>
              <a:rect l="l" t="t" r="r" b="b"/>
              <a:pathLst>
                <a:path w="1460" h="2750" extrusionOk="0">
                  <a:moveTo>
                    <a:pt x="679" y="0"/>
                  </a:moveTo>
                  <a:cubicBezTo>
                    <a:pt x="668" y="0"/>
                    <a:pt x="658" y="1"/>
                    <a:pt x="647" y="1"/>
                  </a:cubicBezTo>
                  <a:cubicBezTo>
                    <a:pt x="275" y="23"/>
                    <a:pt x="1" y="420"/>
                    <a:pt x="30" y="882"/>
                  </a:cubicBezTo>
                  <a:cubicBezTo>
                    <a:pt x="73" y="1503"/>
                    <a:pt x="113" y="2124"/>
                    <a:pt x="153" y="2749"/>
                  </a:cubicBezTo>
                  <a:cubicBezTo>
                    <a:pt x="589" y="2666"/>
                    <a:pt x="1026" y="2587"/>
                    <a:pt x="1460" y="2511"/>
                  </a:cubicBezTo>
                  <a:cubicBezTo>
                    <a:pt x="1427" y="1940"/>
                    <a:pt x="1395" y="1370"/>
                    <a:pt x="1366" y="799"/>
                  </a:cubicBezTo>
                  <a:cubicBezTo>
                    <a:pt x="1341" y="354"/>
                    <a:pt x="103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1600500" y="2636825"/>
              <a:ext cx="234375" cy="132900"/>
            </a:xfrm>
            <a:custGeom>
              <a:avLst/>
              <a:gdLst/>
              <a:ahLst/>
              <a:cxnLst/>
              <a:rect l="l" t="t" r="r" b="b"/>
              <a:pathLst>
                <a:path w="9375" h="5316" extrusionOk="0">
                  <a:moveTo>
                    <a:pt x="9335" y="0"/>
                  </a:moveTo>
                  <a:cubicBezTo>
                    <a:pt x="7031" y="563"/>
                    <a:pt x="4923" y="1383"/>
                    <a:pt x="3254" y="2340"/>
                  </a:cubicBezTo>
                  <a:cubicBezTo>
                    <a:pt x="1648" y="3257"/>
                    <a:pt x="611" y="4239"/>
                    <a:pt x="1" y="4925"/>
                  </a:cubicBezTo>
                  <a:cubicBezTo>
                    <a:pt x="12" y="4998"/>
                    <a:pt x="19" y="5070"/>
                    <a:pt x="26" y="5142"/>
                  </a:cubicBezTo>
                  <a:cubicBezTo>
                    <a:pt x="33" y="5200"/>
                    <a:pt x="37" y="5258"/>
                    <a:pt x="44" y="5315"/>
                  </a:cubicBezTo>
                  <a:lnTo>
                    <a:pt x="117" y="5283"/>
                  </a:lnTo>
                  <a:lnTo>
                    <a:pt x="138" y="5258"/>
                  </a:lnTo>
                  <a:cubicBezTo>
                    <a:pt x="716" y="4586"/>
                    <a:pt x="1752" y="3579"/>
                    <a:pt x="3402" y="2636"/>
                  </a:cubicBezTo>
                  <a:cubicBezTo>
                    <a:pt x="5042" y="1697"/>
                    <a:pt x="7111" y="892"/>
                    <a:pt x="9375" y="332"/>
                  </a:cubicBezTo>
                  <a:lnTo>
                    <a:pt x="9371" y="163"/>
                  </a:lnTo>
                  <a:cubicBezTo>
                    <a:pt x="9368" y="112"/>
                    <a:pt x="9364" y="54"/>
                    <a:pt x="9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1900575" y="2747400"/>
              <a:ext cx="62225" cy="255125"/>
            </a:xfrm>
            <a:custGeom>
              <a:avLst/>
              <a:gdLst/>
              <a:ahLst/>
              <a:cxnLst/>
              <a:rect l="l" t="t" r="r" b="b"/>
              <a:pathLst>
                <a:path w="2489" h="10205" extrusionOk="0">
                  <a:moveTo>
                    <a:pt x="871" y="0"/>
                  </a:moveTo>
                  <a:cubicBezTo>
                    <a:pt x="582" y="4"/>
                    <a:pt x="290" y="8"/>
                    <a:pt x="1" y="15"/>
                  </a:cubicBezTo>
                  <a:cubicBezTo>
                    <a:pt x="329" y="271"/>
                    <a:pt x="654" y="531"/>
                    <a:pt x="979" y="791"/>
                  </a:cubicBezTo>
                  <a:cubicBezTo>
                    <a:pt x="1044" y="1044"/>
                    <a:pt x="1106" y="1300"/>
                    <a:pt x="1171" y="1557"/>
                  </a:cubicBezTo>
                  <a:cubicBezTo>
                    <a:pt x="1413" y="2539"/>
                    <a:pt x="1651" y="3521"/>
                    <a:pt x="1886" y="4507"/>
                  </a:cubicBezTo>
                  <a:lnTo>
                    <a:pt x="1896" y="6367"/>
                  </a:lnTo>
                  <a:lnTo>
                    <a:pt x="1896" y="6637"/>
                  </a:lnTo>
                  <a:cubicBezTo>
                    <a:pt x="1813" y="6937"/>
                    <a:pt x="1734" y="7240"/>
                    <a:pt x="1651" y="7544"/>
                  </a:cubicBezTo>
                  <a:cubicBezTo>
                    <a:pt x="1795" y="7836"/>
                    <a:pt x="1936" y="8125"/>
                    <a:pt x="2077" y="8418"/>
                  </a:cubicBezTo>
                  <a:lnTo>
                    <a:pt x="1849" y="8836"/>
                  </a:lnTo>
                  <a:cubicBezTo>
                    <a:pt x="1853" y="9295"/>
                    <a:pt x="1857" y="9750"/>
                    <a:pt x="1860" y="10205"/>
                  </a:cubicBezTo>
                  <a:lnTo>
                    <a:pt x="2174" y="10205"/>
                  </a:lnTo>
                  <a:lnTo>
                    <a:pt x="2178" y="9100"/>
                  </a:lnTo>
                  <a:cubicBezTo>
                    <a:pt x="2279" y="8891"/>
                    <a:pt x="2384" y="8681"/>
                    <a:pt x="2489" y="8472"/>
                  </a:cubicBezTo>
                  <a:cubicBezTo>
                    <a:pt x="2373" y="8190"/>
                    <a:pt x="2261" y="7908"/>
                    <a:pt x="2149" y="7627"/>
                  </a:cubicBezTo>
                  <a:cubicBezTo>
                    <a:pt x="2221" y="7295"/>
                    <a:pt x="2297" y="6962"/>
                    <a:pt x="2373" y="6634"/>
                  </a:cubicBezTo>
                  <a:cubicBezTo>
                    <a:pt x="2373" y="5868"/>
                    <a:pt x="2373" y="5106"/>
                    <a:pt x="2369" y="4341"/>
                  </a:cubicBezTo>
                  <a:cubicBezTo>
                    <a:pt x="2120" y="3156"/>
                    <a:pt x="1864" y="1968"/>
                    <a:pt x="1600" y="784"/>
                  </a:cubicBezTo>
                  <a:cubicBezTo>
                    <a:pt x="1362" y="520"/>
                    <a:pt x="1116" y="260"/>
                    <a:pt x="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2003950" y="2767075"/>
              <a:ext cx="39550" cy="236100"/>
            </a:xfrm>
            <a:custGeom>
              <a:avLst/>
              <a:gdLst/>
              <a:ahLst/>
              <a:cxnLst/>
              <a:rect l="l" t="t" r="r" b="b"/>
              <a:pathLst>
                <a:path w="1582" h="9444" extrusionOk="0">
                  <a:moveTo>
                    <a:pt x="0" y="1"/>
                  </a:moveTo>
                  <a:lnTo>
                    <a:pt x="0" y="1"/>
                  </a:lnTo>
                  <a:cubicBezTo>
                    <a:pt x="87" y="261"/>
                    <a:pt x="173" y="521"/>
                    <a:pt x="257" y="784"/>
                  </a:cubicBezTo>
                  <a:cubicBezTo>
                    <a:pt x="582" y="1777"/>
                    <a:pt x="899" y="2774"/>
                    <a:pt x="1210" y="3770"/>
                  </a:cubicBezTo>
                  <a:lnTo>
                    <a:pt x="1166" y="5691"/>
                  </a:lnTo>
                  <a:lnTo>
                    <a:pt x="1148" y="6526"/>
                  </a:lnTo>
                  <a:cubicBezTo>
                    <a:pt x="1087" y="6858"/>
                    <a:pt x="1022" y="7186"/>
                    <a:pt x="957" y="7519"/>
                  </a:cubicBezTo>
                  <a:lnTo>
                    <a:pt x="1120" y="7992"/>
                  </a:lnTo>
                  <a:cubicBezTo>
                    <a:pt x="1062" y="8071"/>
                    <a:pt x="1000" y="8151"/>
                    <a:pt x="943" y="8230"/>
                  </a:cubicBezTo>
                  <a:cubicBezTo>
                    <a:pt x="935" y="8634"/>
                    <a:pt x="928" y="9039"/>
                    <a:pt x="921" y="9440"/>
                  </a:cubicBezTo>
                  <a:lnTo>
                    <a:pt x="1174" y="9443"/>
                  </a:lnTo>
                  <a:cubicBezTo>
                    <a:pt x="1181" y="9111"/>
                    <a:pt x="1188" y="8775"/>
                    <a:pt x="1195" y="8439"/>
                  </a:cubicBezTo>
                  <a:cubicBezTo>
                    <a:pt x="1271" y="8317"/>
                    <a:pt x="1351" y="8197"/>
                    <a:pt x="1430" y="8078"/>
                  </a:cubicBezTo>
                  <a:cubicBezTo>
                    <a:pt x="1390" y="7909"/>
                    <a:pt x="1347" y="7739"/>
                    <a:pt x="1307" y="7569"/>
                  </a:cubicBezTo>
                  <a:cubicBezTo>
                    <a:pt x="1376" y="7208"/>
                    <a:pt x="1445" y="6843"/>
                    <a:pt x="1513" y="6479"/>
                  </a:cubicBezTo>
                  <a:cubicBezTo>
                    <a:pt x="1538" y="5543"/>
                    <a:pt x="1560" y="4608"/>
                    <a:pt x="1582" y="3673"/>
                  </a:cubicBezTo>
                  <a:cubicBezTo>
                    <a:pt x="1210" y="2510"/>
                    <a:pt x="831" y="1355"/>
                    <a:pt x="437" y="1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820" name="Google Shape;1820;p56"/>
          <p:cNvGrpSpPr/>
          <p:nvPr/>
        </p:nvGrpSpPr>
        <p:grpSpPr>
          <a:xfrm>
            <a:off x="5241779" y="1279160"/>
            <a:ext cx="471097" cy="459121"/>
            <a:chOff x="1186600" y="1444750"/>
            <a:chExt cx="310750" cy="302850"/>
          </a:xfrm>
        </p:grpSpPr>
        <p:sp>
          <p:nvSpPr>
            <p:cNvPr id="1821" name="Google Shape;1821;p56"/>
            <p:cNvSpPr/>
            <p:nvPr/>
          </p:nvSpPr>
          <p:spPr>
            <a:xfrm>
              <a:off x="1228225" y="1444750"/>
              <a:ext cx="269125" cy="264275"/>
            </a:xfrm>
            <a:custGeom>
              <a:avLst/>
              <a:gdLst/>
              <a:ahLst/>
              <a:cxnLst/>
              <a:rect l="l" t="t" r="r" b="b"/>
              <a:pathLst>
                <a:path w="10765" h="10571" extrusionOk="0">
                  <a:moveTo>
                    <a:pt x="9286" y="1"/>
                  </a:moveTo>
                  <a:cubicBezTo>
                    <a:pt x="7526" y="1"/>
                    <a:pt x="1293" y="4244"/>
                    <a:pt x="1" y="5136"/>
                  </a:cubicBezTo>
                  <a:cubicBezTo>
                    <a:pt x="1" y="5143"/>
                    <a:pt x="1" y="5150"/>
                    <a:pt x="4" y="5154"/>
                  </a:cubicBezTo>
                  <a:cubicBezTo>
                    <a:pt x="152" y="5620"/>
                    <a:pt x="766" y="7656"/>
                    <a:pt x="2568" y="8902"/>
                  </a:cubicBezTo>
                  <a:cubicBezTo>
                    <a:pt x="4334" y="10122"/>
                    <a:pt x="3908" y="9917"/>
                    <a:pt x="6811" y="10570"/>
                  </a:cubicBezTo>
                  <a:cubicBezTo>
                    <a:pt x="7515" y="8902"/>
                    <a:pt x="10765" y="1012"/>
                    <a:pt x="9653" y="117"/>
                  </a:cubicBezTo>
                  <a:cubicBezTo>
                    <a:pt x="9574" y="38"/>
                    <a:pt x="9449" y="1"/>
                    <a:pt x="9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1374300" y="1447650"/>
              <a:ext cx="123050" cy="261375"/>
            </a:xfrm>
            <a:custGeom>
              <a:avLst/>
              <a:gdLst/>
              <a:ahLst/>
              <a:cxnLst/>
              <a:rect l="l" t="t" r="r" b="b"/>
              <a:pathLst>
                <a:path w="4922" h="10455" extrusionOk="0">
                  <a:moveTo>
                    <a:pt x="3810" y="1"/>
                  </a:moveTo>
                  <a:cubicBezTo>
                    <a:pt x="3810" y="1"/>
                    <a:pt x="3773" y="297"/>
                    <a:pt x="3593" y="1347"/>
                  </a:cubicBezTo>
                  <a:cubicBezTo>
                    <a:pt x="3438" y="2257"/>
                    <a:pt x="971" y="7999"/>
                    <a:pt x="0" y="10241"/>
                  </a:cubicBezTo>
                  <a:cubicBezTo>
                    <a:pt x="274" y="10299"/>
                    <a:pt x="592" y="10371"/>
                    <a:pt x="968" y="10454"/>
                  </a:cubicBezTo>
                  <a:cubicBezTo>
                    <a:pt x="1672" y="8786"/>
                    <a:pt x="4922" y="896"/>
                    <a:pt x="3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1186600" y="1571400"/>
              <a:ext cx="221600" cy="176200"/>
            </a:xfrm>
            <a:custGeom>
              <a:avLst/>
              <a:gdLst/>
              <a:ahLst/>
              <a:cxnLst/>
              <a:rect l="l" t="t" r="r" b="b"/>
              <a:pathLst>
                <a:path w="8864" h="7048" extrusionOk="0">
                  <a:moveTo>
                    <a:pt x="484" y="1"/>
                  </a:moveTo>
                  <a:cubicBezTo>
                    <a:pt x="1" y="1"/>
                    <a:pt x="50" y="2224"/>
                    <a:pt x="3186" y="5028"/>
                  </a:cubicBezTo>
                  <a:lnTo>
                    <a:pt x="3262" y="5038"/>
                  </a:lnTo>
                  <a:lnTo>
                    <a:pt x="3287" y="5111"/>
                  </a:lnTo>
                  <a:cubicBezTo>
                    <a:pt x="5361" y="6617"/>
                    <a:pt x="6982" y="7048"/>
                    <a:pt x="7909" y="7048"/>
                  </a:cubicBezTo>
                  <a:cubicBezTo>
                    <a:pt x="8555" y="7048"/>
                    <a:pt x="8864" y="6838"/>
                    <a:pt x="8754" y="6638"/>
                  </a:cubicBezTo>
                  <a:cubicBezTo>
                    <a:pt x="8591" y="6342"/>
                    <a:pt x="8487" y="6021"/>
                    <a:pt x="8443" y="5688"/>
                  </a:cubicBezTo>
                  <a:cubicBezTo>
                    <a:pt x="8443" y="5688"/>
                    <a:pt x="6371" y="5367"/>
                    <a:pt x="4302" y="3746"/>
                  </a:cubicBezTo>
                  <a:cubicBezTo>
                    <a:pt x="2279" y="2070"/>
                    <a:pt x="1528" y="109"/>
                    <a:pt x="1528" y="109"/>
                  </a:cubicBezTo>
                  <a:cubicBezTo>
                    <a:pt x="1450" y="116"/>
                    <a:pt x="1371" y="120"/>
                    <a:pt x="1293" y="120"/>
                  </a:cubicBezTo>
                  <a:cubicBezTo>
                    <a:pt x="1036" y="120"/>
                    <a:pt x="782" y="83"/>
                    <a:pt x="535" y="8"/>
                  </a:cubicBezTo>
                  <a:cubicBezTo>
                    <a:pt x="518" y="3"/>
                    <a:pt x="501" y="1"/>
                    <a:pt x="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1276700" y="1553900"/>
              <a:ext cx="75125" cy="62750"/>
            </a:xfrm>
            <a:custGeom>
              <a:avLst/>
              <a:gdLst/>
              <a:ahLst/>
              <a:cxnLst/>
              <a:rect l="l" t="t" r="r" b="b"/>
              <a:pathLst>
                <a:path w="3005" h="2510" extrusionOk="0">
                  <a:moveTo>
                    <a:pt x="1661" y="1"/>
                  </a:moveTo>
                  <a:cubicBezTo>
                    <a:pt x="1617" y="1"/>
                    <a:pt x="1573" y="3"/>
                    <a:pt x="1528" y="8"/>
                  </a:cubicBezTo>
                  <a:cubicBezTo>
                    <a:pt x="416" y="127"/>
                    <a:pt x="1" y="1532"/>
                    <a:pt x="871" y="2232"/>
                  </a:cubicBezTo>
                  <a:cubicBezTo>
                    <a:pt x="1104" y="2419"/>
                    <a:pt x="1384" y="2510"/>
                    <a:pt x="1661" y="2510"/>
                  </a:cubicBezTo>
                  <a:cubicBezTo>
                    <a:pt x="2027" y="2510"/>
                    <a:pt x="2390" y="2351"/>
                    <a:pt x="2637" y="2044"/>
                  </a:cubicBezTo>
                  <a:cubicBezTo>
                    <a:pt x="2954" y="1647"/>
                    <a:pt x="3005" y="1098"/>
                    <a:pt x="2763" y="654"/>
                  </a:cubicBezTo>
                  <a:cubicBezTo>
                    <a:pt x="2539" y="249"/>
                    <a:pt x="2115" y="1"/>
                    <a:pt x="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1285875" y="1553850"/>
              <a:ext cx="38700" cy="62775"/>
            </a:xfrm>
            <a:custGeom>
              <a:avLst/>
              <a:gdLst/>
              <a:ahLst/>
              <a:cxnLst/>
              <a:rect l="l" t="t" r="r" b="b"/>
              <a:pathLst>
                <a:path w="1548" h="2511" extrusionOk="0">
                  <a:moveTo>
                    <a:pt x="1293" y="1"/>
                  </a:moveTo>
                  <a:cubicBezTo>
                    <a:pt x="581" y="1"/>
                    <a:pt x="0" y="599"/>
                    <a:pt x="38" y="1324"/>
                  </a:cubicBezTo>
                  <a:cubicBezTo>
                    <a:pt x="76" y="2001"/>
                    <a:pt x="639" y="2511"/>
                    <a:pt x="1288" y="2511"/>
                  </a:cubicBezTo>
                  <a:cubicBezTo>
                    <a:pt x="1373" y="2511"/>
                    <a:pt x="1460" y="2502"/>
                    <a:pt x="1547" y="2483"/>
                  </a:cubicBezTo>
                  <a:cubicBezTo>
                    <a:pt x="1302" y="2462"/>
                    <a:pt x="1071" y="2368"/>
                    <a:pt x="879" y="2213"/>
                  </a:cubicBezTo>
                  <a:cubicBezTo>
                    <a:pt x="56" y="1548"/>
                    <a:pt x="374" y="223"/>
                    <a:pt x="1414" y="6"/>
                  </a:cubicBezTo>
                  <a:cubicBezTo>
                    <a:pt x="1373" y="2"/>
                    <a:pt x="1333" y="1"/>
                    <a:pt x="12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1320025" y="1563525"/>
              <a:ext cx="26575" cy="39900"/>
            </a:xfrm>
            <a:custGeom>
              <a:avLst/>
              <a:gdLst/>
              <a:ahLst/>
              <a:cxnLst/>
              <a:rect l="l" t="t" r="r" b="b"/>
              <a:pathLst>
                <a:path w="1063" h="1596" extrusionOk="0">
                  <a:moveTo>
                    <a:pt x="400" y="1"/>
                  </a:moveTo>
                  <a:cubicBezTo>
                    <a:pt x="392" y="1"/>
                    <a:pt x="384" y="1"/>
                    <a:pt x="376" y="2"/>
                  </a:cubicBezTo>
                  <a:cubicBezTo>
                    <a:pt x="1" y="38"/>
                    <a:pt x="236" y="410"/>
                    <a:pt x="348" y="782"/>
                  </a:cubicBezTo>
                  <a:cubicBezTo>
                    <a:pt x="450" y="1123"/>
                    <a:pt x="370" y="1595"/>
                    <a:pt x="627" y="1595"/>
                  </a:cubicBezTo>
                  <a:cubicBezTo>
                    <a:pt x="650" y="1595"/>
                    <a:pt x="676" y="1592"/>
                    <a:pt x="705" y="1584"/>
                  </a:cubicBezTo>
                  <a:cubicBezTo>
                    <a:pt x="914" y="1522"/>
                    <a:pt x="1062" y="1013"/>
                    <a:pt x="951" y="641"/>
                  </a:cubicBezTo>
                  <a:cubicBezTo>
                    <a:pt x="843" y="282"/>
                    <a:pt x="614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1357325" y="1491525"/>
              <a:ext cx="75025" cy="62750"/>
            </a:xfrm>
            <a:custGeom>
              <a:avLst/>
              <a:gdLst/>
              <a:ahLst/>
              <a:cxnLst/>
              <a:rect l="l" t="t" r="r" b="b"/>
              <a:pathLst>
                <a:path w="3001" h="2510" extrusionOk="0">
                  <a:moveTo>
                    <a:pt x="1659" y="0"/>
                  </a:moveTo>
                  <a:cubicBezTo>
                    <a:pt x="1614" y="0"/>
                    <a:pt x="1569" y="3"/>
                    <a:pt x="1524" y="8"/>
                  </a:cubicBezTo>
                  <a:cubicBezTo>
                    <a:pt x="412" y="123"/>
                    <a:pt x="0" y="1528"/>
                    <a:pt x="870" y="2232"/>
                  </a:cubicBezTo>
                  <a:cubicBezTo>
                    <a:pt x="1102" y="2418"/>
                    <a:pt x="1380" y="2509"/>
                    <a:pt x="1656" y="2509"/>
                  </a:cubicBezTo>
                  <a:cubicBezTo>
                    <a:pt x="2022" y="2509"/>
                    <a:pt x="2386" y="2349"/>
                    <a:pt x="2633" y="2041"/>
                  </a:cubicBezTo>
                  <a:cubicBezTo>
                    <a:pt x="2950" y="1647"/>
                    <a:pt x="3001" y="1098"/>
                    <a:pt x="2759" y="654"/>
                  </a:cubicBezTo>
                  <a:cubicBezTo>
                    <a:pt x="2535" y="246"/>
                    <a:pt x="2111" y="0"/>
                    <a:pt x="1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1366475" y="1491475"/>
              <a:ext cx="38700" cy="62750"/>
            </a:xfrm>
            <a:custGeom>
              <a:avLst/>
              <a:gdLst/>
              <a:ahLst/>
              <a:cxnLst/>
              <a:rect l="l" t="t" r="r" b="b"/>
              <a:pathLst>
                <a:path w="1548" h="2510" extrusionOk="0">
                  <a:moveTo>
                    <a:pt x="1290" y="0"/>
                  </a:moveTo>
                  <a:cubicBezTo>
                    <a:pt x="579" y="0"/>
                    <a:pt x="1" y="599"/>
                    <a:pt x="39" y="1324"/>
                  </a:cubicBezTo>
                  <a:cubicBezTo>
                    <a:pt x="77" y="2002"/>
                    <a:pt x="639" y="2510"/>
                    <a:pt x="1291" y="2510"/>
                  </a:cubicBezTo>
                  <a:cubicBezTo>
                    <a:pt x="1375" y="2510"/>
                    <a:pt x="1461" y="2501"/>
                    <a:pt x="1548" y="2483"/>
                  </a:cubicBezTo>
                  <a:cubicBezTo>
                    <a:pt x="1302" y="2462"/>
                    <a:pt x="1068" y="2368"/>
                    <a:pt x="876" y="2212"/>
                  </a:cubicBezTo>
                  <a:cubicBezTo>
                    <a:pt x="53" y="1548"/>
                    <a:pt x="374" y="223"/>
                    <a:pt x="1411" y="6"/>
                  </a:cubicBezTo>
                  <a:cubicBezTo>
                    <a:pt x="1370" y="2"/>
                    <a:pt x="1330" y="0"/>
                    <a:pt x="1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1400550" y="1501075"/>
              <a:ext cx="26575" cy="39900"/>
            </a:xfrm>
            <a:custGeom>
              <a:avLst/>
              <a:gdLst/>
              <a:ahLst/>
              <a:cxnLst/>
              <a:rect l="l" t="t" r="r" b="b"/>
              <a:pathLst>
                <a:path w="1063" h="1596" extrusionOk="0">
                  <a:moveTo>
                    <a:pt x="396" y="0"/>
                  </a:moveTo>
                  <a:cubicBezTo>
                    <a:pt x="389" y="0"/>
                    <a:pt x="383" y="1"/>
                    <a:pt x="376" y="1"/>
                  </a:cubicBezTo>
                  <a:cubicBezTo>
                    <a:pt x="1" y="41"/>
                    <a:pt x="236" y="413"/>
                    <a:pt x="347" y="785"/>
                  </a:cubicBezTo>
                  <a:cubicBezTo>
                    <a:pt x="450" y="1125"/>
                    <a:pt x="371" y="1595"/>
                    <a:pt x="625" y="1595"/>
                  </a:cubicBezTo>
                  <a:cubicBezTo>
                    <a:pt x="649" y="1595"/>
                    <a:pt x="675" y="1591"/>
                    <a:pt x="705" y="1583"/>
                  </a:cubicBezTo>
                  <a:cubicBezTo>
                    <a:pt x="914" y="1521"/>
                    <a:pt x="1062" y="1016"/>
                    <a:pt x="950" y="644"/>
                  </a:cubicBezTo>
                  <a:cubicBezTo>
                    <a:pt x="842" y="283"/>
                    <a:pt x="611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1333400" y="1604175"/>
              <a:ext cx="75025" cy="62800"/>
            </a:xfrm>
            <a:custGeom>
              <a:avLst/>
              <a:gdLst/>
              <a:ahLst/>
              <a:cxnLst/>
              <a:rect l="l" t="t" r="r" b="b"/>
              <a:pathLst>
                <a:path w="3001" h="2512" extrusionOk="0">
                  <a:moveTo>
                    <a:pt x="1658" y="1"/>
                  </a:moveTo>
                  <a:cubicBezTo>
                    <a:pt x="1614" y="1"/>
                    <a:pt x="1569" y="3"/>
                    <a:pt x="1524" y="8"/>
                  </a:cubicBezTo>
                  <a:cubicBezTo>
                    <a:pt x="412" y="127"/>
                    <a:pt x="0" y="1532"/>
                    <a:pt x="871" y="2232"/>
                  </a:cubicBezTo>
                  <a:cubicBezTo>
                    <a:pt x="1102" y="2420"/>
                    <a:pt x="1380" y="2511"/>
                    <a:pt x="1657" y="2511"/>
                  </a:cubicBezTo>
                  <a:cubicBezTo>
                    <a:pt x="2023" y="2511"/>
                    <a:pt x="2387" y="2351"/>
                    <a:pt x="2636" y="2045"/>
                  </a:cubicBezTo>
                  <a:cubicBezTo>
                    <a:pt x="2954" y="1647"/>
                    <a:pt x="3001" y="1099"/>
                    <a:pt x="2759" y="654"/>
                  </a:cubicBezTo>
                  <a:cubicBezTo>
                    <a:pt x="2539" y="250"/>
                    <a:pt x="2114" y="1"/>
                    <a:pt x="1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1342575" y="1604200"/>
              <a:ext cx="38700" cy="62775"/>
            </a:xfrm>
            <a:custGeom>
              <a:avLst/>
              <a:gdLst/>
              <a:ahLst/>
              <a:cxnLst/>
              <a:rect l="l" t="t" r="r" b="b"/>
              <a:pathLst>
                <a:path w="1548" h="2511" extrusionOk="0">
                  <a:moveTo>
                    <a:pt x="1288" y="1"/>
                  </a:moveTo>
                  <a:cubicBezTo>
                    <a:pt x="578" y="1"/>
                    <a:pt x="0" y="598"/>
                    <a:pt x="41" y="1322"/>
                  </a:cubicBezTo>
                  <a:cubicBezTo>
                    <a:pt x="76" y="2002"/>
                    <a:pt x="641" y="2511"/>
                    <a:pt x="1291" y="2511"/>
                  </a:cubicBezTo>
                  <a:cubicBezTo>
                    <a:pt x="1375" y="2511"/>
                    <a:pt x="1461" y="2502"/>
                    <a:pt x="1547" y="2484"/>
                  </a:cubicBezTo>
                  <a:cubicBezTo>
                    <a:pt x="1305" y="2459"/>
                    <a:pt x="1070" y="2365"/>
                    <a:pt x="879" y="2210"/>
                  </a:cubicBezTo>
                  <a:cubicBezTo>
                    <a:pt x="56" y="1545"/>
                    <a:pt x="374" y="220"/>
                    <a:pt x="1413" y="7"/>
                  </a:cubicBezTo>
                  <a:cubicBezTo>
                    <a:pt x="1371" y="3"/>
                    <a:pt x="1329" y="1"/>
                    <a:pt x="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1376725" y="1613825"/>
              <a:ext cx="26575" cy="39900"/>
            </a:xfrm>
            <a:custGeom>
              <a:avLst/>
              <a:gdLst/>
              <a:ahLst/>
              <a:cxnLst/>
              <a:rect l="l" t="t" r="r" b="b"/>
              <a:pathLst>
                <a:path w="1063" h="1596" extrusionOk="0">
                  <a:moveTo>
                    <a:pt x="399" y="0"/>
                  </a:moveTo>
                  <a:cubicBezTo>
                    <a:pt x="391" y="0"/>
                    <a:pt x="384" y="1"/>
                    <a:pt x="376" y="1"/>
                  </a:cubicBezTo>
                  <a:cubicBezTo>
                    <a:pt x="1" y="41"/>
                    <a:pt x="235" y="413"/>
                    <a:pt x="347" y="785"/>
                  </a:cubicBezTo>
                  <a:cubicBezTo>
                    <a:pt x="450" y="1125"/>
                    <a:pt x="371" y="1596"/>
                    <a:pt x="622" y="1596"/>
                  </a:cubicBezTo>
                  <a:cubicBezTo>
                    <a:pt x="645" y="1596"/>
                    <a:pt x="672" y="1591"/>
                    <a:pt x="701" y="1583"/>
                  </a:cubicBezTo>
                  <a:cubicBezTo>
                    <a:pt x="914" y="1521"/>
                    <a:pt x="1062" y="1016"/>
                    <a:pt x="950" y="644"/>
                  </a:cubicBezTo>
                  <a:cubicBezTo>
                    <a:pt x="842" y="285"/>
                    <a:pt x="613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1224800" y="1571325"/>
              <a:ext cx="174975" cy="142300"/>
            </a:xfrm>
            <a:custGeom>
              <a:avLst/>
              <a:gdLst/>
              <a:ahLst/>
              <a:cxnLst/>
              <a:rect l="l" t="t" r="r" b="b"/>
              <a:pathLst>
                <a:path w="6999" h="5692" extrusionOk="0">
                  <a:moveTo>
                    <a:pt x="195" y="1"/>
                  </a:moveTo>
                  <a:lnTo>
                    <a:pt x="0" y="112"/>
                  </a:lnTo>
                  <a:cubicBezTo>
                    <a:pt x="0" y="112"/>
                    <a:pt x="751" y="2073"/>
                    <a:pt x="2774" y="3749"/>
                  </a:cubicBezTo>
                  <a:cubicBezTo>
                    <a:pt x="4843" y="5370"/>
                    <a:pt x="6915" y="5691"/>
                    <a:pt x="6915" y="5691"/>
                  </a:cubicBezTo>
                  <a:cubicBezTo>
                    <a:pt x="6915" y="5691"/>
                    <a:pt x="6944" y="5601"/>
                    <a:pt x="6998" y="5442"/>
                  </a:cubicBezTo>
                  <a:cubicBezTo>
                    <a:pt x="4290" y="4543"/>
                    <a:pt x="4702" y="4771"/>
                    <a:pt x="2958" y="3521"/>
                  </a:cubicBezTo>
                  <a:cubicBezTo>
                    <a:pt x="1181" y="2247"/>
                    <a:pt x="390" y="430"/>
                    <a:pt x="203" y="19"/>
                  </a:cubicBezTo>
                  <a:cubicBezTo>
                    <a:pt x="199" y="11"/>
                    <a:pt x="195" y="8"/>
                    <a:pt x="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1404625" y="1572325"/>
              <a:ext cx="21875" cy="30400"/>
            </a:xfrm>
            <a:custGeom>
              <a:avLst/>
              <a:gdLst/>
              <a:ahLst/>
              <a:cxnLst/>
              <a:rect l="l" t="t" r="r" b="b"/>
              <a:pathLst>
                <a:path w="875" h="1216" extrusionOk="0">
                  <a:moveTo>
                    <a:pt x="578" y="0"/>
                  </a:moveTo>
                  <a:cubicBezTo>
                    <a:pt x="578" y="0"/>
                    <a:pt x="123" y="307"/>
                    <a:pt x="62" y="600"/>
                  </a:cubicBezTo>
                  <a:cubicBezTo>
                    <a:pt x="0" y="892"/>
                    <a:pt x="119" y="1167"/>
                    <a:pt x="329" y="1210"/>
                  </a:cubicBezTo>
                  <a:cubicBezTo>
                    <a:pt x="347" y="1214"/>
                    <a:pt x="366" y="1216"/>
                    <a:pt x="384" y="1216"/>
                  </a:cubicBezTo>
                  <a:cubicBezTo>
                    <a:pt x="572" y="1216"/>
                    <a:pt x="757" y="1021"/>
                    <a:pt x="813" y="755"/>
                  </a:cubicBezTo>
                  <a:cubicBezTo>
                    <a:pt x="874" y="459"/>
                    <a:pt x="578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1406975" y="1572325"/>
              <a:ext cx="19525" cy="30400"/>
            </a:xfrm>
            <a:custGeom>
              <a:avLst/>
              <a:gdLst/>
              <a:ahLst/>
              <a:cxnLst/>
              <a:rect l="l" t="t" r="r" b="b"/>
              <a:pathLst>
                <a:path w="781" h="1216" extrusionOk="0">
                  <a:moveTo>
                    <a:pt x="484" y="0"/>
                  </a:moveTo>
                  <a:lnTo>
                    <a:pt x="484" y="0"/>
                  </a:lnTo>
                  <a:cubicBezTo>
                    <a:pt x="542" y="159"/>
                    <a:pt x="589" y="347"/>
                    <a:pt x="556" y="499"/>
                  </a:cubicBezTo>
                  <a:cubicBezTo>
                    <a:pt x="497" y="797"/>
                    <a:pt x="303" y="1017"/>
                    <a:pt x="109" y="1017"/>
                  </a:cubicBezTo>
                  <a:cubicBezTo>
                    <a:pt x="92" y="1017"/>
                    <a:pt x="75" y="1015"/>
                    <a:pt x="58" y="1011"/>
                  </a:cubicBezTo>
                  <a:cubicBezTo>
                    <a:pt x="36" y="1008"/>
                    <a:pt x="18" y="1000"/>
                    <a:pt x="0" y="990"/>
                  </a:cubicBezTo>
                  <a:lnTo>
                    <a:pt x="0" y="990"/>
                  </a:lnTo>
                  <a:cubicBezTo>
                    <a:pt x="36" y="1098"/>
                    <a:pt x="123" y="1181"/>
                    <a:pt x="235" y="1210"/>
                  </a:cubicBezTo>
                  <a:cubicBezTo>
                    <a:pt x="253" y="1214"/>
                    <a:pt x="272" y="1216"/>
                    <a:pt x="290" y="1216"/>
                  </a:cubicBezTo>
                  <a:cubicBezTo>
                    <a:pt x="479" y="1216"/>
                    <a:pt x="666" y="1021"/>
                    <a:pt x="719" y="755"/>
                  </a:cubicBezTo>
                  <a:cubicBezTo>
                    <a:pt x="780" y="459"/>
                    <a:pt x="484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1300525" y="1625425"/>
              <a:ext cx="29275" cy="20900"/>
            </a:xfrm>
            <a:custGeom>
              <a:avLst/>
              <a:gdLst/>
              <a:ahLst/>
              <a:cxnLst/>
              <a:rect l="l" t="t" r="r" b="b"/>
              <a:pathLst>
                <a:path w="1171" h="836" extrusionOk="0">
                  <a:moveTo>
                    <a:pt x="745" y="1"/>
                  </a:moveTo>
                  <a:cubicBezTo>
                    <a:pt x="613" y="1"/>
                    <a:pt x="478" y="18"/>
                    <a:pt x="380" y="75"/>
                  </a:cubicBezTo>
                  <a:cubicBezTo>
                    <a:pt x="124" y="227"/>
                    <a:pt x="1" y="501"/>
                    <a:pt x="109" y="682"/>
                  </a:cubicBezTo>
                  <a:cubicBezTo>
                    <a:pt x="170" y="783"/>
                    <a:pt x="289" y="835"/>
                    <a:pt x="428" y="835"/>
                  </a:cubicBezTo>
                  <a:cubicBezTo>
                    <a:pt x="536" y="835"/>
                    <a:pt x="657" y="803"/>
                    <a:pt x="770" y="736"/>
                  </a:cubicBezTo>
                  <a:cubicBezTo>
                    <a:pt x="1030" y="581"/>
                    <a:pt x="1171" y="50"/>
                    <a:pt x="1171" y="50"/>
                  </a:cubicBezTo>
                  <a:cubicBezTo>
                    <a:pt x="1171" y="50"/>
                    <a:pt x="963" y="1"/>
                    <a:pt x="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6"/>
            <p:cNvSpPr/>
            <p:nvPr/>
          </p:nvSpPr>
          <p:spPr>
            <a:xfrm>
              <a:off x="1301900" y="1626675"/>
              <a:ext cx="27900" cy="19625"/>
            </a:xfrm>
            <a:custGeom>
              <a:avLst/>
              <a:gdLst/>
              <a:ahLst/>
              <a:cxnLst/>
              <a:rect l="l" t="t" r="r" b="b"/>
              <a:pathLst>
                <a:path w="1116" h="785" extrusionOk="0">
                  <a:moveTo>
                    <a:pt x="1116" y="0"/>
                  </a:moveTo>
                  <a:cubicBezTo>
                    <a:pt x="1036" y="152"/>
                    <a:pt x="928" y="318"/>
                    <a:pt x="794" y="394"/>
                  </a:cubicBezTo>
                  <a:cubicBezTo>
                    <a:pt x="660" y="474"/>
                    <a:pt x="518" y="514"/>
                    <a:pt x="394" y="514"/>
                  </a:cubicBezTo>
                  <a:cubicBezTo>
                    <a:pt x="255" y="514"/>
                    <a:pt x="139" y="464"/>
                    <a:pt x="80" y="365"/>
                  </a:cubicBezTo>
                  <a:cubicBezTo>
                    <a:pt x="69" y="350"/>
                    <a:pt x="61" y="329"/>
                    <a:pt x="58" y="311"/>
                  </a:cubicBezTo>
                  <a:cubicBezTo>
                    <a:pt x="0" y="412"/>
                    <a:pt x="0" y="531"/>
                    <a:pt x="54" y="632"/>
                  </a:cubicBezTo>
                  <a:cubicBezTo>
                    <a:pt x="114" y="732"/>
                    <a:pt x="234" y="785"/>
                    <a:pt x="372" y="785"/>
                  </a:cubicBezTo>
                  <a:cubicBezTo>
                    <a:pt x="483" y="785"/>
                    <a:pt x="605" y="751"/>
                    <a:pt x="719" y="682"/>
                  </a:cubicBezTo>
                  <a:cubicBezTo>
                    <a:pt x="975" y="531"/>
                    <a:pt x="1116" y="0"/>
                    <a:pt x="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6"/>
            <p:cNvSpPr/>
            <p:nvPr/>
          </p:nvSpPr>
          <p:spPr>
            <a:xfrm>
              <a:off x="1336375" y="1511475"/>
              <a:ext cx="23400" cy="29150"/>
            </a:xfrm>
            <a:custGeom>
              <a:avLst/>
              <a:gdLst/>
              <a:ahLst/>
              <a:cxnLst/>
              <a:rect l="l" t="t" r="r" b="b"/>
              <a:pathLst>
                <a:path w="936" h="1166" extrusionOk="0">
                  <a:moveTo>
                    <a:pt x="726" y="1"/>
                  </a:moveTo>
                  <a:cubicBezTo>
                    <a:pt x="726" y="1"/>
                    <a:pt x="224" y="221"/>
                    <a:pt x="112" y="499"/>
                  </a:cubicBezTo>
                  <a:cubicBezTo>
                    <a:pt x="0" y="777"/>
                    <a:pt x="65" y="1066"/>
                    <a:pt x="264" y="1145"/>
                  </a:cubicBezTo>
                  <a:cubicBezTo>
                    <a:pt x="298" y="1159"/>
                    <a:pt x="334" y="1166"/>
                    <a:pt x="370" y="1166"/>
                  </a:cubicBezTo>
                  <a:cubicBezTo>
                    <a:pt x="543" y="1166"/>
                    <a:pt x="731" y="1017"/>
                    <a:pt x="824" y="788"/>
                  </a:cubicBezTo>
                  <a:cubicBezTo>
                    <a:pt x="936" y="510"/>
                    <a:pt x="726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6"/>
            <p:cNvSpPr/>
            <p:nvPr/>
          </p:nvSpPr>
          <p:spPr>
            <a:xfrm>
              <a:off x="1338100" y="1511475"/>
              <a:ext cx="21675" cy="29225"/>
            </a:xfrm>
            <a:custGeom>
              <a:avLst/>
              <a:gdLst/>
              <a:ahLst/>
              <a:cxnLst/>
              <a:rect l="l" t="t" r="r" b="b"/>
              <a:pathLst>
                <a:path w="867" h="1169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86" y="170"/>
                    <a:pt x="697" y="365"/>
                    <a:pt x="639" y="510"/>
                  </a:cubicBezTo>
                  <a:cubicBezTo>
                    <a:pt x="536" y="768"/>
                    <a:pt x="332" y="940"/>
                    <a:pt x="152" y="940"/>
                  </a:cubicBezTo>
                  <a:cubicBezTo>
                    <a:pt x="118" y="940"/>
                    <a:pt x="85" y="934"/>
                    <a:pt x="54" y="921"/>
                  </a:cubicBezTo>
                  <a:cubicBezTo>
                    <a:pt x="36" y="910"/>
                    <a:pt x="18" y="903"/>
                    <a:pt x="0" y="889"/>
                  </a:cubicBezTo>
                  <a:lnTo>
                    <a:pt x="0" y="889"/>
                  </a:lnTo>
                  <a:cubicBezTo>
                    <a:pt x="18" y="1001"/>
                    <a:pt x="90" y="1098"/>
                    <a:pt x="195" y="1149"/>
                  </a:cubicBezTo>
                  <a:cubicBezTo>
                    <a:pt x="229" y="1162"/>
                    <a:pt x="264" y="1169"/>
                    <a:pt x="299" y="1169"/>
                  </a:cubicBezTo>
                  <a:cubicBezTo>
                    <a:pt x="472" y="1169"/>
                    <a:pt x="658" y="1018"/>
                    <a:pt x="751" y="788"/>
                  </a:cubicBezTo>
                  <a:cubicBezTo>
                    <a:pt x="867" y="506"/>
                    <a:pt x="657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6"/>
            <p:cNvSpPr/>
            <p:nvPr/>
          </p:nvSpPr>
          <p:spPr>
            <a:xfrm>
              <a:off x="1248275" y="1578325"/>
              <a:ext cx="30900" cy="19800"/>
            </a:xfrm>
            <a:custGeom>
              <a:avLst/>
              <a:gdLst/>
              <a:ahLst/>
              <a:cxnLst/>
              <a:rect l="l" t="t" r="r" b="b"/>
              <a:pathLst>
                <a:path w="1236" h="792" extrusionOk="0">
                  <a:moveTo>
                    <a:pt x="467" y="1"/>
                  </a:moveTo>
                  <a:cubicBezTo>
                    <a:pt x="281" y="1"/>
                    <a:pt x="126" y="80"/>
                    <a:pt x="72" y="219"/>
                  </a:cubicBezTo>
                  <a:cubicBezTo>
                    <a:pt x="0" y="417"/>
                    <a:pt x="173" y="663"/>
                    <a:pt x="455" y="764"/>
                  </a:cubicBezTo>
                  <a:cubicBezTo>
                    <a:pt x="508" y="784"/>
                    <a:pt x="568" y="792"/>
                    <a:pt x="631" y="792"/>
                  </a:cubicBezTo>
                  <a:cubicBezTo>
                    <a:pt x="906" y="792"/>
                    <a:pt x="1235" y="641"/>
                    <a:pt x="1235" y="641"/>
                  </a:cubicBezTo>
                  <a:cubicBezTo>
                    <a:pt x="1235" y="641"/>
                    <a:pt x="997" y="147"/>
                    <a:pt x="715" y="46"/>
                  </a:cubicBezTo>
                  <a:cubicBezTo>
                    <a:pt x="631" y="15"/>
                    <a:pt x="546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1248350" y="1578725"/>
              <a:ext cx="30825" cy="19375"/>
            </a:xfrm>
            <a:custGeom>
              <a:avLst/>
              <a:gdLst/>
              <a:ahLst/>
              <a:cxnLst/>
              <a:rect l="l" t="t" r="r" b="b"/>
              <a:pathLst>
                <a:path w="1233" h="775" extrusionOk="0">
                  <a:moveTo>
                    <a:pt x="322" y="1"/>
                  </a:moveTo>
                  <a:lnTo>
                    <a:pt x="322" y="1"/>
                  </a:lnTo>
                  <a:cubicBezTo>
                    <a:pt x="210" y="22"/>
                    <a:pt x="116" y="98"/>
                    <a:pt x="73" y="203"/>
                  </a:cubicBezTo>
                  <a:cubicBezTo>
                    <a:pt x="1" y="401"/>
                    <a:pt x="170" y="647"/>
                    <a:pt x="452" y="748"/>
                  </a:cubicBezTo>
                  <a:cubicBezTo>
                    <a:pt x="504" y="767"/>
                    <a:pt x="563" y="774"/>
                    <a:pt x="625" y="774"/>
                  </a:cubicBezTo>
                  <a:cubicBezTo>
                    <a:pt x="900" y="774"/>
                    <a:pt x="1232" y="625"/>
                    <a:pt x="1232" y="625"/>
                  </a:cubicBezTo>
                  <a:lnTo>
                    <a:pt x="1232" y="625"/>
                  </a:lnTo>
                  <a:cubicBezTo>
                    <a:pt x="1141" y="645"/>
                    <a:pt x="1041" y="660"/>
                    <a:pt x="946" y="660"/>
                  </a:cubicBezTo>
                  <a:cubicBezTo>
                    <a:pt x="867" y="660"/>
                    <a:pt x="792" y="650"/>
                    <a:pt x="727" y="625"/>
                  </a:cubicBezTo>
                  <a:cubicBezTo>
                    <a:pt x="412" y="513"/>
                    <a:pt x="221" y="257"/>
                    <a:pt x="293" y="55"/>
                  </a:cubicBezTo>
                  <a:cubicBezTo>
                    <a:pt x="300" y="37"/>
                    <a:pt x="311" y="15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6"/>
            <p:cNvSpPr/>
            <p:nvPr/>
          </p:nvSpPr>
          <p:spPr>
            <a:xfrm>
              <a:off x="1438300" y="1453800"/>
              <a:ext cx="21950" cy="30350"/>
            </a:xfrm>
            <a:custGeom>
              <a:avLst/>
              <a:gdLst/>
              <a:ahLst/>
              <a:cxnLst/>
              <a:rect l="l" t="t" r="r" b="b"/>
              <a:pathLst>
                <a:path w="878" h="1214" extrusionOk="0">
                  <a:moveTo>
                    <a:pt x="289" y="0"/>
                  </a:moveTo>
                  <a:cubicBezTo>
                    <a:pt x="289" y="0"/>
                    <a:pt x="0" y="466"/>
                    <a:pt x="65" y="758"/>
                  </a:cubicBezTo>
                  <a:cubicBezTo>
                    <a:pt x="120" y="1025"/>
                    <a:pt x="308" y="1213"/>
                    <a:pt x="495" y="1213"/>
                  </a:cubicBezTo>
                  <a:cubicBezTo>
                    <a:pt x="516" y="1213"/>
                    <a:pt x="536" y="1211"/>
                    <a:pt x="556" y="1206"/>
                  </a:cubicBezTo>
                  <a:cubicBezTo>
                    <a:pt x="762" y="1163"/>
                    <a:pt x="878" y="888"/>
                    <a:pt x="813" y="596"/>
                  </a:cubicBezTo>
                  <a:cubicBezTo>
                    <a:pt x="748" y="300"/>
                    <a:pt x="28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6"/>
            <p:cNvSpPr/>
            <p:nvPr/>
          </p:nvSpPr>
          <p:spPr>
            <a:xfrm>
              <a:off x="1444600" y="1453800"/>
              <a:ext cx="15650" cy="30325"/>
            </a:xfrm>
            <a:custGeom>
              <a:avLst/>
              <a:gdLst/>
              <a:ahLst/>
              <a:cxnLst/>
              <a:rect l="l" t="t" r="r" b="b"/>
              <a:pathLst>
                <a:path w="626" h="1213" extrusionOk="0">
                  <a:moveTo>
                    <a:pt x="37" y="0"/>
                  </a:moveTo>
                  <a:lnTo>
                    <a:pt x="37" y="0"/>
                  </a:lnTo>
                  <a:cubicBezTo>
                    <a:pt x="156" y="123"/>
                    <a:pt x="279" y="278"/>
                    <a:pt x="311" y="430"/>
                  </a:cubicBezTo>
                  <a:cubicBezTo>
                    <a:pt x="384" y="751"/>
                    <a:pt x="272" y="1051"/>
                    <a:pt x="62" y="1098"/>
                  </a:cubicBezTo>
                  <a:cubicBezTo>
                    <a:pt x="41" y="1101"/>
                    <a:pt x="19" y="1105"/>
                    <a:pt x="1" y="1105"/>
                  </a:cubicBezTo>
                  <a:cubicBezTo>
                    <a:pt x="63" y="1173"/>
                    <a:pt x="152" y="1212"/>
                    <a:pt x="243" y="1212"/>
                  </a:cubicBezTo>
                  <a:cubicBezTo>
                    <a:pt x="264" y="1212"/>
                    <a:pt x="284" y="1210"/>
                    <a:pt x="304" y="1206"/>
                  </a:cubicBezTo>
                  <a:cubicBezTo>
                    <a:pt x="510" y="1163"/>
                    <a:pt x="626" y="888"/>
                    <a:pt x="561" y="592"/>
                  </a:cubicBezTo>
                  <a:cubicBezTo>
                    <a:pt x="496" y="300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6"/>
            <p:cNvSpPr/>
            <p:nvPr/>
          </p:nvSpPr>
          <p:spPr>
            <a:xfrm>
              <a:off x="1418350" y="1482025"/>
              <a:ext cx="22850" cy="14625"/>
            </a:xfrm>
            <a:custGeom>
              <a:avLst/>
              <a:gdLst/>
              <a:ahLst/>
              <a:cxnLst/>
              <a:rect l="l" t="t" r="r" b="b"/>
              <a:pathLst>
                <a:path w="914" h="585" extrusionOk="0">
                  <a:moveTo>
                    <a:pt x="347" y="1"/>
                  </a:moveTo>
                  <a:cubicBezTo>
                    <a:pt x="209" y="1"/>
                    <a:pt x="92" y="60"/>
                    <a:pt x="54" y="164"/>
                  </a:cubicBezTo>
                  <a:cubicBezTo>
                    <a:pt x="0" y="308"/>
                    <a:pt x="127" y="489"/>
                    <a:pt x="336" y="565"/>
                  </a:cubicBezTo>
                  <a:cubicBezTo>
                    <a:pt x="375" y="579"/>
                    <a:pt x="419" y="584"/>
                    <a:pt x="466" y="584"/>
                  </a:cubicBezTo>
                  <a:cubicBezTo>
                    <a:pt x="670" y="584"/>
                    <a:pt x="914" y="474"/>
                    <a:pt x="914" y="474"/>
                  </a:cubicBezTo>
                  <a:cubicBezTo>
                    <a:pt x="914" y="474"/>
                    <a:pt x="737" y="110"/>
                    <a:pt x="531" y="34"/>
                  </a:cubicBezTo>
                  <a:cubicBezTo>
                    <a:pt x="468" y="11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6"/>
            <p:cNvSpPr/>
            <p:nvPr/>
          </p:nvSpPr>
          <p:spPr>
            <a:xfrm>
              <a:off x="1418425" y="1482325"/>
              <a:ext cx="22775" cy="14325"/>
            </a:xfrm>
            <a:custGeom>
              <a:avLst/>
              <a:gdLst/>
              <a:ahLst/>
              <a:cxnLst/>
              <a:rect l="l" t="t" r="r" b="b"/>
              <a:pathLst>
                <a:path w="911" h="573" extrusionOk="0">
                  <a:moveTo>
                    <a:pt x="239" y="0"/>
                  </a:moveTo>
                  <a:cubicBezTo>
                    <a:pt x="156" y="18"/>
                    <a:pt x="87" y="72"/>
                    <a:pt x="55" y="152"/>
                  </a:cubicBezTo>
                  <a:cubicBezTo>
                    <a:pt x="1" y="296"/>
                    <a:pt x="127" y="477"/>
                    <a:pt x="333" y="553"/>
                  </a:cubicBezTo>
                  <a:cubicBezTo>
                    <a:pt x="372" y="567"/>
                    <a:pt x="416" y="572"/>
                    <a:pt x="463" y="572"/>
                  </a:cubicBezTo>
                  <a:cubicBezTo>
                    <a:pt x="667" y="572"/>
                    <a:pt x="911" y="462"/>
                    <a:pt x="911" y="462"/>
                  </a:cubicBezTo>
                  <a:lnTo>
                    <a:pt x="911" y="462"/>
                  </a:lnTo>
                  <a:cubicBezTo>
                    <a:pt x="843" y="476"/>
                    <a:pt x="768" y="487"/>
                    <a:pt x="697" y="487"/>
                  </a:cubicBezTo>
                  <a:cubicBezTo>
                    <a:pt x="639" y="487"/>
                    <a:pt x="584" y="480"/>
                    <a:pt x="535" y="462"/>
                  </a:cubicBezTo>
                  <a:cubicBezTo>
                    <a:pt x="308" y="379"/>
                    <a:pt x="163" y="192"/>
                    <a:pt x="217" y="40"/>
                  </a:cubicBezTo>
                  <a:cubicBezTo>
                    <a:pt x="225" y="29"/>
                    <a:pt x="228" y="15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6"/>
            <p:cNvSpPr/>
            <p:nvPr/>
          </p:nvSpPr>
          <p:spPr>
            <a:xfrm>
              <a:off x="1379975" y="1573450"/>
              <a:ext cx="23125" cy="14350"/>
            </a:xfrm>
            <a:custGeom>
              <a:avLst/>
              <a:gdLst/>
              <a:ahLst/>
              <a:cxnLst/>
              <a:rect l="l" t="t" r="r" b="b"/>
              <a:pathLst>
                <a:path w="925" h="574" extrusionOk="0">
                  <a:moveTo>
                    <a:pt x="427" y="0"/>
                  </a:moveTo>
                  <a:cubicBezTo>
                    <a:pt x="406" y="0"/>
                    <a:pt x="385" y="2"/>
                    <a:pt x="365" y="6"/>
                  </a:cubicBezTo>
                  <a:cubicBezTo>
                    <a:pt x="149" y="49"/>
                    <a:pt x="1" y="212"/>
                    <a:pt x="29" y="363"/>
                  </a:cubicBezTo>
                  <a:cubicBezTo>
                    <a:pt x="56" y="492"/>
                    <a:pt x="199" y="573"/>
                    <a:pt x="370" y="573"/>
                  </a:cubicBezTo>
                  <a:cubicBezTo>
                    <a:pt x="406" y="573"/>
                    <a:pt x="443" y="569"/>
                    <a:pt x="481" y="562"/>
                  </a:cubicBezTo>
                  <a:cubicBezTo>
                    <a:pt x="697" y="515"/>
                    <a:pt x="925" y="183"/>
                    <a:pt x="925" y="183"/>
                  </a:cubicBezTo>
                  <a:cubicBezTo>
                    <a:pt x="925" y="183"/>
                    <a:pt x="644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6"/>
            <p:cNvSpPr/>
            <p:nvPr/>
          </p:nvSpPr>
          <p:spPr>
            <a:xfrm>
              <a:off x="1380425" y="1576925"/>
              <a:ext cx="22675" cy="10875"/>
            </a:xfrm>
            <a:custGeom>
              <a:avLst/>
              <a:gdLst/>
              <a:ahLst/>
              <a:cxnLst/>
              <a:rect l="l" t="t" r="r" b="b"/>
              <a:pathLst>
                <a:path w="907" h="435" extrusionOk="0">
                  <a:moveTo>
                    <a:pt x="94" y="0"/>
                  </a:moveTo>
                  <a:lnTo>
                    <a:pt x="94" y="0"/>
                  </a:lnTo>
                  <a:cubicBezTo>
                    <a:pt x="29" y="58"/>
                    <a:pt x="1" y="141"/>
                    <a:pt x="15" y="228"/>
                  </a:cubicBezTo>
                  <a:cubicBezTo>
                    <a:pt x="39" y="353"/>
                    <a:pt x="181" y="434"/>
                    <a:pt x="354" y="434"/>
                  </a:cubicBezTo>
                  <a:cubicBezTo>
                    <a:pt x="390" y="434"/>
                    <a:pt x="428" y="430"/>
                    <a:pt x="466" y="423"/>
                  </a:cubicBezTo>
                  <a:cubicBezTo>
                    <a:pt x="683" y="380"/>
                    <a:pt x="907" y="44"/>
                    <a:pt x="907" y="44"/>
                  </a:cubicBezTo>
                  <a:lnTo>
                    <a:pt x="907" y="44"/>
                  </a:lnTo>
                  <a:cubicBezTo>
                    <a:pt x="817" y="130"/>
                    <a:pt x="701" y="217"/>
                    <a:pt x="589" y="239"/>
                  </a:cubicBezTo>
                  <a:cubicBezTo>
                    <a:pt x="542" y="249"/>
                    <a:pt x="496" y="253"/>
                    <a:pt x="452" y="253"/>
                  </a:cubicBezTo>
                  <a:cubicBezTo>
                    <a:pt x="269" y="253"/>
                    <a:pt x="121" y="173"/>
                    <a:pt x="98" y="47"/>
                  </a:cubicBezTo>
                  <a:cubicBezTo>
                    <a:pt x="94" y="33"/>
                    <a:pt x="91" y="15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1381050" y="1670525"/>
              <a:ext cx="14850" cy="22875"/>
            </a:xfrm>
            <a:custGeom>
              <a:avLst/>
              <a:gdLst/>
              <a:ahLst/>
              <a:cxnLst/>
              <a:rect l="l" t="t" r="r" b="b"/>
              <a:pathLst>
                <a:path w="594" h="915" extrusionOk="0">
                  <a:moveTo>
                    <a:pt x="329" y="1"/>
                  </a:moveTo>
                  <a:cubicBezTo>
                    <a:pt x="329" y="1"/>
                    <a:pt x="30" y="272"/>
                    <a:pt x="15" y="492"/>
                  </a:cubicBezTo>
                  <a:cubicBezTo>
                    <a:pt x="1" y="712"/>
                    <a:pt x="113" y="904"/>
                    <a:pt x="268" y="914"/>
                  </a:cubicBezTo>
                  <a:cubicBezTo>
                    <a:pt x="273" y="915"/>
                    <a:pt x="277" y="915"/>
                    <a:pt x="282" y="915"/>
                  </a:cubicBezTo>
                  <a:cubicBezTo>
                    <a:pt x="432" y="915"/>
                    <a:pt x="565" y="745"/>
                    <a:pt x="579" y="532"/>
                  </a:cubicBezTo>
                  <a:cubicBezTo>
                    <a:pt x="593" y="311"/>
                    <a:pt x="329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1382875" y="1670525"/>
              <a:ext cx="13025" cy="22800"/>
            </a:xfrm>
            <a:custGeom>
              <a:avLst/>
              <a:gdLst/>
              <a:ahLst/>
              <a:cxnLst/>
              <a:rect l="l" t="t" r="r" b="b"/>
              <a:pathLst>
                <a:path w="521" h="912" extrusionOk="0">
                  <a:moveTo>
                    <a:pt x="256" y="1"/>
                  </a:moveTo>
                  <a:cubicBezTo>
                    <a:pt x="314" y="113"/>
                    <a:pt x="368" y="246"/>
                    <a:pt x="361" y="362"/>
                  </a:cubicBezTo>
                  <a:cubicBezTo>
                    <a:pt x="347" y="601"/>
                    <a:pt x="210" y="785"/>
                    <a:pt x="60" y="785"/>
                  </a:cubicBezTo>
                  <a:cubicBezTo>
                    <a:pt x="56" y="785"/>
                    <a:pt x="51" y="785"/>
                    <a:pt x="47" y="785"/>
                  </a:cubicBezTo>
                  <a:cubicBezTo>
                    <a:pt x="29" y="785"/>
                    <a:pt x="14" y="781"/>
                    <a:pt x="0" y="777"/>
                  </a:cubicBezTo>
                  <a:lnTo>
                    <a:pt x="0" y="777"/>
                  </a:lnTo>
                  <a:cubicBezTo>
                    <a:pt x="40" y="849"/>
                    <a:pt x="112" y="900"/>
                    <a:pt x="195" y="911"/>
                  </a:cubicBezTo>
                  <a:cubicBezTo>
                    <a:pt x="200" y="911"/>
                    <a:pt x="204" y="911"/>
                    <a:pt x="209" y="911"/>
                  </a:cubicBezTo>
                  <a:cubicBezTo>
                    <a:pt x="359" y="911"/>
                    <a:pt x="492" y="745"/>
                    <a:pt x="506" y="528"/>
                  </a:cubicBezTo>
                  <a:cubicBezTo>
                    <a:pt x="520" y="308"/>
                    <a:pt x="256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6"/>
            <p:cNvSpPr/>
            <p:nvPr/>
          </p:nvSpPr>
          <p:spPr>
            <a:xfrm>
              <a:off x="1268875" y="1558400"/>
              <a:ext cx="16875" cy="15500"/>
            </a:xfrm>
            <a:custGeom>
              <a:avLst/>
              <a:gdLst/>
              <a:ahLst/>
              <a:cxnLst/>
              <a:rect l="l" t="t" r="r" b="b"/>
              <a:pathLst>
                <a:path w="675" h="620" extrusionOk="0">
                  <a:moveTo>
                    <a:pt x="329" y="0"/>
                  </a:moveTo>
                  <a:cubicBezTo>
                    <a:pt x="158" y="0"/>
                    <a:pt x="0" y="145"/>
                    <a:pt x="21" y="341"/>
                  </a:cubicBezTo>
                  <a:cubicBezTo>
                    <a:pt x="39" y="514"/>
                    <a:pt x="183" y="619"/>
                    <a:pt x="329" y="619"/>
                  </a:cubicBezTo>
                  <a:cubicBezTo>
                    <a:pt x="415" y="619"/>
                    <a:pt x="502" y="583"/>
                    <a:pt x="566" y="503"/>
                  </a:cubicBezTo>
                  <a:cubicBezTo>
                    <a:pt x="675" y="373"/>
                    <a:pt x="653" y="178"/>
                    <a:pt x="523" y="70"/>
                  </a:cubicBezTo>
                  <a:cubicBezTo>
                    <a:pt x="463" y="22"/>
                    <a:pt x="395" y="0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6"/>
            <p:cNvSpPr/>
            <p:nvPr/>
          </p:nvSpPr>
          <p:spPr>
            <a:xfrm>
              <a:off x="1274775" y="1559675"/>
              <a:ext cx="3675" cy="3375"/>
            </a:xfrm>
            <a:custGeom>
              <a:avLst/>
              <a:gdLst/>
              <a:ahLst/>
              <a:cxnLst/>
              <a:rect l="l" t="t" r="r" b="b"/>
              <a:pathLst>
                <a:path w="147" h="135" extrusionOk="0">
                  <a:moveTo>
                    <a:pt x="72" y="1"/>
                  </a:moveTo>
                  <a:cubicBezTo>
                    <a:pt x="35" y="1"/>
                    <a:pt x="0" y="32"/>
                    <a:pt x="5" y="77"/>
                  </a:cubicBezTo>
                  <a:cubicBezTo>
                    <a:pt x="10" y="113"/>
                    <a:pt x="41" y="135"/>
                    <a:pt x="73" y="135"/>
                  </a:cubicBezTo>
                  <a:cubicBezTo>
                    <a:pt x="92" y="135"/>
                    <a:pt x="111" y="127"/>
                    <a:pt x="125" y="109"/>
                  </a:cubicBezTo>
                  <a:cubicBezTo>
                    <a:pt x="146" y="80"/>
                    <a:pt x="143" y="40"/>
                    <a:pt x="114" y="15"/>
                  </a:cubicBezTo>
                  <a:cubicBezTo>
                    <a:pt x="101" y="5"/>
                    <a:pt x="86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1272400" y="1561625"/>
              <a:ext cx="2150" cy="2000"/>
            </a:xfrm>
            <a:custGeom>
              <a:avLst/>
              <a:gdLst/>
              <a:ahLst/>
              <a:cxnLst/>
              <a:rect l="l" t="t" r="r" b="b"/>
              <a:pathLst>
                <a:path w="86" h="80" extrusionOk="0">
                  <a:moveTo>
                    <a:pt x="43" y="1"/>
                  </a:moveTo>
                  <a:cubicBezTo>
                    <a:pt x="20" y="1"/>
                    <a:pt x="0" y="19"/>
                    <a:pt x="3" y="46"/>
                  </a:cubicBezTo>
                  <a:cubicBezTo>
                    <a:pt x="5" y="66"/>
                    <a:pt x="23" y="79"/>
                    <a:pt x="41" y="79"/>
                  </a:cubicBezTo>
                  <a:cubicBezTo>
                    <a:pt x="52" y="79"/>
                    <a:pt x="63" y="74"/>
                    <a:pt x="72" y="64"/>
                  </a:cubicBezTo>
                  <a:cubicBezTo>
                    <a:pt x="86" y="46"/>
                    <a:pt x="82" y="24"/>
                    <a:pt x="68" y="9"/>
                  </a:cubicBezTo>
                  <a:cubicBezTo>
                    <a:pt x="60" y="3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1426125" y="1555225"/>
              <a:ext cx="16800" cy="15500"/>
            </a:xfrm>
            <a:custGeom>
              <a:avLst/>
              <a:gdLst/>
              <a:ahLst/>
              <a:cxnLst/>
              <a:rect l="l" t="t" r="r" b="b"/>
              <a:pathLst>
                <a:path w="672" h="620" extrusionOk="0">
                  <a:moveTo>
                    <a:pt x="328" y="1"/>
                  </a:moveTo>
                  <a:cubicBezTo>
                    <a:pt x="159" y="1"/>
                    <a:pt x="0" y="146"/>
                    <a:pt x="21" y="341"/>
                  </a:cubicBezTo>
                  <a:cubicBezTo>
                    <a:pt x="40" y="514"/>
                    <a:pt x="183" y="620"/>
                    <a:pt x="330" y="620"/>
                  </a:cubicBezTo>
                  <a:cubicBezTo>
                    <a:pt x="415" y="620"/>
                    <a:pt x="503" y="584"/>
                    <a:pt x="567" y="504"/>
                  </a:cubicBezTo>
                  <a:cubicBezTo>
                    <a:pt x="671" y="374"/>
                    <a:pt x="653" y="179"/>
                    <a:pt x="520" y="70"/>
                  </a:cubicBezTo>
                  <a:cubicBezTo>
                    <a:pt x="460" y="22"/>
                    <a:pt x="394" y="1"/>
                    <a:pt x="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1432025" y="1556525"/>
              <a:ext cx="3675" cy="3375"/>
            </a:xfrm>
            <a:custGeom>
              <a:avLst/>
              <a:gdLst/>
              <a:ahLst/>
              <a:cxnLst/>
              <a:rect l="l" t="t" r="r" b="b"/>
              <a:pathLst>
                <a:path w="147" h="135" extrusionOk="0">
                  <a:moveTo>
                    <a:pt x="72" y="0"/>
                  </a:moveTo>
                  <a:cubicBezTo>
                    <a:pt x="35" y="0"/>
                    <a:pt x="0" y="32"/>
                    <a:pt x="6" y="76"/>
                  </a:cubicBezTo>
                  <a:cubicBezTo>
                    <a:pt x="8" y="112"/>
                    <a:pt x="38" y="134"/>
                    <a:pt x="70" y="134"/>
                  </a:cubicBezTo>
                  <a:cubicBezTo>
                    <a:pt x="90" y="134"/>
                    <a:pt x="110" y="126"/>
                    <a:pt x="125" y="109"/>
                  </a:cubicBezTo>
                  <a:cubicBezTo>
                    <a:pt x="146" y="80"/>
                    <a:pt x="143" y="40"/>
                    <a:pt x="114" y="15"/>
                  </a:cubicBezTo>
                  <a:cubicBezTo>
                    <a:pt x="101" y="5"/>
                    <a:pt x="87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1429200" y="1558450"/>
              <a:ext cx="2875" cy="2025"/>
            </a:xfrm>
            <a:custGeom>
              <a:avLst/>
              <a:gdLst/>
              <a:ahLst/>
              <a:cxnLst/>
              <a:rect l="l" t="t" r="r" b="b"/>
              <a:pathLst>
                <a:path w="115" h="81" extrusionOk="0">
                  <a:moveTo>
                    <a:pt x="58" y="1"/>
                  </a:moveTo>
                  <a:cubicBezTo>
                    <a:pt x="26" y="1"/>
                    <a:pt x="0" y="45"/>
                    <a:pt x="32" y="71"/>
                  </a:cubicBezTo>
                  <a:cubicBezTo>
                    <a:pt x="41" y="78"/>
                    <a:pt x="49" y="81"/>
                    <a:pt x="58" y="81"/>
                  </a:cubicBezTo>
                  <a:cubicBezTo>
                    <a:pt x="91" y="81"/>
                    <a:pt x="114" y="36"/>
                    <a:pt x="83" y="10"/>
                  </a:cubicBezTo>
                  <a:cubicBezTo>
                    <a:pt x="75" y="4"/>
                    <a:pt x="66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6"/>
            <p:cNvSpPr/>
            <p:nvPr/>
          </p:nvSpPr>
          <p:spPr>
            <a:xfrm>
              <a:off x="1321500" y="16524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330" y="0"/>
                  </a:moveTo>
                  <a:cubicBezTo>
                    <a:pt x="159" y="0"/>
                    <a:pt x="0" y="144"/>
                    <a:pt x="21" y="341"/>
                  </a:cubicBezTo>
                  <a:cubicBezTo>
                    <a:pt x="40" y="514"/>
                    <a:pt x="184" y="618"/>
                    <a:pt x="332" y="618"/>
                  </a:cubicBezTo>
                  <a:cubicBezTo>
                    <a:pt x="418" y="618"/>
                    <a:pt x="506" y="582"/>
                    <a:pt x="570" y="504"/>
                  </a:cubicBezTo>
                  <a:cubicBezTo>
                    <a:pt x="675" y="370"/>
                    <a:pt x="657" y="175"/>
                    <a:pt x="523" y="70"/>
                  </a:cubicBezTo>
                  <a:cubicBezTo>
                    <a:pt x="464" y="22"/>
                    <a:pt x="396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6"/>
            <p:cNvSpPr/>
            <p:nvPr/>
          </p:nvSpPr>
          <p:spPr>
            <a:xfrm>
              <a:off x="1327450" y="1653700"/>
              <a:ext cx="3700" cy="3350"/>
            </a:xfrm>
            <a:custGeom>
              <a:avLst/>
              <a:gdLst/>
              <a:ahLst/>
              <a:cxnLst/>
              <a:rect l="l" t="t" r="r" b="b"/>
              <a:pathLst>
                <a:path w="148" h="134" extrusionOk="0">
                  <a:moveTo>
                    <a:pt x="70" y="0"/>
                  </a:moveTo>
                  <a:cubicBezTo>
                    <a:pt x="35" y="0"/>
                    <a:pt x="1" y="31"/>
                    <a:pt x="4" y="75"/>
                  </a:cubicBezTo>
                  <a:cubicBezTo>
                    <a:pt x="8" y="111"/>
                    <a:pt x="41" y="134"/>
                    <a:pt x="73" y="134"/>
                  </a:cubicBezTo>
                  <a:cubicBezTo>
                    <a:pt x="91" y="134"/>
                    <a:pt x="110" y="126"/>
                    <a:pt x="123" y="111"/>
                  </a:cubicBezTo>
                  <a:cubicBezTo>
                    <a:pt x="148" y="82"/>
                    <a:pt x="141" y="38"/>
                    <a:pt x="112" y="17"/>
                  </a:cubicBezTo>
                  <a:cubicBezTo>
                    <a:pt x="99" y="5"/>
                    <a:pt x="85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1325000" y="1655600"/>
              <a:ext cx="2525" cy="2000"/>
            </a:xfrm>
            <a:custGeom>
              <a:avLst/>
              <a:gdLst/>
              <a:ahLst/>
              <a:cxnLst/>
              <a:rect l="l" t="t" r="r" b="b"/>
              <a:pathLst>
                <a:path w="101" h="80" extrusionOk="0">
                  <a:moveTo>
                    <a:pt x="44" y="0"/>
                  </a:moveTo>
                  <a:cubicBezTo>
                    <a:pt x="32" y="0"/>
                    <a:pt x="21" y="6"/>
                    <a:pt x="15" y="17"/>
                  </a:cubicBezTo>
                  <a:cubicBezTo>
                    <a:pt x="0" y="31"/>
                    <a:pt x="0" y="56"/>
                    <a:pt x="19" y="71"/>
                  </a:cubicBezTo>
                  <a:cubicBezTo>
                    <a:pt x="26" y="77"/>
                    <a:pt x="35" y="80"/>
                    <a:pt x="43" y="80"/>
                  </a:cubicBezTo>
                  <a:cubicBezTo>
                    <a:pt x="75" y="80"/>
                    <a:pt x="101" y="35"/>
                    <a:pt x="69" y="9"/>
                  </a:cubicBezTo>
                  <a:cubicBezTo>
                    <a:pt x="62" y="3"/>
                    <a:pt x="53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1323950" y="1542125"/>
              <a:ext cx="11100" cy="10250"/>
            </a:xfrm>
            <a:custGeom>
              <a:avLst/>
              <a:gdLst/>
              <a:ahLst/>
              <a:cxnLst/>
              <a:rect l="l" t="t" r="r" b="b"/>
              <a:pathLst>
                <a:path w="444" h="410" extrusionOk="0">
                  <a:moveTo>
                    <a:pt x="217" y="1"/>
                  </a:moveTo>
                  <a:cubicBezTo>
                    <a:pt x="105" y="1"/>
                    <a:pt x="1" y="95"/>
                    <a:pt x="14" y="226"/>
                  </a:cubicBezTo>
                  <a:cubicBezTo>
                    <a:pt x="27" y="340"/>
                    <a:pt x="122" y="410"/>
                    <a:pt x="219" y="410"/>
                  </a:cubicBezTo>
                  <a:cubicBezTo>
                    <a:pt x="275" y="410"/>
                    <a:pt x="332" y="386"/>
                    <a:pt x="375" y="334"/>
                  </a:cubicBezTo>
                  <a:cubicBezTo>
                    <a:pt x="443" y="244"/>
                    <a:pt x="432" y="118"/>
                    <a:pt x="342" y="46"/>
                  </a:cubicBezTo>
                  <a:cubicBezTo>
                    <a:pt x="303" y="15"/>
                    <a:pt x="259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1327650" y="1543125"/>
              <a:ext cx="3025" cy="2125"/>
            </a:xfrm>
            <a:custGeom>
              <a:avLst/>
              <a:gdLst/>
              <a:ahLst/>
              <a:cxnLst/>
              <a:rect l="l" t="t" r="r" b="b"/>
              <a:pathLst>
                <a:path w="121" h="85" extrusionOk="0">
                  <a:moveTo>
                    <a:pt x="61" y="0"/>
                  </a:moveTo>
                  <a:cubicBezTo>
                    <a:pt x="27" y="0"/>
                    <a:pt x="1" y="41"/>
                    <a:pt x="28" y="74"/>
                  </a:cubicBezTo>
                  <a:cubicBezTo>
                    <a:pt x="34" y="81"/>
                    <a:pt x="41" y="84"/>
                    <a:pt x="49" y="84"/>
                  </a:cubicBezTo>
                  <a:cubicBezTo>
                    <a:pt x="82" y="84"/>
                    <a:pt x="121" y="23"/>
                    <a:pt x="82" y="6"/>
                  </a:cubicBezTo>
                  <a:cubicBezTo>
                    <a:pt x="75" y="2"/>
                    <a:pt x="6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1326200" y="1544225"/>
              <a:ext cx="1450" cy="1350"/>
            </a:xfrm>
            <a:custGeom>
              <a:avLst/>
              <a:gdLst/>
              <a:ahLst/>
              <a:cxnLst/>
              <a:rect l="l" t="t" r="r" b="b"/>
              <a:pathLst>
                <a:path w="58" h="54" extrusionOk="0">
                  <a:moveTo>
                    <a:pt x="28" y="0"/>
                  </a:moveTo>
                  <a:cubicBezTo>
                    <a:pt x="14" y="0"/>
                    <a:pt x="1" y="13"/>
                    <a:pt x="3" y="30"/>
                  </a:cubicBezTo>
                  <a:cubicBezTo>
                    <a:pt x="5" y="44"/>
                    <a:pt x="18" y="54"/>
                    <a:pt x="31" y="54"/>
                  </a:cubicBezTo>
                  <a:cubicBezTo>
                    <a:pt x="38" y="54"/>
                    <a:pt x="45" y="51"/>
                    <a:pt x="50" y="45"/>
                  </a:cubicBezTo>
                  <a:cubicBezTo>
                    <a:pt x="57" y="34"/>
                    <a:pt x="57" y="16"/>
                    <a:pt x="46" y="8"/>
                  </a:cubicBezTo>
                  <a:cubicBezTo>
                    <a:pt x="41" y="3"/>
                    <a:pt x="34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6"/>
            <p:cNvSpPr/>
            <p:nvPr/>
          </p:nvSpPr>
          <p:spPr>
            <a:xfrm>
              <a:off x="1406650" y="1477350"/>
              <a:ext cx="11175" cy="10225"/>
            </a:xfrm>
            <a:custGeom>
              <a:avLst/>
              <a:gdLst/>
              <a:ahLst/>
              <a:cxnLst/>
              <a:rect l="l" t="t" r="r" b="b"/>
              <a:pathLst>
                <a:path w="447" h="409" extrusionOk="0">
                  <a:moveTo>
                    <a:pt x="217" y="0"/>
                  </a:moveTo>
                  <a:cubicBezTo>
                    <a:pt x="105" y="0"/>
                    <a:pt x="0" y="95"/>
                    <a:pt x="13" y="224"/>
                  </a:cubicBezTo>
                  <a:cubicBezTo>
                    <a:pt x="27" y="339"/>
                    <a:pt x="123" y="408"/>
                    <a:pt x="220" y="408"/>
                  </a:cubicBezTo>
                  <a:cubicBezTo>
                    <a:pt x="276" y="408"/>
                    <a:pt x="333" y="385"/>
                    <a:pt x="374" y="333"/>
                  </a:cubicBezTo>
                  <a:cubicBezTo>
                    <a:pt x="446" y="246"/>
                    <a:pt x="432" y="116"/>
                    <a:pt x="345" y="48"/>
                  </a:cubicBezTo>
                  <a:cubicBezTo>
                    <a:pt x="306" y="15"/>
                    <a:pt x="261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6"/>
            <p:cNvSpPr/>
            <p:nvPr/>
          </p:nvSpPr>
          <p:spPr>
            <a:xfrm>
              <a:off x="1410525" y="1478125"/>
              <a:ext cx="2425" cy="2325"/>
            </a:xfrm>
            <a:custGeom>
              <a:avLst/>
              <a:gdLst/>
              <a:ahLst/>
              <a:cxnLst/>
              <a:rect l="l" t="t" r="r" b="b"/>
              <a:pathLst>
                <a:path w="97" h="93" extrusionOk="0">
                  <a:moveTo>
                    <a:pt x="46" y="1"/>
                  </a:moveTo>
                  <a:cubicBezTo>
                    <a:pt x="23" y="1"/>
                    <a:pt x="0" y="22"/>
                    <a:pt x="3" y="53"/>
                  </a:cubicBezTo>
                  <a:cubicBezTo>
                    <a:pt x="5" y="77"/>
                    <a:pt x="25" y="92"/>
                    <a:pt x="46" y="92"/>
                  </a:cubicBezTo>
                  <a:cubicBezTo>
                    <a:pt x="59" y="92"/>
                    <a:pt x="72" y="87"/>
                    <a:pt x="82" y="74"/>
                  </a:cubicBezTo>
                  <a:cubicBezTo>
                    <a:pt x="96" y="56"/>
                    <a:pt x="93" y="27"/>
                    <a:pt x="75" y="13"/>
                  </a:cubicBezTo>
                  <a:cubicBezTo>
                    <a:pt x="66" y="4"/>
                    <a:pt x="56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1408600" y="1479375"/>
              <a:ext cx="2100" cy="1475"/>
            </a:xfrm>
            <a:custGeom>
              <a:avLst/>
              <a:gdLst/>
              <a:ahLst/>
              <a:cxnLst/>
              <a:rect l="l" t="t" r="r" b="b"/>
              <a:pathLst>
                <a:path w="84" h="59" extrusionOk="0">
                  <a:moveTo>
                    <a:pt x="38" y="1"/>
                  </a:moveTo>
                  <a:cubicBezTo>
                    <a:pt x="16" y="1"/>
                    <a:pt x="0" y="33"/>
                    <a:pt x="25" y="50"/>
                  </a:cubicBezTo>
                  <a:cubicBezTo>
                    <a:pt x="32" y="56"/>
                    <a:pt x="38" y="58"/>
                    <a:pt x="44" y="58"/>
                  </a:cubicBezTo>
                  <a:cubicBezTo>
                    <a:pt x="67" y="58"/>
                    <a:pt x="83" y="24"/>
                    <a:pt x="58" y="10"/>
                  </a:cubicBezTo>
                  <a:cubicBezTo>
                    <a:pt x="51" y="3"/>
                    <a:pt x="45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1354925" y="1586000"/>
              <a:ext cx="11175" cy="10200"/>
            </a:xfrm>
            <a:custGeom>
              <a:avLst/>
              <a:gdLst/>
              <a:ahLst/>
              <a:cxnLst/>
              <a:rect l="l" t="t" r="r" b="b"/>
              <a:pathLst>
                <a:path w="447" h="408" extrusionOk="0">
                  <a:moveTo>
                    <a:pt x="219" y="1"/>
                  </a:moveTo>
                  <a:cubicBezTo>
                    <a:pt x="106" y="1"/>
                    <a:pt x="0" y="95"/>
                    <a:pt x="13" y="226"/>
                  </a:cubicBezTo>
                  <a:cubicBezTo>
                    <a:pt x="27" y="339"/>
                    <a:pt x="121" y="407"/>
                    <a:pt x="218" y="407"/>
                  </a:cubicBezTo>
                  <a:cubicBezTo>
                    <a:pt x="275" y="407"/>
                    <a:pt x="333" y="383"/>
                    <a:pt x="374" y="331"/>
                  </a:cubicBezTo>
                  <a:cubicBezTo>
                    <a:pt x="446" y="244"/>
                    <a:pt x="432" y="118"/>
                    <a:pt x="345" y="45"/>
                  </a:cubicBezTo>
                  <a:cubicBezTo>
                    <a:pt x="306" y="14"/>
                    <a:pt x="262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6"/>
            <p:cNvSpPr/>
            <p:nvPr/>
          </p:nvSpPr>
          <p:spPr>
            <a:xfrm>
              <a:off x="1358725" y="1586775"/>
              <a:ext cx="2500" cy="2275"/>
            </a:xfrm>
            <a:custGeom>
              <a:avLst/>
              <a:gdLst/>
              <a:ahLst/>
              <a:cxnLst/>
              <a:rect l="l" t="t" r="r" b="b"/>
              <a:pathLst>
                <a:path w="100" h="91" extrusionOk="0">
                  <a:moveTo>
                    <a:pt x="50" y="1"/>
                  </a:moveTo>
                  <a:cubicBezTo>
                    <a:pt x="25" y="1"/>
                    <a:pt x="0" y="22"/>
                    <a:pt x="6" y="51"/>
                  </a:cubicBezTo>
                  <a:cubicBezTo>
                    <a:pt x="8" y="75"/>
                    <a:pt x="28" y="90"/>
                    <a:pt x="49" y="90"/>
                  </a:cubicBezTo>
                  <a:cubicBezTo>
                    <a:pt x="62" y="90"/>
                    <a:pt x="75" y="85"/>
                    <a:pt x="85" y="72"/>
                  </a:cubicBezTo>
                  <a:cubicBezTo>
                    <a:pt x="99" y="54"/>
                    <a:pt x="96" y="25"/>
                    <a:pt x="78" y="11"/>
                  </a:cubicBezTo>
                  <a:cubicBezTo>
                    <a:pt x="70" y="4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6"/>
            <p:cNvSpPr/>
            <p:nvPr/>
          </p:nvSpPr>
          <p:spPr>
            <a:xfrm>
              <a:off x="1357225" y="1588050"/>
              <a:ext cx="1475" cy="1325"/>
            </a:xfrm>
            <a:custGeom>
              <a:avLst/>
              <a:gdLst/>
              <a:ahLst/>
              <a:cxnLst/>
              <a:rect l="l" t="t" r="r" b="b"/>
              <a:pathLst>
                <a:path w="59" h="53" extrusionOk="0">
                  <a:moveTo>
                    <a:pt x="28" y="1"/>
                  </a:moveTo>
                  <a:cubicBezTo>
                    <a:pt x="14" y="1"/>
                    <a:pt x="1" y="13"/>
                    <a:pt x="1" y="28"/>
                  </a:cubicBezTo>
                  <a:cubicBezTo>
                    <a:pt x="3" y="44"/>
                    <a:pt x="15" y="53"/>
                    <a:pt x="27" y="53"/>
                  </a:cubicBezTo>
                  <a:cubicBezTo>
                    <a:pt x="35" y="53"/>
                    <a:pt x="42" y="50"/>
                    <a:pt x="47" y="43"/>
                  </a:cubicBezTo>
                  <a:cubicBezTo>
                    <a:pt x="58" y="32"/>
                    <a:pt x="55" y="18"/>
                    <a:pt x="44" y="7"/>
                  </a:cubicBezTo>
                  <a:cubicBezTo>
                    <a:pt x="39" y="3"/>
                    <a:pt x="33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6"/>
            <p:cNvSpPr/>
            <p:nvPr/>
          </p:nvSpPr>
          <p:spPr>
            <a:xfrm>
              <a:off x="1409525" y="1613850"/>
              <a:ext cx="11100" cy="10200"/>
            </a:xfrm>
            <a:custGeom>
              <a:avLst/>
              <a:gdLst/>
              <a:ahLst/>
              <a:cxnLst/>
              <a:rect l="l" t="t" r="r" b="b"/>
              <a:pathLst>
                <a:path w="444" h="408" extrusionOk="0">
                  <a:moveTo>
                    <a:pt x="217" y="0"/>
                  </a:moveTo>
                  <a:cubicBezTo>
                    <a:pt x="105" y="0"/>
                    <a:pt x="1" y="94"/>
                    <a:pt x="14" y="224"/>
                  </a:cubicBezTo>
                  <a:cubicBezTo>
                    <a:pt x="27" y="338"/>
                    <a:pt x="122" y="408"/>
                    <a:pt x="219" y="408"/>
                  </a:cubicBezTo>
                  <a:cubicBezTo>
                    <a:pt x="275" y="408"/>
                    <a:pt x="332" y="384"/>
                    <a:pt x="375" y="332"/>
                  </a:cubicBezTo>
                  <a:cubicBezTo>
                    <a:pt x="443" y="246"/>
                    <a:pt x="433" y="116"/>
                    <a:pt x="346" y="47"/>
                  </a:cubicBezTo>
                  <a:cubicBezTo>
                    <a:pt x="306" y="15"/>
                    <a:pt x="261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6"/>
            <p:cNvSpPr/>
            <p:nvPr/>
          </p:nvSpPr>
          <p:spPr>
            <a:xfrm>
              <a:off x="1413350" y="1614625"/>
              <a:ext cx="2500" cy="2300"/>
            </a:xfrm>
            <a:custGeom>
              <a:avLst/>
              <a:gdLst/>
              <a:ahLst/>
              <a:cxnLst/>
              <a:rect l="l" t="t" r="r" b="b"/>
              <a:pathLst>
                <a:path w="100" h="92" extrusionOk="0">
                  <a:moveTo>
                    <a:pt x="48" y="0"/>
                  </a:moveTo>
                  <a:cubicBezTo>
                    <a:pt x="24" y="0"/>
                    <a:pt x="0" y="22"/>
                    <a:pt x="5" y="52"/>
                  </a:cubicBezTo>
                  <a:cubicBezTo>
                    <a:pt x="7" y="77"/>
                    <a:pt x="28" y="92"/>
                    <a:pt x="49" y="92"/>
                  </a:cubicBezTo>
                  <a:cubicBezTo>
                    <a:pt x="62" y="92"/>
                    <a:pt x="75" y="86"/>
                    <a:pt x="85" y="74"/>
                  </a:cubicBezTo>
                  <a:cubicBezTo>
                    <a:pt x="99" y="56"/>
                    <a:pt x="95" y="27"/>
                    <a:pt x="77" y="13"/>
                  </a:cubicBezTo>
                  <a:cubicBezTo>
                    <a:pt x="69" y="4"/>
                    <a:pt x="58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6"/>
            <p:cNvSpPr/>
            <p:nvPr/>
          </p:nvSpPr>
          <p:spPr>
            <a:xfrm>
              <a:off x="1411850" y="1615950"/>
              <a:ext cx="1450" cy="1300"/>
            </a:xfrm>
            <a:custGeom>
              <a:avLst/>
              <a:gdLst/>
              <a:ahLst/>
              <a:cxnLst/>
              <a:rect l="l" t="t" r="r" b="b"/>
              <a:pathLst>
                <a:path w="58" h="52" extrusionOk="0">
                  <a:moveTo>
                    <a:pt x="27" y="1"/>
                  </a:moveTo>
                  <a:cubicBezTo>
                    <a:pt x="13" y="1"/>
                    <a:pt x="0" y="13"/>
                    <a:pt x="0" y="28"/>
                  </a:cubicBezTo>
                  <a:cubicBezTo>
                    <a:pt x="3" y="42"/>
                    <a:pt x="15" y="52"/>
                    <a:pt x="28" y="52"/>
                  </a:cubicBezTo>
                  <a:cubicBezTo>
                    <a:pt x="35" y="52"/>
                    <a:pt x="42" y="49"/>
                    <a:pt x="47" y="43"/>
                  </a:cubicBezTo>
                  <a:cubicBezTo>
                    <a:pt x="58" y="32"/>
                    <a:pt x="54" y="14"/>
                    <a:pt x="43" y="7"/>
                  </a:cubicBezTo>
                  <a:cubicBezTo>
                    <a:pt x="38" y="3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1285325" y="1614250"/>
              <a:ext cx="11075" cy="10250"/>
            </a:xfrm>
            <a:custGeom>
              <a:avLst/>
              <a:gdLst/>
              <a:ahLst/>
              <a:cxnLst/>
              <a:rect l="l" t="t" r="r" b="b"/>
              <a:pathLst>
                <a:path w="443" h="410" extrusionOk="0">
                  <a:moveTo>
                    <a:pt x="216" y="1"/>
                  </a:moveTo>
                  <a:cubicBezTo>
                    <a:pt x="104" y="1"/>
                    <a:pt x="0" y="96"/>
                    <a:pt x="13" y="226"/>
                  </a:cubicBezTo>
                  <a:cubicBezTo>
                    <a:pt x="25" y="340"/>
                    <a:pt x="120" y="410"/>
                    <a:pt x="217" y="410"/>
                  </a:cubicBezTo>
                  <a:cubicBezTo>
                    <a:pt x="274" y="410"/>
                    <a:pt x="332" y="386"/>
                    <a:pt x="374" y="335"/>
                  </a:cubicBezTo>
                  <a:cubicBezTo>
                    <a:pt x="443" y="244"/>
                    <a:pt x="428" y="118"/>
                    <a:pt x="342" y="46"/>
                  </a:cubicBezTo>
                  <a:cubicBezTo>
                    <a:pt x="303" y="15"/>
                    <a:pt x="259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1289100" y="1615075"/>
              <a:ext cx="2425" cy="2300"/>
            </a:xfrm>
            <a:custGeom>
              <a:avLst/>
              <a:gdLst/>
              <a:ahLst/>
              <a:cxnLst/>
              <a:rect l="l" t="t" r="r" b="b"/>
              <a:pathLst>
                <a:path w="97" h="92" extrusionOk="0">
                  <a:moveTo>
                    <a:pt x="48" y="0"/>
                  </a:moveTo>
                  <a:cubicBezTo>
                    <a:pt x="23" y="0"/>
                    <a:pt x="0" y="22"/>
                    <a:pt x="3" y="52"/>
                  </a:cubicBezTo>
                  <a:cubicBezTo>
                    <a:pt x="5" y="77"/>
                    <a:pt x="27" y="92"/>
                    <a:pt x="48" y="92"/>
                  </a:cubicBezTo>
                  <a:cubicBezTo>
                    <a:pt x="61" y="92"/>
                    <a:pt x="74" y="86"/>
                    <a:pt x="82" y="74"/>
                  </a:cubicBezTo>
                  <a:cubicBezTo>
                    <a:pt x="97" y="52"/>
                    <a:pt x="97" y="27"/>
                    <a:pt x="79" y="13"/>
                  </a:cubicBezTo>
                  <a:cubicBezTo>
                    <a:pt x="69" y="4"/>
                    <a:pt x="58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1287450" y="1616400"/>
              <a:ext cx="1550" cy="1275"/>
            </a:xfrm>
            <a:custGeom>
              <a:avLst/>
              <a:gdLst/>
              <a:ahLst/>
              <a:cxnLst/>
              <a:rect l="l" t="t" r="r" b="b"/>
              <a:pathLst>
                <a:path w="62" h="51" extrusionOk="0">
                  <a:moveTo>
                    <a:pt x="33" y="0"/>
                  </a:moveTo>
                  <a:cubicBezTo>
                    <a:pt x="25" y="0"/>
                    <a:pt x="17" y="4"/>
                    <a:pt x="11" y="10"/>
                  </a:cubicBezTo>
                  <a:cubicBezTo>
                    <a:pt x="0" y="29"/>
                    <a:pt x="16" y="50"/>
                    <a:pt x="35" y="50"/>
                  </a:cubicBezTo>
                  <a:cubicBezTo>
                    <a:pt x="42" y="50"/>
                    <a:pt x="48" y="48"/>
                    <a:pt x="54" y="43"/>
                  </a:cubicBezTo>
                  <a:cubicBezTo>
                    <a:pt x="62" y="32"/>
                    <a:pt x="62" y="14"/>
                    <a:pt x="51" y="7"/>
                  </a:cubicBez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1186600" y="1571400"/>
              <a:ext cx="221600" cy="176200"/>
            </a:xfrm>
            <a:custGeom>
              <a:avLst/>
              <a:gdLst/>
              <a:ahLst/>
              <a:cxnLst/>
              <a:rect l="l" t="t" r="r" b="b"/>
              <a:pathLst>
                <a:path w="8864" h="7048" extrusionOk="0">
                  <a:moveTo>
                    <a:pt x="484" y="1"/>
                  </a:moveTo>
                  <a:cubicBezTo>
                    <a:pt x="1" y="1"/>
                    <a:pt x="50" y="2224"/>
                    <a:pt x="3186" y="5028"/>
                  </a:cubicBezTo>
                  <a:lnTo>
                    <a:pt x="3262" y="5038"/>
                  </a:lnTo>
                  <a:lnTo>
                    <a:pt x="3287" y="5111"/>
                  </a:lnTo>
                  <a:cubicBezTo>
                    <a:pt x="5361" y="6617"/>
                    <a:pt x="6982" y="7048"/>
                    <a:pt x="7909" y="7048"/>
                  </a:cubicBezTo>
                  <a:cubicBezTo>
                    <a:pt x="8555" y="7048"/>
                    <a:pt x="8864" y="6838"/>
                    <a:pt x="8754" y="6638"/>
                  </a:cubicBezTo>
                  <a:cubicBezTo>
                    <a:pt x="8736" y="6609"/>
                    <a:pt x="8721" y="6580"/>
                    <a:pt x="8707" y="6551"/>
                  </a:cubicBezTo>
                  <a:cubicBezTo>
                    <a:pt x="8617" y="6561"/>
                    <a:pt x="8518" y="6566"/>
                    <a:pt x="8412" y="6566"/>
                  </a:cubicBezTo>
                  <a:cubicBezTo>
                    <a:pt x="6364" y="6566"/>
                    <a:pt x="1559" y="4688"/>
                    <a:pt x="694" y="88"/>
                  </a:cubicBezTo>
                  <a:cubicBezTo>
                    <a:pt x="694" y="73"/>
                    <a:pt x="687" y="63"/>
                    <a:pt x="687" y="48"/>
                  </a:cubicBezTo>
                  <a:cubicBezTo>
                    <a:pt x="636" y="37"/>
                    <a:pt x="586" y="23"/>
                    <a:pt x="535" y="8"/>
                  </a:cubicBezTo>
                  <a:cubicBezTo>
                    <a:pt x="518" y="3"/>
                    <a:pt x="501" y="1"/>
                    <a:pt x="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56"/>
          <p:cNvGrpSpPr/>
          <p:nvPr/>
        </p:nvGrpSpPr>
        <p:grpSpPr>
          <a:xfrm>
            <a:off x="7255410" y="3057088"/>
            <a:ext cx="658437" cy="606211"/>
            <a:chOff x="2269800" y="3294125"/>
            <a:chExt cx="434325" cy="399875"/>
          </a:xfrm>
        </p:grpSpPr>
        <p:sp>
          <p:nvSpPr>
            <p:cNvPr id="1876" name="Google Shape;1876;p56"/>
            <p:cNvSpPr/>
            <p:nvPr/>
          </p:nvSpPr>
          <p:spPr>
            <a:xfrm>
              <a:off x="2510375" y="3326400"/>
              <a:ext cx="193750" cy="164450"/>
            </a:xfrm>
            <a:custGeom>
              <a:avLst/>
              <a:gdLst/>
              <a:ahLst/>
              <a:cxnLst/>
              <a:rect l="l" t="t" r="r" b="b"/>
              <a:pathLst>
                <a:path w="7750" h="6578" extrusionOk="0">
                  <a:moveTo>
                    <a:pt x="7164" y="1"/>
                  </a:moveTo>
                  <a:cubicBezTo>
                    <a:pt x="4760" y="297"/>
                    <a:pt x="2369" y="586"/>
                    <a:pt x="0" y="868"/>
                  </a:cubicBezTo>
                  <a:cubicBezTo>
                    <a:pt x="33" y="1626"/>
                    <a:pt x="51" y="2388"/>
                    <a:pt x="51" y="3146"/>
                  </a:cubicBezTo>
                  <a:cubicBezTo>
                    <a:pt x="62" y="4944"/>
                    <a:pt x="1680" y="6577"/>
                    <a:pt x="3792" y="6577"/>
                  </a:cubicBezTo>
                  <a:cubicBezTo>
                    <a:pt x="3817" y="6577"/>
                    <a:pt x="3842" y="6577"/>
                    <a:pt x="3868" y="6576"/>
                  </a:cubicBezTo>
                  <a:cubicBezTo>
                    <a:pt x="6020" y="6537"/>
                    <a:pt x="7749" y="4547"/>
                    <a:pt x="7536" y="2492"/>
                  </a:cubicBezTo>
                  <a:cubicBezTo>
                    <a:pt x="7435" y="1655"/>
                    <a:pt x="7313" y="824"/>
                    <a:pt x="7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2533925" y="3471200"/>
              <a:ext cx="121375" cy="222800"/>
            </a:xfrm>
            <a:custGeom>
              <a:avLst/>
              <a:gdLst/>
              <a:ahLst/>
              <a:cxnLst/>
              <a:rect l="l" t="t" r="r" b="b"/>
              <a:pathLst>
                <a:path w="4855" h="8912" extrusionOk="0">
                  <a:moveTo>
                    <a:pt x="2926" y="1"/>
                  </a:moveTo>
                  <a:lnTo>
                    <a:pt x="2640" y="376"/>
                  </a:lnTo>
                  <a:cubicBezTo>
                    <a:pt x="2640" y="376"/>
                    <a:pt x="2705" y="416"/>
                    <a:pt x="2713" y="1319"/>
                  </a:cubicBezTo>
                  <a:cubicBezTo>
                    <a:pt x="2767" y="2586"/>
                    <a:pt x="2633" y="6930"/>
                    <a:pt x="1857" y="7569"/>
                  </a:cubicBezTo>
                  <a:cubicBezTo>
                    <a:pt x="1497" y="7889"/>
                    <a:pt x="1102" y="7967"/>
                    <a:pt x="800" y="7967"/>
                  </a:cubicBezTo>
                  <a:cubicBezTo>
                    <a:pt x="508" y="7967"/>
                    <a:pt x="302" y="7894"/>
                    <a:pt x="297" y="7894"/>
                  </a:cubicBezTo>
                  <a:cubicBezTo>
                    <a:pt x="297" y="7894"/>
                    <a:pt x="297" y="7894"/>
                    <a:pt x="297" y="7894"/>
                  </a:cubicBezTo>
                  <a:cubicBezTo>
                    <a:pt x="279" y="7891"/>
                    <a:pt x="257" y="7887"/>
                    <a:pt x="236" y="7887"/>
                  </a:cubicBezTo>
                  <a:cubicBezTo>
                    <a:pt x="1" y="7887"/>
                    <a:pt x="15" y="8234"/>
                    <a:pt x="250" y="8266"/>
                  </a:cubicBezTo>
                  <a:cubicBezTo>
                    <a:pt x="1691" y="8479"/>
                    <a:pt x="3121" y="8692"/>
                    <a:pt x="4540" y="8909"/>
                  </a:cubicBezTo>
                  <a:cubicBezTo>
                    <a:pt x="4550" y="8911"/>
                    <a:pt x="4561" y="8911"/>
                    <a:pt x="4570" y="8911"/>
                  </a:cubicBezTo>
                  <a:cubicBezTo>
                    <a:pt x="4772" y="8911"/>
                    <a:pt x="4855" y="8577"/>
                    <a:pt x="4652" y="8501"/>
                  </a:cubicBezTo>
                  <a:cubicBezTo>
                    <a:pt x="4626" y="8494"/>
                    <a:pt x="4605" y="8490"/>
                    <a:pt x="4580" y="8486"/>
                  </a:cubicBezTo>
                  <a:cubicBezTo>
                    <a:pt x="4563" y="8487"/>
                    <a:pt x="4546" y="8487"/>
                    <a:pt x="4529" y="8487"/>
                  </a:cubicBezTo>
                  <a:cubicBezTo>
                    <a:pt x="3974" y="8487"/>
                    <a:pt x="3455" y="8201"/>
                    <a:pt x="3157" y="7732"/>
                  </a:cubicBezTo>
                  <a:cubicBezTo>
                    <a:pt x="2615" y="6912"/>
                    <a:pt x="3135" y="2749"/>
                    <a:pt x="3124" y="1315"/>
                  </a:cubicBezTo>
                  <a:cubicBezTo>
                    <a:pt x="3143" y="423"/>
                    <a:pt x="3247" y="352"/>
                    <a:pt x="3283" y="352"/>
                  </a:cubicBezTo>
                  <a:cubicBezTo>
                    <a:pt x="3289" y="352"/>
                    <a:pt x="3293" y="355"/>
                    <a:pt x="3294" y="355"/>
                  </a:cubicBezTo>
                  <a:cubicBezTo>
                    <a:pt x="3175" y="235"/>
                    <a:pt x="3052" y="120"/>
                    <a:pt x="2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2514700" y="3412250"/>
              <a:ext cx="183100" cy="78600"/>
            </a:xfrm>
            <a:custGeom>
              <a:avLst/>
              <a:gdLst/>
              <a:ahLst/>
              <a:cxnLst/>
              <a:rect l="l" t="t" r="r" b="b"/>
              <a:pathLst>
                <a:path w="7324" h="3144" extrusionOk="0">
                  <a:moveTo>
                    <a:pt x="7324" y="1"/>
                  </a:moveTo>
                  <a:cubicBezTo>
                    <a:pt x="4872" y="185"/>
                    <a:pt x="2431" y="366"/>
                    <a:pt x="1" y="539"/>
                  </a:cubicBezTo>
                  <a:cubicBezTo>
                    <a:pt x="420" y="1963"/>
                    <a:pt x="1828" y="3143"/>
                    <a:pt x="3607" y="3143"/>
                  </a:cubicBezTo>
                  <a:cubicBezTo>
                    <a:pt x="3636" y="3143"/>
                    <a:pt x="3665" y="3143"/>
                    <a:pt x="3695" y="3142"/>
                  </a:cubicBezTo>
                  <a:cubicBezTo>
                    <a:pt x="5511" y="3106"/>
                    <a:pt x="7013" y="1694"/>
                    <a:pt x="7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2269800" y="3311800"/>
              <a:ext cx="106825" cy="83475"/>
            </a:xfrm>
            <a:custGeom>
              <a:avLst/>
              <a:gdLst/>
              <a:ahLst/>
              <a:cxnLst/>
              <a:rect l="l" t="t" r="r" b="b"/>
              <a:pathLst>
                <a:path w="4273" h="3339" extrusionOk="0">
                  <a:moveTo>
                    <a:pt x="830" y="0"/>
                  </a:moveTo>
                  <a:cubicBezTo>
                    <a:pt x="544" y="0"/>
                    <a:pt x="281" y="70"/>
                    <a:pt x="80" y="245"/>
                  </a:cubicBezTo>
                  <a:cubicBezTo>
                    <a:pt x="0" y="318"/>
                    <a:pt x="36" y="426"/>
                    <a:pt x="109" y="477"/>
                  </a:cubicBezTo>
                  <a:cubicBezTo>
                    <a:pt x="398" y="690"/>
                    <a:pt x="704" y="668"/>
                    <a:pt x="1047" y="733"/>
                  </a:cubicBezTo>
                  <a:cubicBezTo>
                    <a:pt x="1448" y="809"/>
                    <a:pt x="1831" y="950"/>
                    <a:pt x="2185" y="1152"/>
                  </a:cubicBezTo>
                  <a:cubicBezTo>
                    <a:pt x="2976" y="1610"/>
                    <a:pt x="3575" y="2340"/>
                    <a:pt x="3864" y="3206"/>
                  </a:cubicBezTo>
                  <a:lnTo>
                    <a:pt x="3864" y="3203"/>
                  </a:lnTo>
                  <a:cubicBezTo>
                    <a:pt x="3896" y="3298"/>
                    <a:pt x="3970" y="3339"/>
                    <a:pt x="4045" y="3339"/>
                  </a:cubicBezTo>
                  <a:cubicBezTo>
                    <a:pt x="4158" y="3339"/>
                    <a:pt x="4273" y="3245"/>
                    <a:pt x="4247" y="3102"/>
                  </a:cubicBezTo>
                  <a:cubicBezTo>
                    <a:pt x="4066" y="2091"/>
                    <a:pt x="3546" y="1192"/>
                    <a:pt x="2647" y="617"/>
                  </a:cubicBezTo>
                  <a:cubicBezTo>
                    <a:pt x="2214" y="343"/>
                    <a:pt x="1466" y="0"/>
                    <a:pt x="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2329100" y="3294125"/>
              <a:ext cx="76850" cy="60500"/>
            </a:xfrm>
            <a:custGeom>
              <a:avLst/>
              <a:gdLst/>
              <a:ahLst/>
              <a:cxnLst/>
              <a:rect l="l" t="t" r="r" b="b"/>
              <a:pathLst>
                <a:path w="3074" h="2420" extrusionOk="0">
                  <a:moveTo>
                    <a:pt x="1457" y="1"/>
                  </a:moveTo>
                  <a:cubicBezTo>
                    <a:pt x="966" y="1"/>
                    <a:pt x="460" y="182"/>
                    <a:pt x="272" y="620"/>
                  </a:cubicBezTo>
                  <a:cubicBezTo>
                    <a:pt x="1" y="1256"/>
                    <a:pt x="427" y="1971"/>
                    <a:pt x="903" y="2386"/>
                  </a:cubicBezTo>
                  <a:lnTo>
                    <a:pt x="900" y="2386"/>
                  </a:lnTo>
                  <a:cubicBezTo>
                    <a:pt x="927" y="2409"/>
                    <a:pt x="959" y="2420"/>
                    <a:pt x="991" y="2420"/>
                  </a:cubicBezTo>
                  <a:cubicBezTo>
                    <a:pt x="1093" y="2420"/>
                    <a:pt x="1194" y="2319"/>
                    <a:pt x="1120" y="2224"/>
                  </a:cubicBezTo>
                  <a:cubicBezTo>
                    <a:pt x="806" y="1826"/>
                    <a:pt x="304" y="797"/>
                    <a:pt x="1059" y="573"/>
                  </a:cubicBezTo>
                  <a:cubicBezTo>
                    <a:pt x="1158" y="544"/>
                    <a:pt x="1283" y="527"/>
                    <a:pt x="1414" y="527"/>
                  </a:cubicBezTo>
                  <a:cubicBezTo>
                    <a:pt x="1667" y="527"/>
                    <a:pt x="1941" y="589"/>
                    <a:pt x="2091" y="739"/>
                  </a:cubicBezTo>
                  <a:cubicBezTo>
                    <a:pt x="2308" y="954"/>
                    <a:pt x="2196" y="1269"/>
                    <a:pt x="1996" y="1269"/>
                  </a:cubicBezTo>
                  <a:cubicBezTo>
                    <a:pt x="1927" y="1269"/>
                    <a:pt x="1847" y="1231"/>
                    <a:pt x="1766" y="1137"/>
                  </a:cubicBezTo>
                  <a:cubicBezTo>
                    <a:pt x="1742" y="1108"/>
                    <a:pt x="1711" y="1096"/>
                    <a:pt x="1680" y="1096"/>
                  </a:cubicBezTo>
                  <a:cubicBezTo>
                    <a:pt x="1609" y="1096"/>
                    <a:pt x="1537" y="1157"/>
                    <a:pt x="1532" y="1227"/>
                  </a:cubicBezTo>
                  <a:cubicBezTo>
                    <a:pt x="1517" y="1583"/>
                    <a:pt x="1800" y="1761"/>
                    <a:pt x="2101" y="1761"/>
                  </a:cubicBezTo>
                  <a:cubicBezTo>
                    <a:pt x="2307" y="1761"/>
                    <a:pt x="2521" y="1678"/>
                    <a:pt x="2655" y="1512"/>
                  </a:cubicBezTo>
                  <a:cubicBezTo>
                    <a:pt x="3074" y="999"/>
                    <a:pt x="2658" y="324"/>
                    <a:pt x="2109" y="115"/>
                  </a:cubicBezTo>
                  <a:cubicBezTo>
                    <a:pt x="1919" y="42"/>
                    <a:pt x="1690" y="1"/>
                    <a:pt x="1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2342200" y="3381575"/>
              <a:ext cx="71700" cy="53900"/>
            </a:xfrm>
            <a:custGeom>
              <a:avLst/>
              <a:gdLst/>
              <a:ahLst/>
              <a:cxnLst/>
              <a:rect l="l" t="t" r="r" b="b"/>
              <a:pathLst>
                <a:path w="2868" h="2156" extrusionOk="0">
                  <a:moveTo>
                    <a:pt x="1434" y="0"/>
                  </a:moveTo>
                  <a:cubicBezTo>
                    <a:pt x="0" y="0"/>
                    <a:pt x="4" y="2156"/>
                    <a:pt x="1434" y="2156"/>
                  </a:cubicBezTo>
                  <a:cubicBezTo>
                    <a:pt x="2867" y="2156"/>
                    <a:pt x="2867" y="0"/>
                    <a:pt x="1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2393375" y="3387975"/>
              <a:ext cx="63225" cy="47500"/>
            </a:xfrm>
            <a:custGeom>
              <a:avLst/>
              <a:gdLst/>
              <a:ahLst/>
              <a:cxnLst/>
              <a:rect l="l" t="t" r="r" b="b"/>
              <a:pathLst>
                <a:path w="2529" h="1900" extrusionOk="0">
                  <a:moveTo>
                    <a:pt x="1264" y="1"/>
                  </a:moveTo>
                  <a:cubicBezTo>
                    <a:pt x="1" y="1"/>
                    <a:pt x="1" y="1900"/>
                    <a:pt x="1264" y="1900"/>
                  </a:cubicBezTo>
                  <a:cubicBezTo>
                    <a:pt x="2528" y="1900"/>
                    <a:pt x="2528" y="1"/>
                    <a:pt x="1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2378850" y="3429500"/>
              <a:ext cx="59500" cy="44800"/>
            </a:xfrm>
            <a:custGeom>
              <a:avLst/>
              <a:gdLst/>
              <a:ahLst/>
              <a:cxnLst/>
              <a:rect l="l" t="t" r="r" b="b"/>
              <a:pathLst>
                <a:path w="2380" h="1792" extrusionOk="0">
                  <a:moveTo>
                    <a:pt x="1188" y="1"/>
                  </a:moveTo>
                  <a:cubicBezTo>
                    <a:pt x="0" y="1"/>
                    <a:pt x="0" y="1792"/>
                    <a:pt x="1188" y="1792"/>
                  </a:cubicBezTo>
                  <a:cubicBezTo>
                    <a:pt x="2380" y="1792"/>
                    <a:pt x="2380" y="1"/>
                    <a:pt x="1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2331900" y="3423625"/>
              <a:ext cx="46425" cy="43900"/>
            </a:xfrm>
            <a:custGeom>
              <a:avLst/>
              <a:gdLst/>
              <a:ahLst/>
              <a:cxnLst/>
              <a:rect l="l" t="t" r="r" b="b"/>
              <a:pathLst>
                <a:path w="1857" h="1756" extrusionOk="0">
                  <a:moveTo>
                    <a:pt x="929" y="1"/>
                  </a:moveTo>
                  <a:cubicBezTo>
                    <a:pt x="441" y="1"/>
                    <a:pt x="40" y="387"/>
                    <a:pt x="22" y="878"/>
                  </a:cubicBezTo>
                  <a:cubicBezTo>
                    <a:pt x="1" y="1348"/>
                    <a:pt x="456" y="1756"/>
                    <a:pt x="929" y="1756"/>
                  </a:cubicBezTo>
                  <a:cubicBezTo>
                    <a:pt x="1420" y="1756"/>
                    <a:pt x="1821" y="1366"/>
                    <a:pt x="1835" y="878"/>
                  </a:cubicBezTo>
                  <a:cubicBezTo>
                    <a:pt x="1857" y="405"/>
                    <a:pt x="1402" y="1"/>
                    <a:pt x="9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2309700" y="3380925"/>
              <a:ext cx="47225" cy="44725"/>
            </a:xfrm>
            <a:custGeom>
              <a:avLst/>
              <a:gdLst/>
              <a:ahLst/>
              <a:cxnLst/>
              <a:rect l="l" t="t" r="r" b="b"/>
              <a:pathLst>
                <a:path w="1889" h="1789" extrusionOk="0">
                  <a:moveTo>
                    <a:pt x="946" y="1"/>
                  </a:moveTo>
                  <a:cubicBezTo>
                    <a:pt x="448" y="1"/>
                    <a:pt x="40" y="394"/>
                    <a:pt x="22" y="893"/>
                  </a:cubicBezTo>
                  <a:cubicBezTo>
                    <a:pt x="0" y="1377"/>
                    <a:pt x="463" y="1788"/>
                    <a:pt x="946" y="1788"/>
                  </a:cubicBezTo>
                  <a:cubicBezTo>
                    <a:pt x="1441" y="1788"/>
                    <a:pt x="1849" y="1391"/>
                    <a:pt x="1867" y="893"/>
                  </a:cubicBezTo>
                  <a:cubicBezTo>
                    <a:pt x="1889" y="413"/>
                    <a:pt x="1427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2377575" y="3348425"/>
              <a:ext cx="48950" cy="46350"/>
            </a:xfrm>
            <a:custGeom>
              <a:avLst/>
              <a:gdLst/>
              <a:ahLst/>
              <a:cxnLst/>
              <a:rect l="l" t="t" r="r" b="b"/>
              <a:pathLst>
                <a:path w="1958" h="1854" extrusionOk="0">
                  <a:moveTo>
                    <a:pt x="979" y="1"/>
                  </a:moveTo>
                  <a:cubicBezTo>
                    <a:pt x="463" y="1"/>
                    <a:pt x="40" y="409"/>
                    <a:pt x="22" y="925"/>
                  </a:cubicBezTo>
                  <a:cubicBezTo>
                    <a:pt x="1" y="1427"/>
                    <a:pt x="477" y="1853"/>
                    <a:pt x="979" y="1853"/>
                  </a:cubicBezTo>
                  <a:cubicBezTo>
                    <a:pt x="1496" y="1850"/>
                    <a:pt x="1918" y="1442"/>
                    <a:pt x="1933" y="925"/>
                  </a:cubicBezTo>
                  <a:cubicBezTo>
                    <a:pt x="1958" y="427"/>
                    <a:pt x="1478" y="1"/>
                    <a:pt x="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2321075" y="3346350"/>
              <a:ext cx="61575" cy="46250"/>
            </a:xfrm>
            <a:custGeom>
              <a:avLst/>
              <a:gdLst/>
              <a:ahLst/>
              <a:cxnLst/>
              <a:rect l="l" t="t" r="r" b="b"/>
              <a:pathLst>
                <a:path w="2463" h="1850" extrusionOk="0">
                  <a:moveTo>
                    <a:pt x="1232" y="1"/>
                  </a:moveTo>
                  <a:cubicBezTo>
                    <a:pt x="0" y="1"/>
                    <a:pt x="0" y="1850"/>
                    <a:pt x="1232" y="1850"/>
                  </a:cubicBezTo>
                  <a:cubicBezTo>
                    <a:pt x="2463" y="1850"/>
                    <a:pt x="2463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2414050" y="3429950"/>
              <a:ext cx="61050" cy="45975"/>
            </a:xfrm>
            <a:custGeom>
              <a:avLst/>
              <a:gdLst/>
              <a:ahLst/>
              <a:cxnLst/>
              <a:rect l="l" t="t" r="r" b="b"/>
              <a:pathLst>
                <a:path w="2442" h="1839" extrusionOk="0">
                  <a:moveTo>
                    <a:pt x="1221" y="1"/>
                  </a:moveTo>
                  <a:cubicBezTo>
                    <a:pt x="1" y="1"/>
                    <a:pt x="4" y="1839"/>
                    <a:pt x="1221" y="1839"/>
                  </a:cubicBezTo>
                  <a:cubicBezTo>
                    <a:pt x="2442" y="1839"/>
                    <a:pt x="2442" y="1"/>
                    <a:pt x="1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2468675" y="3446200"/>
              <a:ext cx="45600" cy="43075"/>
            </a:xfrm>
            <a:custGeom>
              <a:avLst/>
              <a:gdLst/>
              <a:ahLst/>
              <a:cxnLst/>
              <a:rect l="l" t="t" r="r" b="b"/>
              <a:pathLst>
                <a:path w="1824" h="1723" extrusionOk="0">
                  <a:moveTo>
                    <a:pt x="914" y="1"/>
                  </a:moveTo>
                  <a:cubicBezTo>
                    <a:pt x="433" y="1"/>
                    <a:pt x="40" y="383"/>
                    <a:pt x="22" y="864"/>
                  </a:cubicBezTo>
                  <a:cubicBezTo>
                    <a:pt x="0" y="1329"/>
                    <a:pt x="448" y="1723"/>
                    <a:pt x="914" y="1723"/>
                  </a:cubicBezTo>
                  <a:cubicBezTo>
                    <a:pt x="1394" y="1723"/>
                    <a:pt x="1788" y="1344"/>
                    <a:pt x="1802" y="864"/>
                  </a:cubicBezTo>
                  <a:cubicBezTo>
                    <a:pt x="1824" y="398"/>
                    <a:pt x="1380" y="1"/>
                    <a:pt x="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2449450" y="3408750"/>
              <a:ext cx="55700" cy="41900"/>
            </a:xfrm>
            <a:custGeom>
              <a:avLst/>
              <a:gdLst/>
              <a:ahLst/>
              <a:cxnLst/>
              <a:rect l="l" t="t" r="r" b="b"/>
              <a:pathLst>
                <a:path w="2228" h="1676" extrusionOk="0">
                  <a:moveTo>
                    <a:pt x="1116" y="0"/>
                  </a:moveTo>
                  <a:cubicBezTo>
                    <a:pt x="0" y="0"/>
                    <a:pt x="0" y="1676"/>
                    <a:pt x="1116" y="1676"/>
                  </a:cubicBezTo>
                  <a:cubicBezTo>
                    <a:pt x="2228" y="1676"/>
                    <a:pt x="2228" y="0"/>
                    <a:pt x="1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2356900" y="3427150"/>
              <a:ext cx="48875" cy="36775"/>
            </a:xfrm>
            <a:custGeom>
              <a:avLst/>
              <a:gdLst/>
              <a:ahLst/>
              <a:cxnLst/>
              <a:rect l="l" t="t" r="r" b="b"/>
              <a:pathLst>
                <a:path w="1955" h="1471" extrusionOk="0">
                  <a:moveTo>
                    <a:pt x="976" y="1"/>
                  </a:moveTo>
                  <a:cubicBezTo>
                    <a:pt x="1" y="1"/>
                    <a:pt x="1" y="1470"/>
                    <a:pt x="976" y="1470"/>
                  </a:cubicBezTo>
                  <a:cubicBezTo>
                    <a:pt x="1954" y="1470"/>
                    <a:pt x="1954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2296525" y="3406200"/>
              <a:ext cx="62675" cy="47150"/>
            </a:xfrm>
            <a:custGeom>
              <a:avLst/>
              <a:gdLst/>
              <a:ahLst/>
              <a:cxnLst/>
              <a:rect l="l" t="t" r="r" b="b"/>
              <a:pathLst>
                <a:path w="2507" h="1886" extrusionOk="0">
                  <a:moveTo>
                    <a:pt x="1253" y="1"/>
                  </a:moveTo>
                  <a:cubicBezTo>
                    <a:pt x="0" y="1"/>
                    <a:pt x="4" y="1886"/>
                    <a:pt x="1253" y="1886"/>
                  </a:cubicBezTo>
                  <a:cubicBezTo>
                    <a:pt x="2506" y="1886"/>
                    <a:pt x="2506" y="1"/>
                    <a:pt x="1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2344175" y="3371550"/>
              <a:ext cx="39300" cy="29625"/>
            </a:xfrm>
            <a:custGeom>
              <a:avLst/>
              <a:gdLst/>
              <a:ahLst/>
              <a:cxnLst/>
              <a:rect l="l" t="t" r="r" b="b"/>
              <a:pathLst>
                <a:path w="1572" h="1185" extrusionOk="0">
                  <a:moveTo>
                    <a:pt x="788" y="0"/>
                  </a:moveTo>
                  <a:cubicBezTo>
                    <a:pt x="1" y="0"/>
                    <a:pt x="1" y="1185"/>
                    <a:pt x="788" y="1185"/>
                  </a:cubicBezTo>
                  <a:cubicBezTo>
                    <a:pt x="1571" y="1185"/>
                    <a:pt x="1571" y="0"/>
                    <a:pt x="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2433900" y="3441775"/>
              <a:ext cx="60600" cy="45625"/>
            </a:xfrm>
            <a:custGeom>
              <a:avLst/>
              <a:gdLst/>
              <a:ahLst/>
              <a:cxnLst/>
              <a:rect l="l" t="t" r="r" b="b"/>
              <a:pathLst>
                <a:path w="2424" h="1825" extrusionOk="0">
                  <a:moveTo>
                    <a:pt x="1214" y="1"/>
                  </a:moveTo>
                  <a:cubicBezTo>
                    <a:pt x="1" y="1"/>
                    <a:pt x="5" y="1824"/>
                    <a:pt x="1214" y="1824"/>
                  </a:cubicBezTo>
                  <a:cubicBezTo>
                    <a:pt x="2424" y="1824"/>
                    <a:pt x="2424" y="1"/>
                    <a:pt x="12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2427675" y="3395825"/>
              <a:ext cx="44725" cy="42375"/>
            </a:xfrm>
            <a:custGeom>
              <a:avLst/>
              <a:gdLst/>
              <a:ahLst/>
              <a:cxnLst/>
              <a:rect l="l" t="t" r="r" b="b"/>
              <a:pathLst>
                <a:path w="1789" h="1695" extrusionOk="0">
                  <a:moveTo>
                    <a:pt x="893" y="1"/>
                  </a:moveTo>
                  <a:cubicBezTo>
                    <a:pt x="423" y="1"/>
                    <a:pt x="37" y="376"/>
                    <a:pt x="22" y="849"/>
                  </a:cubicBezTo>
                  <a:cubicBezTo>
                    <a:pt x="1" y="1304"/>
                    <a:pt x="438" y="1694"/>
                    <a:pt x="893" y="1694"/>
                  </a:cubicBezTo>
                  <a:cubicBezTo>
                    <a:pt x="1366" y="1694"/>
                    <a:pt x="1752" y="1319"/>
                    <a:pt x="1767" y="849"/>
                  </a:cubicBezTo>
                  <a:cubicBezTo>
                    <a:pt x="1788" y="391"/>
                    <a:pt x="1351" y="1"/>
                    <a:pt x="8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2395100" y="3344475"/>
              <a:ext cx="55275" cy="41550"/>
            </a:xfrm>
            <a:custGeom>
              <a:avLst/>
              <a:gdLst/>
              <a:ahLst/>
              <a:cxnLst/>
              <a:rect l="l" t="t" r="r" b="b"/>
              <a:pathLst>
                <a:path w="2211" h="1662" extrusionOk="0">
                  <a:moveTo>
                    <a:pt x="1105" y="0"/>
                  </a:moveTo>
                  <a:cubicBezTo>
                    <a:pt x="0" y="0"/>
                    <a:pt x="4" y="1661"/>
                    <a:pt x="1105" y="1661"/>
                  </a:cubicBezTo>
                  <a:cubicBezTo>
                    <a:pt x="2210" y="1661"/>
                    <a:pt x="2210" y="0"/>
                    <a:pt x="1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56"/>
          <p:cNvGrpSpPr/>
          <p:nvPr/>
        </p:nvGrpSpPr>
        <p:grpSpPr>
          <a:xfrm>
            <a:off x="4804908" y="2818676"/>
            <a:ext cx="285349" cy="594083"/>
            <a:chOff x="2913450" y="3071475"/>
            <a:chExt cx="188225" cy="391875"/>
          </a:xfrm>
        </p:grpSpPr>
        <p:sp>
          <p:nvSpPr>
            <p:cNvPr id="1898" name="Google Shape;1898;p56"/>
            <p:cNvSpPr/>
            <p:nvPr/>
          </p:nvSpPr>
          <p:spPr>
            <a:xfrm>
              <a:off x="2952000" y="3314025"/>
              <a:ext cx="14275" cy="73175"/>
            </a:xfrm>
            <a:custGeom>
              <a:avLst/>
              <a:gdLst/>
              <a:ahLst/>
              <a:cxnLst/>
              <a:rect l="l" t="t" r="r" b="b"/>
              <a:pathLst>
                <a:path w="571" h="2927" extrusionOk="0">
                  <a:moveTo>
                    <a:pt x="399" y="0"/>
                  </a:moveTo>
                  <a:cubicBezTo>
                    <a:pt x="347" y="0"/>
                    <a:pt x="294" y="30"/>
                    <a:pt x="274" y="95"/>
                  </a:cubicBezTo>
                  <a:lnTo>
                    <a:pt x="274" y="91"/>
                  </a:lnTo>
                  <a:cubicBezTo>
                    <a:pt x="105" y="543"/>
                    <a:pt x="65" y="1052"/>
                    <a:pt x="40" y="1525"/>
                  </a:cubicBezTo>
                  <a:cubicBezTo>
                    <a:pt x="25" y="1767"/>
                    <a:pt x="14" y="2009"/>
                    <a:pt x="18" y="2251"/>
                  </a:cubicBezTo>
                  <a:cubicBezTo>
                    <a:pt x="22" y="2471"/>
                    <a:pt x="0" y="2764"/>
                    <a:pt x="195" y="2904"/>
                  </a:cubicBezTo>
                  <a:cubicBezTo>
                    <a:pt x="216" y="2920"/>
                    <a:pt x="240" y="2927"/>
                    <a:pt x="264" y="2927"/>
                  </a:cubicBezTo>
                  <a:cubicBezTo>
                    <a:pt x="307" y="2927"/>
                    <a:pt x="351" y="2907"/>
                    <a:pt x="383" y="2879"/>
                  </a:cubicBezTo>
                  <a:cubicBezTo>
                    <a:pt x="556" y="2735"/>
                    <a:pt x="506" y="2402"/>
                    <a:pt x="502" y="2204"/>
                  </a:cubicBezTo>
                  <a:cubicBezTo>
                    <a:pt x="502" y="1976"/>
                    <a:pt x="502" y="1752"/>
                    <a:pt x="509" y="1529"/>
                  </a:cubicBezTo>
                  <a:cubicBezTo>
                    <a:pt x="524" y="1066"/>
                    <a:pt x="571" y="593"/>
                    <a:pt x="531" y="128"/>
                  </a:cubicBezTo>
                  <a:cubicBezTo>
                    <a:pt x="529" y="46"/>
                    <a:pt x="464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2913450" y="3071475"/>
              <a:ext cx="93725" cy="273100"/>
            </a:xfrm>
            <a:custGeom>
              <a:avLst/>
              <a:gdLst/>
              <a:ahLst/>
              <a:cxnLst/>
              <a:rect l="l" t="t" r="r" b="b"/>
              <a:pathLst>
                <a:path w="3749" h="10924" extrusionOk="0">
                  <a:moveTo>
                    <a:pt x="1856" y="1"/>
                  </a:moveTo>
                  <a:cubicBezTo>
                    <a:pt x="1621" y="622"/>
                    <a:pt x="1470" y="1272"/>
                    <a:pt x="1325" y="1918"/>
                  </a:cubicBezTo>
                  <a:cubicBezTo>
                    <a:pt x="863" y="3991"/>
                    <a:pt x="473" y="6074"/>
                    <a:pt x="163" y="8176"/>
                  </a:cubicBezTo>
                  <a:cubicBezTo>
                    <a:pt x="80" y="8743"/>
                    <a:pt x="0" y="9331"/>
                    <a:pt x="166" y="9880"/>
                  </a:cubicBezTo>
                  <a:cubicBezTo>
                    <a:pt x="332" y="10427"/>
                    <a:pt x="806" y="10924"/>
                    <a:pt x="1381" y="10924"/>
                  </a:cubicBezTo>
                  <a:cubicBezTo>
                    <a:pt x="1383" y="10924"/>
                    <a:pt x="1385" y="10924"/>
                    <a:pt x="1387" y="10924"/>
                  </a:cubicBezTo>
                  <a:lnTo>
                    <a:pt x="2362" y="10924"/>
                  </a:lnTo>
                  <a:cubicBezTo>
                    <a:pt x="2364" y="10924"/>
                    <a:pt x="2366" y="10924"/>
                    <a:pt x="2368" y="10924"/>
                  </a:cubicBezTo>
                  <a:cubicBezTo>
                    <a:pt x="2939" y="10924"/>
                    <a:pt x="3413" y="10427"/>
                    <a:pt x="3579" y="9880"/>
                  </a:cubicBezTo>
                  <a:cubicBezTo>
                    <a:pt x="3748" y="9335"/>
                    <a:pt x="3665" y="8743"/>
                    <a:pt x="3582" y="8176"/>
                  </a:cubicBezTo>
                  <a:cubicBezTo>
                    <a:pt x="3272" y="6078"/>
                    <a:pt x="2882" y="3991"/>
                    <a:pt x="2419" y="1918"/>
                  </a:cubicBezTo>
                  <a:cubicBezTo>
                    <a:pt x="2275" y="1272"/>
                    <a:pt x="2123" y="622"/>
                    <a:pt x="1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2913450" y="3130250"/>
              <a:ext cx="93350" cy="214425"/>
            </a:xfrm>
            <a:custGeom>
              <a:avLst/>
              <a:gdLst/>
              <a:ahLst/>
              <a:cxnLst/>
              <a:rect l="l" t="t" r="r" b="b"/>
              <a:pathLst>
                <a:path w="3734" h="8577" extrusionOk="0">
                  <a:moveTo>
                    <a:pt x="1231" y="0"/>
                  </a:moveTo>
                  <a:lnTo>
                    <a:pt x="1231" y="0"/>
                  </a:lnTo>
                  <a:cubicBezTo>
                    <a:pt x="809" y="1929"/>
                    <a:pt x="455" y="3871"/>
                    <a:pt x="163" y="5825"/>
                  </a:cubicBezTo>
                  <a:cubicBezTo>
                    <a:pt x="76" y="6392"/>
                    <a:pt x="0" y="6984"/>
                    <a:pt x="166" y="7533"/>
                  </a:cubicBezTo>
                  <a:cubicBezTo>
                    <a:pt x="332" y="8082"/>
                    <a:pt x="809" y="8576"/>
                    <a:pt x="1383" y="8576"/>
                  </a:cubicBezTo>
                  <a:lnTo>
                    <a:pt x="2362" y="8576"/>
                  </a:lnTo>
                  <a:cubicBezTo>
                    <a:pt x="2936" y="8576"/>
                    <a:pt x="3412" y="8078"/>
                    <a:pt x="3579" y="7533"/>
                  </a:cubicBezTo>
                  <a:cubicBezTo>
                    <a:pt x="3734" y="7024"/>
                    <a:pt x="3680" y="6486"/>
                    <a:pt x="3604" y="5958"/>
                  </a:cubicBezTo>
                  <a:lnTo>
                    <a:pt x="3604" y="5958"/>
                  </a:lnTo>
                  <a:cubicBezTo>
                    <a:pt x="3537" y="5985"/>
                    <a:pt x="3467" y="5998"/>
                    <a:pt x="3397" y="5998"/>
                  </a:cubicBezTo>
                  <a:cubicBezTo>
                    <a:pt x="3354" y="5998"/>
                    <a:pt x="3311" y="5993"/>
                    <a:pt x="3268" y="5984"/>
                  </a:cubicBezTo>
                  <a:cubicBezTo>
                    <a:pt x="3044" y="5922"/>
                    <a:pt x="2893" y="5702"/>
                    <a:pt x="2846" y="5471"/>
                  </a:cubicBezTo>
                  <a:cubicBezTo>
                    <a:pt x="2799" y="5243"/>
                    <a:pt x="2838" y="5009"/>
                    <a:pt x="2882" y="4778"/>
                  </a:cubicBezTo>
                  <a:lnTo>
                    <a:pt x="2882" y="4778"/>
                  </a:lnTo>
                  <a:cubicBezTo>
                    <a:pt x="2857" y="4783"/>
                    <a:pt x="2832" y="4786"/>
                    <a:pt x="2807" y="4786"/>
                  </a:cubicBezTo>
                  <a:cubicBezTo>
                    <a:pt x="2655" y="4786"/>
                    <a:pt x="2510" y="4688"/>
                    <a:pt x="2423" y="4561"/>
                  </a:cubicBezTo>
                  <a:cubicBezTo>
                    <a:pt x="2326" y="4413"/>
                    <a:pt x="2289" y="4232"/>
                    <a:pt x="2264" y="4055"/>
                  </a:cubicBezTo>
                  <a:cubicBezTo>
                    <a:pt x="2210" y="3619"/>
                    <a:pt x="2214" y="3174"/>
                    <a:pt x="2279" y="2737"/>
                  </a:cubicBezTo>
                  <a:lnTo>
                    <a:pt x="2279" y="2737"/>
                  </a:lnTo>
                  <a:cubicBezTo>
                    <a:pt x="2254" y="2790"/>
                    <a:pt x="2198" y="2816"/>
                    <a:pt x="2139" y="2816"/>
                  </a:cubicBezTo>
                  <a:cubicBezTo>
                    <a:pt x="2094" y="2816"/>
                    <a:pt x="2046" y="2800"/>
                    <a:pt x="2011" y="2770"/>
                  </a:cubicBezTo>
                  <a:cubicBezTo>
                    <a:pt x="1936" y="2705"/>
                    <a:pt x="1903" y="2600"/>
                    <a:pt x="1885" y="2499"/>
                  </a:cubicBezTo>
                  <a:cubicBezTo>
                    <a:pt x="1795" y="2059"/>
                    <a:pt x="1802" y="1607"/>
                    <a:pt x="1813" y="1159"/>
                  </a:cubicBezTo>
                  <a:lnTo>
                    <a:pt x="1813" y="1159"/>
                  </a:lnTo>
                  <a:cubicBezTo>
                    <a:pt x="1777" y="1284"/>
                    <a:pt x="1662" y="1367"/>
                    <a:pt x="1538" y="1367"/>
                  </a:cubicBezTo>
                  <a:cubicBezTo>
                    <a:pt x="1510" y="1367"/>
                    <a:pt x="1483" y="1363"/>
                    <a:pt x="1455" y="1354"/>
                  </a:cubicBezTo>
                  <a:cubicBezTo>
                    <a:pt x="1253" y="1282"/>
                    <a:pt x="1210" y="1022"/>
                    <a:pt x="1206" y="813"/>
                  </a:cubicBezTo>
                  <a:cubicBezTo>
                    <a:pt x="1203" y="542"/>
                    <a:pt x="1213" y="271"/>
                    <a:pt x="1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3046600" y="3390125"/>
              <a:ext cx="14275" cy="73225"/>
            </a:xfrm>
            <a:custGeom>
              <a:avLst/>
              <a:gdLst/>
              <a:ahLst/>
              <a:cxnLst/>
              <a:rect l="l" t="t" r="r" b="b"/>
              <a:pathLst>
                <a:path w="571" h="2929" extrusionOk="0">
                  <a:moveTo>
                    <a:pt x="398" y="1"/>
                  </a:moveTo>
                  <a:cubicBezTo>
                    <a:pt x="345" y="1"/>
                    <a:pt x="292" y="31"/>
                    <a:pt x="271" y="95"/>
                  </a:cubicBezTo>
                  <a:cubicBezTo>
                    <a:pt x="105" y="546"/>
                    <a:pt x="65" y="1056"/>
                    <a:pt x="40" y="1529"/>
                  </a:cubicBezTo>
                  <a:cubicBezTo>
                    <a:pt x="26" y="1771"/>
                    <a:pt x="15" y="2012"/>
                    <a:pt x="18" y="2254"/>
                  </a:cubicBezTo>
                  <a:cubicBezTo>
                    <a:pt x="22" y="2475"/>
                    <a:pt x="0" y="2767"/>
                    <a:pt x="195" y="2908"/>
                  </a:cubicBezTo>
                  <a:cubicBezTo>
                    <a:pt x="216" y="2923"/>
                    <a:pt x="241" y="2929"/>
                    <a:pt x="265" y="2929"/>
                  </a:cubicBezTo>
                  <a:cubicBezTo>
                    <a:pt x="307" y="2929"/>
                    <a:pt x="351" y="2910"/>
                    <a:pt x="383" y="2883"/>
                  </a:cubicBezTo>
                  <a:cubicBezTo>
                    <a:pt x="556" y="2738"/>
                    <a:pt x="506" y="2406"/>
                    <a:pt x="502" y="2204"/>
                  </a:cubicBezTo>
                  <a:cubicBezTo>
                    <a:pt x="502" y="1976"/>
                    <a:pt x="502" y="1756"/>
                    <a:pt x="509" y="1529"/>
                  </a:cubicBezTo>
                  <a:cubicBezTo>
                    <a:pt x="524" y="1066"/>
                    <a:pt x="571" y="593"/>
                    <a:pt x="531" y="131"/>
                  </a:cubicBezTo>
                  <a:cubicBezTo>
                    <a:pt x="529" y="47"/>
                    <a:pt x="46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3008050" y="3147675"/>
              <a:ext cx="93625" cy="273100"/>
            </a:xfrm>
            <a:custGeom>
              <a:avLst/>
              <a:gdLst/>
              <a:ahLst/>
              <a:cxnLst/>
              <a:rect l="l" t="t" r="r" b="b"/>
              <a:pathLst>
                <a:path w="3745" h="10924" extrusionOk="0">
                  <a:moveTo>
                    <a:pt x="1856" y="0"/>
                  </a:moveTo>
                  <a:cubicBezTo>
                    <a:pt x="1622" y="621"/>
                    <a:pt x="1470" y="1271"/>
                    <a:pt x="1326" y="1918"/>
                  </a:cubicBezTo>
                  <a:cubicBezTo>
                    <a:pt x="860" y="3990"/>
                    <a:pt x="473" y="6074"/>
                    <a:pt x="163" y="8175"/>
                  </a:cubicBezTo>
                  <a:cubicBezTo>
                    <a:pt x="76" y="8742"/>
                    <a:pt x="0" y="9331"/>
                    <a:pt x="167" y="9880"/>
                  </a:cubicBezTo>
                  <a:cubicBezTo>
                    <a:pt x="332" y="10427"/>
                    <a:pt x="806" y="10923"/>
                    <a:pt x="1377" y="10923"/>
                  </a:cubicBezTo>
                  <a:cubicBezTo>
                    <a:pt x="1379" y="10923"/>
                    <a:pt x="1381" y="10923"/>
                    <a:pt x="1383" y="10923"/>
                  </a:cubicBezTo>
                  <a:lnTo>
                    <a:pt x="2362" y="10923"/>
                  </a:lnTo>
                  <a:cubicBezTo>
                    <a:pt x="2364" y="10923"/>
                    <a:pt x="2366" y="10923"/>
                    <a:pt x="2368" y="10923"/>
                  </a:cubicBezTo>
                  <a:cubicBezTo>
                    <a:pt x="2936" y="10923"/>
                    <a:pt x="3413" y="10427"/>
                    <a:pt x="3579" y="9880"/>
                  </a:cubicBezTo>
                  <a:cubicBezTo>
                    <a:pt x="3745" y="9331"/>
                    <a:pt x="3669" y="8742"/>
                    <a:pt x="3582" y="8175"/>
                  </a:cubicBezTo>
                  <a:cubicBezTo>
                    <a:pt x="3272" y="6077"/>
                    <a:pt x="2882" y="3990"/>
                    <a:pt x="2420" y="1918"/>
                  </a:cubicBezTo>
                  <a:cubicBezTo>
                    <a:pt x="2275" y="1271"/>
                    <a:pt x="2124" y="621"/>
                    <a:pt x="1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3008050" y="3206350"/>
              <a:ext cx="93275" cy="214425"/>
            </a:xfrm>
            <a:custGeom>
              <a:avLst/>
              <a:gdLst/>
              <a:ahLst/>
              <a:cxnLst/>
              <a:rect l="l" t="t" r="r" b="b"/>
              <a:pathLst>
                <a:path w="3731" h="8577" extrusionOk="0">
                  <a:moveTo>
                    <a:pt x="1232" y="0"/>
                  </a:moveTo>
                  <a:cubicBezTo>
                    <a:pt x="809" y="1929"/>
                    <a:pt x="455" y="3871"/>
                    <a:pt x="163" y="5825"/>
                  </a:cubicBezTo>
                  <a:cubicBezTo>
                    <a:pt x="76" y="6395"/>
                    <a:pt x="0" y="6984"/>
                    <a:pt x="167" y="7533"/>
                  </a:cubicBezTo>
                  <a:cubicBezTo>
                    <a:pt x="332" y="8080"/>
                    <a:pt x="806" y="8576"/>
                    <a:pt x="1377" y="8576"/>
                  </a:cubicBezTo>
                  <a:cubicBezTo>
                    <a:pt x="1379" y="8576"/>
                    <a:pt x="1381" y="8576"/>
                    <a:pt x="1383" y="8576"/>
                  </a:cubicBezTo>
                  <a:lnTo>
                    <a:pt x="2362" y="8576"/>
                  </a:lnTo>
                  <a:cubicBezTo>
                    <a:pt x="2364" y="8576"/>
                    <a:pt x="2366" y="8576"/>
                    <a:pt x="2368" y="8576"/>
                  </a:cubicBezTo>
                  <a:cubicBezTo>
                    <a:pt x="2936" y="8576"/>
                    <a:pt x="3413" y="8080"/>
                    <a:pt x="3579" y="7533"/>
                  </a:cubicBezTo>
                  <a:cubicBezTo>
                    <a:pt x="3730" y="7027"/>
                    <a:pt x="3676" y="6486"/>
                    <a:pt x="3600" y="5958"/>
                  </a:cubicBezTo>
                  <a:lnTo>
                    <a:pt x="3600" y="5958"/>
                  </a:lnTo>
                  <a:cubicBezTo>
                    <a:pt x="3533" y="5986"/>
                    <a:pt x="3461" y="6001"/>
                    <a:pt x="3389" y="6001"/>
                  </a:cubicBezTo>
                  <a:cubicBezTo>
                    <a:pt x="3349" y="6001"/>
                    <a:pt x="3308" y="5996"/>
                    <a:pt x="3268" y="5987"/>
                  </a:cubicBezTo>
                  <a:cubicBezTo>
                    <a:pt x="3044" y="5929"/>
                    <a:pt x="2889" y="5706"/>
                    <a:pt x="2846" y="5478"/>
                  </a:cubicBezTo>
                  <a:cubicBezTo>
                    <a:pt x="2799" y="5247"/>
                    <a:pt x="2839" y="5012"/>
                    <a:pt x="2882" y="4781"/>
                  </a:cubicBezTo>
                  <a:lnTo>
                    <a:pt x="2882" y="4781"/>
                  </a:lnTo>
                  <a:cubicBezTo>
                    <a:pt x="2857" y="4787"/>
                    <a:pt x="2832" y="4789"/>
                    <a:pt x="2807" y="4789"/>
                  </a:cubicBezTo>
                  <a:cubicBezTo>
                    <a:pt x="2655" y="4789"/>
                    <a:pt x="2510" y="4692"/>
                    <a:pt x="2423" y="4565"/>
                  </a:cubicBezTo>
                  <a:cubicBezTo>
                    <a:pt x="2322" y="4417"/>
                    <a:pt x="2290" y="4236"/>
                    <a:pt x="2264" y="4059"/>
                  </a:cubicBezTo>
                  <a:cubicBezTo>
                    <a:pt x="2210" y="3622"/>
                    <a:pt x="2214" y="3178"/>
                    <a:pt x="2279" y="2741"/>
                  </a:cubicBezTo>
                  <a:lnTo>
                    <a:pt x="2279" y="2741"/>
                  </a:lnTo>
                  <a:cubicBezTo>
                    <a:pt x="2254" y="2794"/>
                    <a:pt x="2197" y="2820"/>
                    <a:pt x="2137" y="2820"/>
                  </a:cubicBezTo>
                  <a:cubicBezTo>
                    <a:pt x="2092" y="2820"/>
                    <a:pt x="2046" y="2805"/>
                    <a:pt x="2012" y="2777"/>
                  </a:cubicBezTo>
                  <a:cubicBezTo>
                    <a:pt x="1932" y="2709"/>
                    <a:pt x="1903" y="2604"/>
                    <a:pt x="1882" y="2503"/>
                  </a:cubicBezTo>
                  <a:cubicBezTo>
                    <a:pt x="1795" y="2062"/>
                    <a:pt x="1802" y="1611"/>
                    <a:pt x="1813" y="1163"/>
                  </a:cubicBezTo>
                  <a:lnTo>
                    <a:pt x="1813" y="1163"/>
                  </a:lnTo>
                  <a:cubicBezTo>
                    <a:pt x="1778" y="1287"/>
                    <a:pt x="1662" y="1371"/>
                    <a:pt x="1538" y="1371"/>
                  </a:cubicBezTo>
                  <a:cubicBezTo>
                    <a:pt x="1511" y="1371"/>
                    <a:pt x="1483" y="1367"/>
                    <a:pt x="1456" y="1358"/>
                  </a:cubicBezTo>
                  <a:cubicBezTo>
                    <a:pt x="1253" y="1286"/>
                    <a:pt x="1210" y="1026"/>
                    <a:pt x="1206" y="813"/>
                  </a:cubicBezTo>
                  <a:cubicBezTo>
                    <a:pt x="1203" y="542"/>
                    <a:pt x="1214" y="271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4" name="Google Shape;1904;p56"/>
          <p:cNvSpPr txBox="1">
            <a:spLocks noGrp="1"/>
          </p:cNvSpPr>
          <p:nvPr>
            <p:ph type="subTitle" idx="1"/>
          </p:nvPr>
        </p:nvSpPr>
        <p:spPr>
          <a:xfrm flipH="1">
            <a:off x="867250" y="2216300"/>
            <a:ext cx="3037500" cy="13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The idea behind the project was to create a game that is not only interesting to play, but also educational, and then implement it in our site.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05" name="Google Shape;1905;p56"/>
          <p:cNvSpPr txBox="1">
            <a:spLocks noGrp="1"/>
          </p:cNvSpPr>
          <p:nvPr>
            <p:ph type="title"/>
          </p:nvPr>
        </p:nvSpPr>
        <p:spPr>
          <a:xfrm>
            <a:off x="867553" y="1563106"/>
            <a:ext cx="30372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Project idea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66"/>
          <p:cNvSpPr txBox="1">
            <a:spLocks noGrp="1"/>
          </p:cNvSpPr>
          <p:nvPr>
            <p:ph type="title"/>
          </p:nvPr>
        </p:nvSpPr>
        <p:spPr>
          <a:xfrm>
            <a:off x="742700" y="431398"/>
            <a:ext cx="765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The Product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876" name="Google Shape;2876;p66"/>
          <p:cNvSpPr/>
          <p:nvPr/>
        </p:nvSpPr>
        <p:spPr>
          <a:xfrm>
            <a:off x="1078187" y="1605300"/>
            <a:ext cx="895475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6"/>
          <p:cNvSpPr/>
          <p:nvPr/>
        </p:nvSpPr>
        <p:spPr>
          <a:xfrm>
            <a:off x="2384071" y="3151159"/>
            <a:ext cx="895475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6"/>
          <p:cNvSpPr/>
          <p:nvPr/>
        </p:nvSpPr>
        <p:spPr>
          <a:xfrm>
            <a:off x="4653771" y="1605300"/>
            <a:ext cx="895475" cy="825425"/>
          </a:xfrm>
          <a:custGeom>
            <a:avLst/>
            <a:gdLst/>
            <a:ahLst/>
            <a:cxnLst/>
            <a:rect l="l" t="t" r="r" b="b"/>
            <a:pathLst>
              <a:path w="35819" h="33017" extrusionOk="0">
                <a:moveTo>
                  <a:pt x="25292" y="0"/>
                </a:moveTo>
                <a:cubicBezTo>
                  <a:pt x="23536" y="0"/>
                  <a:pt x="21852" y="689"/>
                  <a:pt x="20801" y="2287"/>
                </a:cubicBezTo>
                <a:lnTo>
                  <a:pt x="20874" y="2424"/>
                </a:lnTo>
                <a:cubicBezTo>
                  <a:pt x="20021" y="1374"/>
                  <a:pt x="18570" y="842"/>
                  <a:pt x="17137" y="842"/>
                </a:cubicBezTo>
                <a:cubicBezTo>
                  <a:pt x="15035" y="842"/>
                  <a:pt x="12972" y="1985"/>
                  <a:pt x="12885" y="4316"/>
                </a:cubicBezTo>
                <a:cubicBezTo>
                  <a:pt x="11534" y="3564"/>
                  <a:pt x="10172" y="3227"/>
                  <a:pt x="8901" y="3227"/>
                </a:cubicBezTo>
                <a:cubicBezTo>
                  <a:pt x="3775" y="3227"/>
                  <a:pt x="116" y="8697"/>
                  <a:pt x="4546" y="14473"/>
                </a:cubicBezTo>
                <a:cubicBezTo>
                  <a:pt x="698" y="18330"/>
                  <a:pt x="0" y="25549"/>
                  <a:pt x="6373" y="27229"/>
                </a:cubicBezTo>
                <a:cubicBezTo>
                  <a:pt x="6675" y="27313"/>
                  <a:pt x="7005" y="27348"/>
                  <a:pt x="7349" y="27348"/>
                </a:cubicBezTo>
                <a:cubicBezTo>
                  <a:pt x="8440" y="27348"/>
                  <a:pt x="9672" y="26990"/>
                  <a:pt x="10580" y="26669"/>
                </a:cubicBezTo>
                <a:cubicBezTo>
                  <a:pt x="11693" y="30240"/>
                  <a:pt x="15756" y="33017"/>
                  <a:pt x="19594" y="33017"/>
                </a:cubicBezTo>
                <a:cubicBezTo>
                  <a:pt x="21551" y="33017"/>
                  <a:pt x="23449" y="32295"/>
                  <a:pt x="24869" y="30590"/>
                </a:cubicBezTo>
                <a:cubicBezTo>
                  <a:pt x="25640" y="29681"/>
                  <a:pt x="26063" y="28487"/>
                  <a:pt x="26136" y="27303"/>
                </a:cubicBezTo>
                <a:lnTo>
                  <a:pt x="26063" y="27156"/>
                </a:lnTo>
                <a:lnTo>
                  <a:pt x="26063" y="27156"/>
                </a:lnTo>
                <a:cubicBezTo>
                  <a:pt x="26856" y="27469"/>
                  <a:pt x="27620" y="27612"/>
                  <a:pt x="28336" y="27612"/>
                </a:cubicBezTo>
                <a:cubicBezTo>
                  <a:pt x="32416" y="27612"/>
                  <a:pt x="34925" y="22988"/>
                  <a:pt x="32363" y="19175"/>
                </a:cubicBezTo>
                <a:cubicBezTo>
                  <a:pt x="31803" y="18257"/>
                  <a:pt x="31242" y="17697"/>
                  <a:pt x="30398" y="17072"/>
                </a:cubicBezTo>
                <a:lnTo>
                  <a:pt x="30398" y="17072"/>
                </a:lnTo>
                <a:cubicBezTo>
                  <a:pt x="30602" y="17152"/>
                  <a:pt x="30888" y="17191"/>
                  <a:pt x="31206" y="17191"/>
                </a:cubicBezTo>
                <a:cubicBezTo>
                  <a:pt x="31988" y="17191"/>
                  <a:pt x="32963" y="16956"/>
                  <a:pt x="33401" y="16512"/>
                </a:cubicBezTo>
                <a:cubicBezTo>
                  <a:pt x="35818" y="14035"/>
                  <a:pt x="34200" y="10336"/>
                  <a:pt x="30900" y="10336"/>
                </a:cubicBezTo>
                <a:cubicBezTo>
                  <a:pt x="30627" y="10336"/>
                  <a:pt x="30343" y="10361"/>
                  <a:pt x="30049" y="10414"/>
                </a:cubicBezTo>
                <a:cubicBezTo>
                  <a:pt x="30967" y="9294"/>
                  <a:pt x="32225" y="7613"/>
                  <a:pt x="32225" y="6144"/>
                </a:cubicBezTo>
                <a:cubicBezTo>
                  <a:pt x="32364" y="2583"/>
                  <a:pt x="28693" y="0"/>
                  <a:pt x="252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0" name="Google Shape;2880;p66"/>
          <p:cNvGrpSpPr/>
          <p:nvPr/>
        </p:nvGrpSpPr>
        <p:grpSpPr>
          <a:xfrm>
            <a:off x="1278085" y="1760198"/>
            <a:ext cx="450470" cy="449325"/>
            <a:chOff x="-20946600" y="3317850"/>
            <a:chExt cx="304825" cy="304050"/>
          </a:xfrm>
        </p:grpSpPr>
        <p:sp>
          <p:nvSpPr>
            <p:cNvPr id="2881" name="Google Shape;2881;p66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6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6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4" name="Google Shape;2884;p66"/>
          <p:cNvGrpSpPr/>
          <p:nvPr/>
        </p:nvGrpSpPr>
        <p:grpSpPr>
          <a:xfrm>
            <a:off x="4876261" y="3351495"/>
            <a:ext cx="450470" cy="446998"/>
            <a:chOff x="-15688425" y="3707725"/>
            <a:chExt cx="304825" cy="302475"/>
          </a:xfrm>
        </p:grpSpPr>
        <p:sp>
          <p:nvSpPr>
            <p:cNvPr id="2885" name="Google Shape;2885;p66"/>
            <p:cNvSpPr/>
            <p:nvPr/>
          </p:nvSpPr>
          <p:spPr>
            <a:xfrm>
              <a:off x="-15687650" y="3884950"/>
              <a:ext cx="304050" cy="125250"/>
            </a:xfrm>
            <a:custGeom>
              <a:avLst/>
              <a:gdLst/>
              <a:ahLst/>
              <a:cxnLst/>
              <a:rect l="l" t="t" r="r" b="b"/>
              <a:pathLst>
                <a:path w="12162" h="5010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851" y="725"/>
                  </a:lnTo>
                  <a:lnTo>
                    <a:pt x="1481" y="1922"/>
                  </a:lnTo>
                  <a:cubicBezTo>
                    <a:pt x="1576" y="2048"/>
                    <a:pt x="1702" y="2142"/>
                    <a:pt x="1796" y="2142"/>
                  </a:cubicBezTo>
                  <a:lnTo>
                    <a:pt x="3057" y="2142"/>
                  </a:lnTo>
                  <a:lnTo>
                    <a:pt x="3624" y="2835"/>
                  </a:lnTo>
                  <a:lnTo>
                    <a:pt x="6113" y="2835"/>
                  </a:lnTo>
                  <a:cubicBezTo>
                    <a:pt x="6302" y="2835"/>
                    <a:pt x="6459" y="2993"/>
                    <a:pt x="6459" y="3182"/>
                  </a:cubicBezTo>
                  <a:cubicBezTo>
                    <a:pt x="6459" y="3403"/>
                    <a:pt x="6302" y="3560"/>
                    <a:pt x="6113" y="3560"/>
                  </a:cubicBezTo>
                  <a:lnTo>
                    <a:pt x="4128" y="3560"/>
                  </a:lnTo>
                  <a:lnTo>
                    <a:pt x="5073" y="4852"/>
                  </a:lnTo>
                  <a:cubicBezTo>
                    <a:pt x="5168" y="4915"/>
                    <a:pt x="5231" y="5009"/>
                    <a:pt x="5357" y="5009"/>
                  </a:cubicBezTo>
                  <a:lnTo>
                    <a:pt x="6774" y="5009"/>
                  </a:lnTo>
                  <a:cubicBezTo>
                    <a:pt x="6900" y="5009"/>
                    <a:pt x="7058" y="4915"/>
                    <a:pt x="7089" y="4820"/>
                  </a:cubicBezTo>
                  <a:lnTo>
                    <a:pt x="7719" y="3560"/>
                  </a:lnTo>
                  <a:lnTo>
                    <a:pt x="8948" y="3560"/>
                  </a:lnTo>
                  <a:cubicBezTo>
                    <a:pt x="9043" y="3560"/>
                    <a:pt x="9169" y="3497"/>
                    <a:pt x="9200" y="3403"/>
                  </a:cubicBezTo>
                  <a:lnTo>
                    <a:pt x="10145" y="2079"/>
                  </a:lnTo>
                  <a:lnTo>
                    <a:pt x="8948" y="2079"/>
                  </a:lnTo>
                  <a:lnTo>
                    <a:pt x="8948" y="2142"/>
                  </a:lnTo>
                  <a:cubicBezTo>
                    <a:pt x="8728" y="2142"/>
                    <a:pt x="8570" y="1985"/>
                    <a:pt x="8570" y="1764"/>
                  </a:cubicBezTo>
                  <a:cubicBezTo>
                    <a:pt x="8570" y="1575"/>
                    <a:pt x="8728" y="1418"/>
                    <a:pt x="8948" y="1418"/>
                  </a:cubicBezTo>
                  <a:lnTo>
                    <a:pt x="10712" y="1418"/>
                  </a:lnTo>
                  <a:lnTo>
                    <a:pt x="11248" y="725"/>
                  </a:lnTo>
                  <a:lnTo>
                    <a:pt x="11815" y="725"/>
                  </a:lnTo>
                  <a:cubicBezTo>
                    <a:pt x="12004" y="725"/>
                    <a:pt x="12162" y="567"/>
                    <a:pt x="12162" y="347"/>
                  </a:cubicBezTo>
                  <a:cubicBezTo>
                    <a:pt x="12162" y="158"/>
                    <a:pt x="12004" y="0"/>
                    <a:pt x="11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6"/>
            <p:cNvSpPr/>
            <p:nvPr/>
          </p:nvSpPr>
          <p:spPr>
            <a:xfrm>
              <a:off x="-15634875" y="3956600"/>
              <a:ext cx="49650" cy="18150"/>
            </a:xfrm>
            <a:custGeom>
              <a:avLst/>
              <a:gdLst/>
              <a:ahLst/>
              <a:cxnLst/>
              <a:rect l="l" t="t" r="r" b="b"/>
              <a:pathLst>
                <a:path w="198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68"/>
                    <a:pt x="158" y="726"/>
                    <a:pt x="379" y="726"/>
                  </a:cubicBezTo>
                  <a:lnTo>
                    <a:pt x="1985" y="72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6"/>
            <p:cNvSpPr/>
            <p:nvPr/>
          </p:nvSpPr>
          <p:spPr>
            <a:xfrm>
              <a:off x="-15434025" y="3920375"/>
              <a:ext cx="31525" cy="18150"/>
            </a:xfrm>
            <a:custGeom>
              <a:avLst/>
              <a:gdLst/>
              <a:ahLst/>
              <a:cxnLst/>
              <a:rect l="l" t="t" r="r" b="b"/>
              <a:pathLst>
                <a:path w="1261" h="726" extrusionOk="0">
                  <a:moveTo>
                    <a:pt x="567" y="1"/>
                  </a:moveTo>
                  <a:lnTo>
                    <a:pt x="0" y="725"/>
                  </a:lnTo>
                  <a:lnTo>
                    <a:pt x="914" y="725"/>
                  </a:lnTo>
                  <a:cubicBezTo>
                    <a:pt x="1103" y="725"/>
                    <a:pt x="1261" y="568"/>
                    <a:pt x="1261" y="347"/>
                  </a:cubicBezTo>
                  <a:cubicBezTo>
                    <a:pt x="1261" y="158"/>
                    <a:pt x="1103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6"/>
            <p:cNvSpPr/>
            <p:nvPr/>
          </p:nvSpPr>
          <p:spPr>
            <a:xfrm>
              <a:off x="-15436400" y="3974725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765" y="694"/>
                  </a:lnTo>
                  <a:cubicBezTo>
                    <a:pt x="1954" y="694"/>
                    <a:pt x="2112" y="536"/>
                    <a:pt x="2112" y="347"/>
                  </a:cubicBez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6"/>
            <p:cNvSpPr/>
            <p:nvPr/>
          </p:nvSpPr>
          <p:spPr>
            <a:xfrm>
              <a:off x="-15688425" y="3992050"/>
              <a:ext cx="54350" cy="18150"/>
            </a:xfrm>
            <a:custGeom>
              <a:avLst/>
              <a:gdLst/>
              <a:ahLst/>
              <a:cxnLst/>
              <a:rect l="l" t="t" r="r" b="b"/>
              <a:pathLst>
                <a:path w="217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1985" y="725"/>
                    <a:pt x="2174" y="568"/>
                    <a:pt x="2174" y="379"/>
                  </a:cubicBezTo>
                  <a:cubicBezTo>
                    <a:pt x="2174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6"/>
            <p:cNvSpPr/>
            <p:nvPr/>
          </p:nvSpPr>
          <p:spPr>
            <a:xfrm>
              <a:off x="-15664800" y="3707725"/>
              <a:ext cx="252850" cy="161475"/>
            </a:xfrm>
            <a:custGeom>
              <a:avLst/>
              <a:gdLst/>
              <a:ahLst/>
              <a:cxnLst/>
              <a:rect l="l" t="t" r="r" b="b"/>
              <a:pathLst>
                <a:path w="10114" h="6459" extrusionOk="0">
                  <a:moveTo>
                    <a:pt x="4443" y="0"/>
                  </a:moveTo>
                  <a:cubicBezTo>
                    <a:pt x="4285" y="0"/>
                    <a:pt x="4159" y="95"/>
                    <a:pt x="4096" y="252"/>
                  </a:cubicBezTo>
                  <a:lnTo>
                    <a:pt x="3686" y="1450"/>
                  </a:lnTo>
                  <a:lnTo>
                    <a:pt x="5136" y="1450"/>
                  </a:lnTo>
                  <a:cubicBezTo>
                    <a:pt x="5356" y="1450"/>
                    <a:pt x="5514" y="1607"/>
                    <a:pt x="5514" y="1828"/>
                  </a:cubicBezTo>
                  <a:cubicBezTo>
                    <a:pt x="5514" y="2017"/>
                    <a:pt x="5356" y="2174"/>
                    <a:pt x="5136" y="2174"/>
                  </a:cubicBezTo>
                  <a:lnTo>
                    <a:pt x="2993" y="2174"/>
                  </a:lnTo>
                  <a:cubicBezTo>
                    <a:pt x="2867" y="2174"/>
                    <a:pt x="2710" y="2237"/>
                    <a:pt x="2678" y="2363"/>
                  </a:cubicBezTo>
                  <a:lnTo>
                    <a:pt x="1985" y="3718"/>
                  </a:lnTo>
                  <a:lnTo>
                    <a:pt x="662" y="4380"/>
                  </a:lnTo>
                  <a:cubicBezTo>
                    <a:pt x="567" y="4411"/>
                    <a:pt x="504" y="4506"/>
                    <a:pt x="473" y="4600"/>
                  </a:cubicBezTo>
                  <a:lnTo>
                    <a:pt x="0" y="6459"/>
                  </a:lnTo>
                  <a:lnTo>
                    <a:pt x="3497" y="6459"/>
                  </a:lnTo>
                  <a:lnTo>
                    <a:pt x="4096" y="3813"/>
                  </a:lnTo>
                  <a:cubicBezTo>
                    <a:pt x="4122" y="3657"/>
                    <a:pt x="4255" y="3544"/>
                    <a:pt x="4406" y="3544"/>
                  </a:cubicBezTo>
                  <a:cubicBezTo>
                    <a:pt x="4439" y="3544"/>
                    <a:pt x="4472" y="3549"/>
                    <a:pt x="4506" y="3560"/>
                  </a:cubicBezTo>
                  <a:cubicBezTo>
                    <a:pt x="4726" y="3592"/>
                    <a:pt x="4821" y="3781"/>
                    <a:pt x="4789" y="3970"/>
                  </a:cubicBezTo>
                  <a:lnTo>
                    <a:pt x="4317" y="6427"/>
                  </a:lnTo>
                  <a:lnTo>
                    <a:pt x="5860" y="6427"/>
                  </a:lnTo>
                  <a:lnTo>
                    <a:pt x="5545" y="5482"/>
                  </a:lnTo>
                  <a:cubicBezTo>
                    <a:pt x="5451" y="5293"/>
                    <a:pt x="5577" y="5073"/>
                    <a:pt x="5766" y="5041"/>
                  </a:cubicBezTo>
                  <a:cubicBezTo>
                    <a:pt x="5811" y="5028"/>
                    <a:pt x="5855" y="5022"/>
                    <a:pt x="5896" y="5022"/>
                  </a:cubicBezTo>
                  <a:cubicBezTo>
                    <a:pt x="6057" y="5022"/>
                    <a:pt x="6182" y="5118"/>
                    <a:pt x="6207" y="5293"/>
                  </a:cubicBezTo>
                  <a:lnTo>
                    <a:pt x="6616" y="6459"/>
                  </a:lnTo>
                  <a:lnTo>
                    <a:pt x="10113" y="6459"/>
                  </a:lnTo>
                  <a:lnTo>
                    <a:pt x="9042" y="3813"/>
                  </a:lnTo>
                  <a:cubicBezTo>
                    <a:pt x="9011" y="3750"/>
                    <a:pt x="8979" y="3655"/>
                    <a:pt x="8885" y="3623"/>
                  </a:cubicBezTo>
                  <a:lnTo>
                    <a:pt x="7562" y="2962"/>
                  </a:lnTo>
                  <a:lnTo>
                    <a:pt x="6175" y="189"/>
                  </a:lnTo>
                  <a:cubicBezTo>
                    <a:pt x="6081" y="95"/>
                    <a:pt x="5986" y="0"/>
                    <a:pt x="5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1" name="Google Shape;2891;p66"/>
          <p:cNvGrpSpPr/>
          <p:nvPr/>
        </p:nvGrpSpPr>
        <p:grpSpPr>
          <a:xfrm>
            <a:off x="2605981" y="3337493"/>
            <a:ext cx="451653" cy="447589"/>
            <a:chOff x="-20572500" y="3319025"/>
            <a:chExt cx="305625" cy="302875"/>
          </a:xfrm>
        </p:grpSpPr>
        <p:sp>
          <p:nvSpPr>
            <p:cNvPr id="2892" name="Google Shape;2892;p66"/>
            <p:cNvSpPr/>
            <p:nvPr/>
          </p:nvSpPr>
          <p:spPr>
            <a:xfrm>
              <a:off x="-20429150" y="356990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47" y="0"/>
                  </a:moveTo>
                  <a:lnTo>
                    <a:pt x="1" y="126"/>
                  </a:ln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68" y="2079"/>
                    <a:pt x="725" y="1922"/>
                    <a:pt x="725" y="1733"/>
                  </a:cubicBezTo>
                  <a:lnTo>
                    <a:pt x="725" y="12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6"/>
            <p:cNvSpPr/>
            <p:nvPr/>
          </p:nvSpPr>
          <p:spPr>
            <a:xfrm>
              <a:off x="-20572500" y="3319025"/>
              <a:ext cx="305625" cy="267350"/>
            </a:xfrm>
            <a:custGeom>
              <a:avLst/>
              <a:gdLst/>
              <a:ahLst/>
              <a:cxnLst/>
              <a:rect l="l" t="t" r="r" b="b"/>
              <a:pathLst>
                <a:path w="12225" h="10694" extrusionOk="0">
                  <a:moveTo>
                    <a:pt x="6097" y="1"/>
                  </a:moveTo>
                  <a:cubicBezTo>
                    <a:pt x="5979" y="1"/>
                    <a:pt x="5861" y="48"/>
                    <a:pt x="5798" y="143"/>
                  </a:cubicBezTo>
                  <a:lnTo>
                    <a:pt x="5168" y="1119"/>
                  </a:lnTo>
                  <a:cubicBezTo>
                    <a:pt x="4758" y="1749"/>
                    <a:pt x="4034" y="2159"/>
                    <a:pt x="3246" y="2159"/>
                  </a:cubicBezTo>
                  <a:cubicBezTo>
                    <a:pt x="2931" y="2159"/>
                    <a:pt x="2773" y="2537"/>
                    <a:pt x="3025" y="2757"/>
                  </a:cubicBezTo>
                  <a:cubicBezTo>
                    <a:pt x="3593" y="3388"/>
                    <a:pt x="3813" y="4900"/>
                    <a:pt x="3403" y="5813"/>
                  </a:cubicBezTo>
                  <a:cubicBezTo>
                    <a:pt x="2931" y="5656"/>
                    <a:pt x="2490" y="5372"/>
                    <a:pt x="2143" y="5057"/>
                  </a:cubicBezTo>
                  <a:cubicBezTo>
                    <a:pt x="2080" y="4994"/>
                    <a:pt x="2006" y="4966"/>
                    <a:pt x="1932" y="4966"/>
                  </a:cubicBezTo>
                  <a:cubicBezTo>
                    <a:pt x="1823" y="4966"/>
                    <a:pt x="1714" y="5026"/>
                    <a:pt x="1639" y="5120"/>
                  </a:cubicBezTo>
                  <a:cubicBezTo>
                    <a:pt x="1293" y="5624"/>
                    <a:pt x="789" y="6034"/>
                    <a:pt x="221" y="6286"/>
                  </a:cubicBezTo>
                  <a:cubicBezTo>
                    <a:pt x="64" y="6381"/>
                    <a:pt x="1" y="6570"/>
                    <a:pt x="64" y="6759"/>
                  </a:cubicBezTo>
                  <a:cubicBezTo>
                    <a:pt x="284" y="7326"/>
                    <a:pt x="411" y="7956"/>
                    <a:pt x="379" y="8523"/>
                  </a:cubicBezTo>
                  <a:cubicBezTo>
                    <a:pt x="379" y="8743"/>
                    <a:pt x="537" y="8932"/>
                    <a:pt x="726" y="8932"/>
                  </a:cubicBezTo>
                  <a:lnTo>
                    <a:pt x="883" y="8932"/>
                  </a:lnTo>
                  <a:cubicBezTo>
                    <a:pt x="1293" y="8932"/>
                    <a:pt x="1671" y="8964"/>
                    <a:pt x="2049" y="9121"/>
                  </a:cubicBezTo>
                  <a:lnTo>
                    <a:pt x="1482" y="10193"/>
                  </a:lnTo>
                  <a:cubicBezTo>
                    <a:pt x="1349" y="10432"/>
                    <a:pt x="1530" y="10694"/>
                    <a:pt x="1779" y="10694"/>
                  </a:cubicBezTo>
                  <a:cubicBezTo>
                    <a:pt x="1825" y="10694"/>
                    <a:pt x="1874" y="10685"/>
                    <a:pt x="1923" y="10665"/>
                  </a:cubicBezTo>
                  <a:lnTo>
                    <a:pt x="5735" y="9405"/>
                  </a:lnTo>
                  <a:lnTo>
                    <a:pt x="5735" y="9153"/>
                  </a:lnTo>
                  <a:lnTo>
                    <a:pt x="2395" y="7830"/>
                  </a:lnTo>
                  <a:cubicBezTo>
                    <a:pt x="2206" y="7735"/>
                    <a:pt x="2112" y="7546"/>
                    <a:pt x="2206" y="7357"/>
                  </a:cubicBezTo>
                  <a:cubicBezTo>
                    <a:pt x="2252" y="7219"/>
                    <a:pt x="2366" y="7131"/>
                    <a:pt x="2498" y="7131"/>
                  </a:cubicBezTo>
                  <a:cubicBezTo>
                    <a:pt x="2546" y="7131"/>
                    <a:pt x="2597" y="7143"/>
                    <a:pt x="2647" y="7168"/>
                  </a:cubicBezTo>
                  <a:lnTo>
                    <a:pt x="5735" y="8397"/>
                  </a:lnTo>
                  <a:lnTo>
                    <a:pt x="5735" y="3923"/>
                  </a:lnTo>
                  <a:cubicBezTo>
                    <a:pt x="5735" y="3734"/>
                    <a:pt x="5892" y="3577"/>
                    <a:pt x="6081" y="3577"/>
                  </a:cubicBezTo>
                  <a:cubicBezTo>
                    <a:pt x="6302" y="3577"/>
                    <a:pt x="6459" y="3734"/>
                    <a:pt x="6459" y="3923"/>
                  </a:cubicBezTo>
                  <a:lnTo>
                    <a:pt x="6459" y="8397"/>
                  </a:lnTo>
                  <a:lnTo>
                    <a:pt x="9515" y="7168"/>
                  </a:lnTo>
                  <a:cubicBezTo>
                    <a:pt x="9566" y="7143"/>
                    <a:pt x="9619" y="7131"/>
                    <a:pt x="9671" y="7131"/>
                  </a:cubicBezTo>
                  <a:cubicBezTo>
                    <a:pt x="9811" y="7131"/>
                    <a:pt x="9942" y="7219"/>
                    <a:pt x="9988" y="7357"/>
                  </a:cubicBezTo>
                  <a:cubicBezTo>
                    <a:pt x="10083" y="7546"/>
                    <a:pt x="9988" y="7735"/>
                    <a:pt x="9799" y="7830"/>
                  </a:cubicBezTo>
                  <a:lnTo>
                    <a:pt x="6459" y="9153"/>
                  </a:lnTo>
                  <a:lnTo>
                    <a:pt x="6459" y="9405"/>
                  </a:lnTo>
                  <a:lnTo>
                    <a:pt x="10272" y="10665"/>
                  </a:lnTo>
                  <a:cubicBezTo>
                    <a:pt x="10311" y="10685"/>
                    <a:pt x="10352" y="10694"/>
                    <a:pt x="10394" y="10694"/>
                  </a:cubicBezTo>
                  <a:cubicBezTo>
                    <a:pt x="10619" y="10694"/>
                    <a:pt x="10841" y="10432"/>
                    <a:pt x="10681" y="10193"/>
                  </a:cubicBezTo>
                  <a:lnTo>
                    <a:pt x="10146" y="9121"/>
                  </a:lnTo>
                  <a:cubicBezTo>
                    <a:pt x="10492" y="8995"/>
                    <a:pt x="10902" y="8932"/>
                    <a:pt x="11280" y="8932"/>
                  </a:cubicBezTo>
                  <a:lnTo>
                    <a:pt x="11437" y="8932"/>
                  </a:lnTo>
                  <a:cubicBezTo>
                    <a:pt x="11658" y="8932"/>
                    <a:pt x="11847" y="8806"/>
                    <a:pt x="11847" y="8523"/>
                  </a:cubicBezTo>
                  <a:cubicBezTo>
                    <a:pt x="11815" y="7956"/>
                    <a:pt x="11910" y="7326"/>
                    <a:pt x="12162" y="6759"/>
                  </a:cubicBezTo>
                  <a:cubicBezTo>
                    <a:pt x="12225" y="6570"/>
                    <a:pt x="12162" y="6381"/>
                    <a:pt x="12004" y="6286"/>
                  </a:cubicBezTo>
                  <a:cubicBezTo>
                    <a:pt x="11437" y="6034"/>
                    <a:pt x="10933" y="5624"/>
                    <a:pt x="10587" y="5120"/>
                  </a:cubicBezTo>
                  <a:cubicBezTo>
                    <a:pt x="10518" y="5001"/>
                    <a:pt x="10404" y="4946"/>
                    <a:pt x="10293" y="4946"/>
                  </a:cubicBezTo>
                  <a:cubicBezTo>
                    <a:pt x="10200" y="4946"/>
                    <a:pt x="10109" y="4985"/>
                    <a:pt x="10051" y="5057"/>
                  </a:cubicBezTo>
                  <a:cubicBezTo>
                    <a:pt x="9704" y="5372"/>
                    <a:pt x="9263" y="5656"/>
                    <a:pt x="8791" y="5813"/>
                  </a:cubicBezTo>
                  <a:cubicBezTo>
                    <a:pt x="8413" y="4900"/>
                    <a:pt x="8602" y="3325"/>
                    <a:pt x="9200" y="2757"/>
                  </a:cubicBezTo>
                  <a:cubicBezTo>
                    <a:pt x="9421" y="2537"/>
                    <a:pt x="9263" y="2159"/>
                    <a:pt x="8948" y="2159"/>
                  </a:cubicBezTo>
                  <a:cubicBezTo>
                    <a:pt x="8161" y="2159"/>
                    <a:pt x="7468" y="1749"/>
                    <a:pt x="7027" y="1119"/>
                  </a:cubicBezTo>
                  <a:lnTo>
                    <a:pt x="6396" y="143"/>
                  </a:lnTo>
                  <a:cubicBezTo>
                    <a:pt x="6333" y="48"/>
                    <a:pt x="6215" y="1"/>
                    <a:pt x="6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4" name="Google Shape;2894;p66"/>
          <p:cNvGrpSpPr/>
          <p:nvPr/>
        </p:nvGrpSpPr>
        <p:grpSpPr>
          <a:xfrm>
            <a:off x="4875670" y="1760220"/>
            <a:ext cx="451653" cy="449288"/>
            <a:chOff x="-16794250" y="4058225"/>
            <a:chExt cx="305625" cy="304025"/>
          </a:xfrm>
        </p:grpSpPr>
        <p:sp>
          <p:nvSpPr>
            <p:cNvPr id="2895" name="Google Shape;2895;p66"/>
            <p:cNvSpPr/>
            <p:nvPr/>
          </p:nvSpPr>
          <p:spPr>
            <a:xfrm>
              <a:off x="-16793475" y="4309475"/>
              <a:ext cx="70925" cy="17350"/>
            </a:xfrm>
            <a:custGeom>
              <a:avLst/>
              <a:gdLst/>
              <a:ahLst/>
              <a:cxnLst/>
              <a:rect l="l" t="t" r="r" b="b"/>
              <a:pathLst>
                <a:path w="2837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2490" y="693"/>
                  </a:lnTo>
                  <a:cubicBezTo>
                    <a:pt x="2679" y="693"/>
                    <a:pt x="2836" y="536"/>
                    <a:pt x="2836" y="347"/>
                  </a:cubicBezTo>
                  <a:cubicBezTo>
                    <a:pt x="2836" y="158"/>
                    <a:pt x="2679" y="0"/>
                    <a:pt x="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6"/>
            <p:cNvSpPr/>
            <p:nvPr/>
          </p:nvSpPr>
          <p:spPr>
            <a:xfrm>
              <a:off x="-16758025" y="4344900"/>
              <a:ext cx="89800" cy="17350"/>
            </a:xfrm>
            <a:custGeom>
              <a:avLst/>
              <a:gdLst/>
              <a:ahLst/>
              <a:cxnLst/>
              <a:rect l="l" t="t" r="r" b="b"/>
              <a:pathLst>
                <a:path w="3592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3245" y="694"/>
                  </a:lnTo>
                  <a:cubicBezTo>
                    <a:pt x="3435" y="694"/>
                    <a:pt x="3592" y="536"/>
                    <a:pt x="3592" y="347"/>
                  </a:cubicBezTo>
                  <a:cubicBezTo>
                    <a:pt x="3592" y="158"/>
                    <a:pt x="3435" y="1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6"/>
            <p:cNvSpPr/>
            <p:nvPr/>
          </p:nvSpPr>
          <p:spPr>
            <a:xfrm>
              <a:off x="-16615475" y="4344900"/>
              <a:ext cx="89825" cy="17350"/>
            </a:xfrm>
            <a:custGeom>
              <a:avLst/>
              <a:gdLst/>
              <a:ahLst/>
              <a:cxnLst/>
              <a:rect l="l" t="t" r="r" b="b"/>
              <a:pathLst>
                <a:path w="359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3246" y="694"/>
                  </a:lnTo>
                  <a:cubicBezTo>
                    <a:pt x="3435" y="694"/>
                    <a:pt x="3592" y="536"/>
                    <a:pt x="3592" y="347"/>
                  </a:cubicBezTo>
                  <a:cubicBezTo>
                    <a:pt x="3592" y="158"/>
                    <a:pt x="3435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6"/>
            <p:cNvSpPr/>
            <p:nvPr/>
          </p:nvSpPr>
          <p:spPr>
            <a:xfrm>
              <a:off x="-16561900" y="4309475"/>
              <a:ext cx="71700" cy="17350"/>
            </a:xfrm>
            <a:custGeom>
              <a:avLst/>
              <a:gdLst/>
              <a:ahLst/>
              <a:cxnLst/>
              <a:rect l="l" t="t" r="r" b="b"/>
              <a:pathLst>
                <a:path w="286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2521" y="693"/>
                  </a:lnTo>
                  <a:cubicBezTo>
                    <a:pt x="2710" y="693"/>
                    <a:pt x="2867" y="536"/>
                    <a:pt x="2867" y="347"/>
                  </a:cubicBezTo>
                  <a:cubicBezTo>
                    <a:pt x="2867" y="158"/>
                    <a:pt x="2710" y="0"/>
                    <a:pt x="2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6"/>
            <p:cNvSpPr/>
            <p:nvPr/>
          </p:nvSpPr>
          <p:spPr>
            <a:xfrm>
              <a:off x="-16704475" y="4309475"/>
              <a:ext cx="125275" cy="17350"/>
            </a:xfrm>
            <a:custGeom>
              <a:avLst/>
              <a:gdLst/>
              <a:ahLst/>
              <a:cxnLst/>
              <a:rect l="l" t="t" r="r" b="b"/>
              <a:pathLst>
                <a:path w="501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632" y="693"/>
                  </a:lnTo>
                  <a:cubicBezTo>
                    <a:pt x="4821" y="693"/>
                    <a:pt x="5010" y="536"/>
                    <a:pt x="5010" y="347"/>
                  </a:cubicBezTo>
                  <a:cubicBezTo>
                    <a:pt x="5010" y="158"/>
                    <a:pt x="4821" y="0"/>
                    <a:pt x="4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6"/>
            <p:cNvSpPr/>
            <p:nvPr/>
          </p:nvSpPr>
          <p:spPr>
            <a:xfrm>
              <a:off x="-16704475" y="4074750"/>
              <a:ext cx="126050" cy="165425"/>
            </a:xfrm>
            <a:custGeom>
              <a:avLst/>
              <a:gdLst/>
              <a:ahLst/>
              <a:cxnLst/>
              <a:rect l="l" t="t" r="r" b="b"/>
              <a:pathLst>
                <a:path w="5042" h="6617" extrusionOk="0">
                  <a:moveTo>
                    <a:pt x="1072" y="2931"/>
                  </a:moveTo>
                  <a:cubicBezTo>
                    <a:pt x="1261" y="2931"/>
                    <a:pt x="1419" y="3088"/>
                    <a:pt x="1419" y="3277"/>
                  </a:cubicBezTo>
                  <a:lnTo>
                    <a:pt x="1419" y="5483"/>
                  </a:lnTo>
                  <a:cubicBezTo>
                    <a:pt x="1419" y="5672"/>
                    <a:pt x="1261" y="5829"/>
                    <a:pt x="1072" y="5829"/>
                  </a:cubicBezTo>
                  <a:cubicBezTo>
                    <a:pt x="851" y="5829"/>
                    <a:pt x="694" y="5672"/>
                    <a:pt x="694" y="5483"/>
                  </a:cubicBezTo>
                  <a:lnTo>
                    <a:pt x="694" y="3277"/>
                  </a:lnTo>
                  <a:cubicBezTo>
                    <a:pt x="694" y="3088"/>
                    <a:pt x="851" y="2931"/>
                    <a:pt x="1072" y="2931"/>
                  </a:cubicBezTo>
                  <a:close/>
                  <a:moveTo>
                    <a:pt x="3939" y="2931"/>
                  </a:moveTo>
                  <a:cubicBezTo>
                    <a:pt x="4128" y="2931"/>
                    <a:pt x="4285" y="3088"/>
                    <a:pt x="4285" y="3277"/>
                  </a:cubicBezTo>
                  <a:lnTo>
                    <a:pt x="4285" y="5483"/>
                  </a:lnTo>
                  <a:cubicBezTo>
                    <a:pt x="4285" y="5672"/>
                    <a:pt x="4128" y="5829"/>
                    <a:pt x="3939" y="5829"/>
                  </a:cubicBezTo>
                  <a:cubicBezTo>
                    <a:pt x="3718" y="5829"/>
                    <a:pt x="3561" y="5672"/>
                    <a:pt x="3561" y="5483"/>
                  </a:cubicBezTo>
                  <a:lnTo>
                    <a:pt x="3561" y="3277"/>
                  </a:lnTo>
                  <a:cubicBezTo>
                    <a:pt x="3561" y="3088"/>
                    <a:pt x="3718" y="2931"/>
                    <a:pt x="3939" y="2931"/>
                  </a:cubicBezTo>
                  <a:close/>
                  <a:moveTo>
                    <a:pt x="1" y="1"/>
                  </a:moveTo>
                  <a:lnTo>
                    <a:pt x="1" y="6554"/>
                  </a:lnTo>
                  <a:cubicBezTo>
                    <a:pt x="116" y="6542"/>
                    <a:pt x="240" y="6535"/>
                    <a:pt x="366" y="6535"/>
                  </a:cubicBezTo>
                  <a:cubicBezTo>
                    <a:pt x="584" y="6535"/>
                    <a:pt x="809" y="6557"/>
                    <a:pt x="1009" y="6617"/>
                  </a:cubicBezTo>
                  <a:cubicBezTo>
                    <a:pt x="1293" y="6207"/>
                    <a:pt x="1671" y="5924"/>
                    <a:pt x="2143" y="5829"/>
                  </a:cubicBezTo>
                  <a:lnTo>
                    <a:pt x="2143" y="3939"/>
                  </a:lnTo>
                  <a:cubicBezTo>
                    <a:pt x="2143" y="3750"/>
                    <a:pt x="2332" y="3592"/>
                    <a:pt x="2521" y="3592"/>
                  </a:cubicBezTo>
                  <a:cubicBezTo>
                    <a:pt x="2710" y="3592"/>
                    <a:pt x="2868" y="3750"/>
                    <a:pt x="2868" y="3939"/>
                  </a:cubicBezTo>
                  <a:lnTo>
                    <a:pt x="2868" y="5829"/>
                  </a:lnTo>
                  <a:cubicBezTo>
                    <a:pt x="3340" y="5955"/>
                    <a:pt x="3750" y="6239"/>
                    <a:pt x="4002" y="6617"/>
                  </a:cubicBezTo>
                  <a:cubicBezTo>
                    <a:pt x="4207" y="6555"/>
                    <a:pt x="4439" y="6507"/>
                    <a:pt x="4672" y="6507"/>
                  </a:cubicBezTo>
                  <a:cubicBezTo>
                    <a:pt x="4796" y="6507"/>
                    <a:pt x="4921" y="6521"/>
                    <a:pt x="5042" y="6554"/>
                  </a:cubicBezTo>
                  <a:lnTo>
                    <a:pt x="5042" y="1"/>
                  </a:lnTo>
                  <a:lnTo>
                    <a:pt x="4285" y="1"/>
                  </a:lnTo>
                  <a:lnTo>
                    <a:pt x="4285" y="1796"/>
                  </a:lnTo>
                  <a:cubicBezTo>
                    <a:pt x="4285" y="1985"/>
                    <a:pt x="4128" y="2143"/>
                    <a:pt x="3939" y="2143"/>
                  </a:cubicBezTo>
                  <a:cubicBezTo>
                    <a:pt x="3718" y="2143"/>
                    <a:pt x="3561" y="1985"/>
                    <a:pt x="3561" y="1796"/>
                  </a:cubicBezTo>
                  <a:lnTo>
                    <a:pt x="3561" y="1"/>
                  </a:lnTo>
                  <a:lnTo>
                    <a:pt x="2868" y="1"/>
                  </a:lnTo>
                  <a:lnTo>
                    <a:pt x="2868" y="2490"/>
                  </a:lnTo>
                  <a:cubicBezTo>
                    <a:pt x="2868" y="2679"/>
                    <a:pt x="2710" y="2836"/>
                    <a:pt x="2521" y="2836"/>
                  </a:cubicBezTo>
                  <a:cubicBezTo>
                    <a:pt x="2301" y="2836"/>
                    <a:pt x="2143" y="2679"/>
                    <a:pt x="2143" y="2490"/>
                  </a:cubicBezTo>
                  <a:lnTo>
                    <a:pt x="2143" y="1"/>
                  </a:lnTo>
                  <a:lnTo>
                    <a:pt x="1450" y="1"/>
                  </a:lnTo>
                  <a:lnTo>
                    <a:pt x="1450" y="1796"/>
                  </a:lnTo>
                  <a:cubicBezTo>
                    <a:pt x="1450" y="1985"/>
                    <a:pt x="1293" y="2143"/>
                    <a:pt x="1103" y="2143"/>
                  </a:cubicBezTo>
                  <a:cubicBezTo>
                    <a:pt x="883" y="2143"/>
                    <a:pt x="725" y="1985"/>
                    <a:pt x="725" y="1796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6"/>
            <p:cNvSpPr/>
            <p:nvPr/>
          </p:nvSpPr>
          <p:spPr>
            <a:xfrm>
              <a:off x="-16725725" y="4237800"/>
              <a:ext cx="164625" cy="53575"/>
            </a:xfrm>
            <a:custGeom>
              <a:avLst/>
              <a:gdLst/>
              <a:ahLst/>
              <a:cxnLst/>
              <a:rect l="l" t="t" r="r" b="b"/>
              <a:pathLst>
                <a:path w="6585" h="2143" extrusionOk="0">
                  <a:moveTo>
                    <a:pt x="3308" y="0"/>
                  </a:moveTo>
                  <a:cubicBezTo>
                    <a:pt x="2867" y="0"/>
                    <a:pt x="2458" y="252"/>
                    <a:pt x="2300" y="693"/>
                  </a:cubicBezTo>
                  <a:cubicBezTo>
                    <a:pt x="2232" y="830"/>
                    <a:pt x="2082" y="933"/>
                    <a:pt x="1921" y="933"/>
                  </a:cubicBezTo>
                  <a:cubicBezTo>
                    <a:pt x="1859" y="933"/>
                    <a:pt x="1795" y="917"/>
                    <a:pt x="1733" y="882"/>
                  </a:cubicBezTo>
                  <a:cubicBezTo>
                    <a:pt x="1570" y="774"/>
                    <a:pt x="1377" y="721"/>
                    <a:pt x="1181" y="721"/>
                  </a:cubicBezTo>
                  <a:cubicBezTo>
                    <a:pt x="809" y="721"/>
                    <a:pt x="427" y="910"/>
                    <a:pt x="221" y="1260"/>
                  </a:cubicBezTo>
                  <a:cubicBezTo>
                    <a:pt x="63" y="1512"/>
                    <a:pt x="0" y="1827"/>
                    <a:pt x="126" y="2143"/>
                  </a:cubicBezTo>
                  <a:lnTo>
                    <a:pt x="6522" y="2143"/>
                  </a:lnTo>
                  <a:cubicBezTo>
                    <a:pt x="6585" y="1890"/>
                    <a:pt x="6585" y="1575"/>
                    <a:pt x="6459" y="1292"/>
                  </a:cubicBezTo>
                  <a:cubicBezTo>
                    <a:pt x="6292" y="918"/>
                    <a:pt x="5893" y="708"/>
                    <a:pt x="5487" y="708"/>
                  </a:cubicBezTo>
                  <a:cubicBezTo>
                    <a:pt x="5278" y="708"/>
                    <a:pt x="5066" y="764"/>
                    <a:pt x="4883" y="882"/>
                  </a:cubicBezTo>
                  <a:cubicBezTo>
                    <a:pt x="4820" y="924"/>
                    <a:pt x="4747" y="945"/>
                    <a:pt x="4675" y="945"/>
                  </a:cubicBezTo>
                  <a:cubicBezTo>
                    <a:pt x="4530" y="945"/>
                    <a:pt x="4390" y="861"/>
                    <a:pt x="4348" y="693"/>
                  </a:cubicBezTo>
                  <a:cubicBezTo>
                    <a:pt x="4190" y="252"/>
                    <a:pt x="3781" y="0"/>
                    <a:pt x="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6"/>
            <p:cNvSpPr/>
            <p:nvPr/>
          </p:nvSpPr>
          <p:spPr>
            <a:xfrm>
              <a:off x="-16559550" y="4058225"/>
              <a:ext cx="70925" cy="233150"/>
            </a:xfrm>
            <a:custGeom>
              <a:avLst/>
              <a:gdLst/>
              <a:ahLst/>
              <a:cxnLst/>
              <a:rect l="l" t="t" r="r" b="b"/>
              <a:pathLst>
                <a:path w="2837" h="9326" extrusionOk="0">
                  <a:moveTo>
                    <a:pt x="694" y="0"/>
                  </a:moveTo>
                  <a:cubicBezTo>
                    <a:pt x="284" y="0"/>
                    <a:pt x="1" y="315"/>
                    <a:pt x="1" y="725"/>
                  </a:cubicBezTo>
                  <a:lnTo>
                    <a:pt x="1" y="7530"/>
                  </a:lnTo>
                  <a:cubicBezTo>
                    <a:pt x="127" y="7719"/>
                    <a:pt x="347" y="7908"/>
                    <a:pt x="442" y="8160"/>
                  </a:cubicBezTo>
                  <a:cubicBezTo>
                    <a:pt x="662" y="8506"/>
                    <a:pt x="694" y="8947"/>
                    <a:pt x="599" y="9326"/>
                  </a:cubicBezTo>
                  <a:lnTo>
                    <a:pt x="2458" y="9326"/>
                  </a:lnTo>
                  <a:cubicBezTo>
                    <a:pt x="2647" y="9326"/>
                    <a:pt x="2836" y="9168"/>
                    <a:pt x="2836" y="8979"/>
                  </a:cubicBezTo>
                  <a:lnTo>
                    <a:pt x="2836" y="2520"/>
                  </a:lnTo>
                  <a:cubicBezTo>
                    <a:pt x="2836" y="2048"/>
                    <a:pt x="2521" y="1670"/>
                    <a:pt x="2112" y="1512"/>
                  </a:cubicBezTo>
                  <a:lnTo>
                    <a:pt x="2112" y="6112"/>
                  </a:lnTo>
                  <a:cubicBezTo>
                    <a:pt x="2112" y="6301"/>
                    <a:pt x="1954" y="6459"/>
                    <a:pt x="1765" y="6459"/>
                  </a:cubicBezTo>
                  <a:cubicBezTo>
                    <a:pt x="1576" y="6459"/>
                    <a:pt x="1387" y="6301"/>
                    <a:pt x="1387" y="6112"/>
                  </a:cubicBezTo>
                  <a:lnTo>
                    <a:pt x="1387" y="725"/>
                  </a:lnTo>
                  <a:cubicBezTo>
                    <a:pt x="1387" y="315"/>
                    <a:pt x="1040" y="0"/>
                    <a:pt x="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6"/>
            <p:cNvSpPr/>
            <p:nvPr/>
          </p:nvSpPr>
          <p:spPr>
            <a:xfrm>
              <a:off x="-16794250" y="4059000"/>
              <a:ext cx="70900" cy="232375"/>
            </a:xfrm>
            <a:custGeom>
              <a:avLst/>
              <a:gdLst/>
              <a:ahLst/>
              <a:cxnLst/>
              <a:rect l="l" t="t" r="r" b="b"/>
              <a:pathLst>
                <a:path w="2836" h="9295" extrusionOk="0">
                  <a:moveTo>
                    <a:pt x="2111" y="1"/>
                  </a:moveTo>
                  <a:cubicBezTo>
                    <a:pt x="1733" y="1"/>
                    <a:pt x="1418" y="316"/>
                    <a:pt x="1418" y="725"/>
                  </a:cubicBezTo>
                  <a:lnTo>
                    <a:pt x="1418" y="6113"/>
                  </a:lnTo>
                  <a:cubicBezTo>
                    <a:pt x="1418" y="6302"/>
                    <a:pt x="1260" y="6459"/>
                    <a:pt x="1071" y="6459"/>
                  </a:cubicBezTo>
                  <a:cubicBezTo>
                    <a:pt x="851" y="6459"/>
                    <a:pt x="693" y="6302"/>
                    <a:pt x="693" y="6113"/>
                  </a:cubicBezTo>
                  <a:lnTo>
                    <a:pt x="693" y="1513"/>
                  </a:lnTo>
                  <a:cubicBezTo>
                    <a:pt x="284" y="1670"/>
                    <a:pt x="0" y="2048"/>
                    <a:pt x="0" y="2521"/>
                  </a:cubicBezTo>
                  <a:lnTo>
                    <a:pt x="0" y="8979"/>
                  </a:lnTo>
                  <a:cubicBezTo>
                    <a:pt x="0" y="9137"/>
                    <a:pt x="158" y="9295"/>
                    <a:pt x="347" y="9295"/>
                  </a:cubicBezTo>
                  <a:lnTo>
                    <a:pt x="2174" y="9295"/>
                  </a:lnTo>
                  <a:cubicBezTo>
                    <a:pt x="2080" y="8885"/>
                    <a:pt x="2111" y="8444"/>
                    <a:pt x="2363" y="8034"/>
                  </a:cubicBezTo>
                  <a:cubicBezTo>
                    <a:pt x="2489" y="7845"/>
                    <a:pt x="2647" y="7688"/>
                    <a:pt x="2836" y="7530"/>
                  </a:cubicBezTo>
                  <a:lnTo>
                    <a:pt x="2836" y="725"/>
                  </a:lnTo>
                  <a:cubicBezTo>
                    <a:pt x="2836" y="316"/>
                    <a:pt x="2489" y="1"/>
                    <a:pt x="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4" name="Google Shape;2904;p66"/>
          <p:cNvSpPr txBox="1">
            <a:spLocks noGrp="1"/>
          </p:cNvSpPr>
          <p:nvPr>
            <p:ph type="ctrTitle" idx="2"/>
          </p:nvPr>
        </p:nvSpPr>
        <p:spPr>
          <a:xfrm>
            <a:off x="5752200" y="1484150"/>
            <a:ext cx="2313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</a:t>
            </a:r>
            <a:endParaRPr dirty="0"/>
          </a:p>
        </p:txBody>
      </p:sp>
      <p:sp>
        <p:nvSpPr>
          <p:cNvPr id="2905" name="Google Shape;2905;p66"/>
          <p:cNvSpPr txBox="1">
            <a:spLocks noGrp="1"/>
          </p:cNvSpPr>
          <p:nvPr>
            <p:ph type="subTitle" idx="1"/>
          </p:nvPr>
        </p:nvSpPr>
        <p:spPr>
          <a:xfrm>
            <a:off x="5752224" y="1907743"/>
            <a:ext cx="23136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created a country guesser.</a:t>
            </a:r>
            <a:endParaRPr dirty="0"/>
          </a:p>
        </p:txBody>
      </p:sp>
      <p:sp>
        <p:nvSpPr>
          <p:cNvPr id="2908" name="Google Shape;2908;p66"/>
          <p:cNvSpPr txBox="1">
            <a:spLocks noGrp="1"/>
          </p:cNvSpPr>
          <p:nvPr>
            <p:ph type="ctrTitle" idx="5"/>
          </p:nvPr>
        </p:nvSpPr>
        <p:spPr>
          <a:xfrm>
            <a:off x="2144775" y="1484150"/>
            <a:ext cx="22101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</a:t>
            </a:r>
            <a:endParaRPr dirty="0"/>
          </a:p>
        </p:txBody>
      </p:sp>
      <p:sp>
        <p:nvSpPr>
          <p:cNvPr id="2909" name="Google Shape;2909;p66"/>
          <p:cNvSpPr txBox="1">
            <a:spLocks noGrp="1"/>
          </p:cNvSpPr>
          <p:nvPr>
            <p:ph type="subTitle" idx="6"/>
          </p:nvPr>
        </p:nvSpPr>
        <p:spPr>
          <a:xfrm>
            <a:off x="2144793" y="1907751"/>
            <a:ext cx="2313600" cy="757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created Homepage, About us, Contact us and Gamepage.</a:t>
            </a:r>
            <a:endParaRPr dirty="0"/>
          </a:p>
        </p:txBody>
      </p:sp>
      <p:sp>
        <p:nvSpPr>
          <p:cNvPr id="2910" name="Google Shape;2910;p66"/>
          <p:cNvSpPr txBox="1">
            <a:spLocks noGrp="1"/>
          </p:cNvSpPr>
          <p:nvPr>
            <p:ph type="ctrTitle" idx="7"/>
          </p:nvPr>
        </p:nvSpPr>
        <p:spPr>
          <a:xfrm>
            <a:off x="3353343" y="3022035"/>
            <a:ext cx="22101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</a:t>
            </a:r>
            <a:endParaRPr dirty="0"/>
          </a:p>
        </p:txBody>
      </p:sp>
      <p:sp>
        <p:nvSpPr>
          <p:cNvPr id="2911" name="Google Shape;2911;p66"/>
          <p:cNvSpPr txBox="1">
            <a:spLocks noGrp="1"/>
          </p:cNvSpPr>
          <p:nvPr>
            <p:ph type="subTitle" idx="8"/>
          </p:nvPr>
        </p:nvSpPr>
        <p:spPr>
          <a:xfrm>
            <a:off x="3466950" y="3445782"/>
            <a:ext cx="22101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Documentation and Presentation.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" name="Google Shape;3807;p90"/>
          <p:cNvSpPr txBox="1">
            <a:spLocks noGrp="1"/>
          </p:cNvSpPr>
          <p:nvPr>
            <p:ph type="title"/>
          </p:nvPr>
        </p:nvSpPr>
        <p:spPr>
          <a:xfrm>
            <a:off x="1388100" y="964400"/>
            <a:ext cx="6367800" cy="30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And now we will demonstrate our project to you. Hope you like it. Enjoy!</a:t>
            </a:r>
            <a:endParaRPr sz="3200" dirty="0"/>
          </a:p>
        </p:txBody>
      </p:sp>
      <p:grpSp>
        <p:nvGrpSpPr>
          <p:cNvPr id="3808" name="Google Shape;3808;p90"/>
          <p:cNvGrpSpPr/>
          <p:nvPr/>
        </p:nvGrpSpPr>
        <p:grpSpPr>
          <a:xfrm rot="372705">
            <a:off x="7729894" y="927231"/>
            <a:ext cx="1051720" cy="1803998"/>
            <a:chOff x="5094425" y="750400"/>
            <a:chExt cx="1051750" cy="1804050"/>
          </a:xfrm>
        </p:grpSpPr>
        <p:sp>
          <p:nvSpPr>
            <p:cNvPr id="3809" name="Google Shape;3809;p90"/>
            <p:cNvSpPr/>
            <p:nvPr/>
          </p:nvSpPr>
          <p:spPr>
            <a:xfrm>
              <a:off x="5167175" y="1446350"/>
              <a:ext cx="226975" cy="819025"/>
            </a:xfrm>
            <a:custGeom>
              <a:avLst/>
              <a:gdLst/>
              <a:ahLst/>
              <a:cxnLst/>
              <a:rect l="l" t="t" r="r" b="b"/>
              <a:pathLst>
                <a:path w="9079" h="32761" extrusionOk="0">
                  <a:moveTo>
                    <a:pt x="190" y="1"/>
                  </a:moveTo>
                  <a:cubicBezTo>
                    <a:pt x="88" y="1"/>
                    <a:pt x="1" y="110"/>
                    <a:pt x="47" y="307"/>
                  </a:cubicBezTo>
                  <a:cubicBezTo>
                    <a:pt x="47" y="307"/>
                    <a:pt x="2508" y="10161"/>
                    <a:pt x="4207" y="16470"/>
                  </a:cubicBezTo>
                  <a:cubicBezTo>
                    <a:pt x="5897" y="22788"/>
                    <a:pt x="8689" y="32550"/>
                    <a:pt x="8689" y="32550"/>
                  </a:cubicBezTo>
                  <a:cubicBezTo>
                    <a:pt x="8737" y="32695"/>
                    <a:pt x="8822" y="32760"/>
                    <a:pt x="8897" y="32760"/>
                  </a:cubicBezTo>
                  <a:cubicBezTo>
                    <a:pt x="8995" y="32760"/>
                    <a:pt x="9078" y="32650"/>
                    <a:pt x="9047" y="32459"/>
                  </a:cubicBezTo>
                  <a:cubicBezTo>
                    <a:pt x="9047" y="32459"/>
                    <a:pt x="6586" y="22605"/>
                    <a:pt x="4887" y="16286"/>
                  </a:cubicBezTo>
                  <a:cubicBezTo>
                    <a:pt x="3188" y="9977"/>
                    <a:pt x="396" y="206"/>
                    <a:pt x="396" y="206"/>
                  </a:cubicBezTo>
                  <a:cubicBezTo>
                    <a:pt x="356" y="66"/>
                    <a:pt x="26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0"/>
            <p:cNvSpPr/>
            <p:nvPr/>
          </p:nvSpPr>
          <p:spPr>
            <a:xfrm>
              <a:off x="5316200" y="1669050"/>
              <a:ext cx="118625" cy="596650"/>
            </a:xfrm>
            <a:custGeom>
              <a:avLst/>
              <a:gdLst/>
              <a:ahLst/>
              <a:cxnLst/>
              <a:rect l="l" t="t" r="r" b="b"/>
              <a:pathLst>
                <a:path w="4745" h="23866" extrusionOk="0">
                  <a:moveTo>
                    <a:pt x="222" y="0"/>
                  </a:moveTo>
                  <a:cubicBezTo>
                    <a:pt x="113" y="0"/>
                    <a:pt x="0" y="87"/>
                    <a:pt x="37" y="234"/>
                  </a:cubicBezTo>
                  <a:cubicBezTo>
                    <a:pt x="37" y="234"/>
                    <a:pt x="1185" y="7415"/>
                    <a:pt x="2039" y="12007"/>
                  </a:cubicBezTo>
                  <a:cubicBezTo>
                    <a:pt x="2884" y="16599"/>
                    <a:pt x="4381" y="23716"/>
                    <a:pt x="4381" y="23716"/>
                  </a:cubicBezTo>
                  <a:cubicBezTo>
                    <a:pt x="4409" y="23818"/>
                    <a:pt x="4485" y="23865"/>
                    <a:pt x="4559" y="23865"/>
                  </a:cubicBezTo>
                  <a:cubicBezTo>
                    <a:pt x="4652" y="23865"/>
                    <a:pt x="4744" y="23790"/>
                    <a:pt x="4739" y="23652"/>
                  </a:cubicBezTo>
                  <a:cubicBezTo>
                    <a:pt x="4739" y="23652"/>
                    <a:pt x="3582" y="16461"/>
                    <a:pt x="2737" y="11869"/>
                  </a:cubicBezTo>
                  <a:cubicBezTo>
                    <a:pt x="1892" y="7277"/>
                    <a:pt x="395" y="160"/>
                    <a:pt x="395" y="160"/>
                  </a:cubicBezTo>
                  <a:cubicBezTo>
                    <a:pt x="383" y="50"/>
                    <a:pt x="30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0"/>
            <p:cNvSpPr/>
            <p:nvPr/>
          </p:nvSpPr>
          <p:spPr>
            <a:xfrm>
              <a:off x="5834875" y="1555200"/>
              <a:ext cx="188025" cy="714150"/>
            </a:xfrm>
            <a:custGeom>
              <a:avLst/>
              <a:gdLst/>
              <a:ahLst/>
              <a:cxnLst/>
              <a:rect l="l" t="t" r="r" b="b"/>
              <a:pathLst>
                <a:path w="7521" h="28566" extrusionOk="0">
                  <a:moveTo>
                    <a:pt x="7322" y="1"/>
                  </a:moveTo>
                  <a:cubicBezTo>
                    <a:pt x="7247" y="1"/>
                    <a:pt x="7169" y="54"/>
                    <a:pt x="7135" y="177"/>
                  </a:cubicBezTo>
                  <a:cubicBezTo>
                    <a:pt x="7135" y="177"/>
                    <a:pt x="4802" y="8691"/>
                    <a:pt x="3415" y="14192"/>
                  </a:cubicBezTo>
                  <a:cubicBezTo>
                    <a:pt x="2028" y="19702"/>
                    <a:pt x="26" y="28297"/>
                    <a:pt x="26" y="28297"/>
                  </a:cubicBezTo>
                  <a:cubicBezTo>
                    <a:pt x="0" y="28466"/>
                    <a:pt x="86" y="28565"/>
                    <a:pt x="184" y="28565"/>
                  </a:cubicBezTo>
                  <a:cubicBezTo>
                    <a:pt x="257" y="28565"/>
                    <a:pt x="338" y="28511"/>
                    <a:pt x="385" y="28389"/>
                  </a:cubicBezTo>
                  <a:cubicBezTo>
                    <a:pt x="385" y="28389"/>
                    <a:pt x="2717" y="19876"/>
                    <a:pt x="4104" y="14366"/>
                  </a:cubicBezTo>
                  <a:cubicBezTo>
                    <a:pt x="5491" y="8865"/>
                    <a:pt x="7483" y="269"/>
                    <a:pt x="7483" y="269"/>
                  </a:cubicBezTo>
                  <a:cubicBezTo>
                    <a:pt x="7521" y="104"/>
                    <a:pt x="7425" y="1"/>
                    <a:pt x="7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0"/>
            <p:cNvSpPr/>
            <p:nvPr/>
          </p:nvSpPr>
          <p:spPr>
            <a:xfrm>
              <a:off x="5794000" y="1704875"/>
              <a:ext cx="109100" cy="564275"/>
            </a:xfrm>
            <a:custGeom>
              <a:avLst/>
              <a:gdLst/>
              <a:ahLst/>
              <a:cxnLst/>
              <a:rect l="l" t="t" r="r" b="b"/>
              <a:pathLst>
                <a:path w="4364" h="22571" extrusionOk="0">
                  <a:moveTo>
                    <a:pt x="4160" y="0"/>
                  </a:moveTo>
                  <a:cubicBezTo>
                    <a:pt x="4082" y="0"/>
                    <a:pt x="4005" y="47"/>
                    <a:pt x="3985" y="151"/>
                  </a:cubicBezTo>
                  <a:cubicBezTo>
                    <a:pt x="3985" y="151"/>
                    <a:pt x="2607" y="6864"/>
                    <a:pt x="1836" y="11217"/>
                  </a:cubicBezTo>
                  <a:cubicBezTo>
                    <a:pt x="1055" y="15570"/>
                    <a:pt x="27" y="22356"/>
                    <a:pt x="27" y="22356"/>
                  </a:cubicBezTo>
                  <a:cubicBezTo>
                    <a:pt x="1" y="22492"/>
                    <a:pt x="107" y="22571"/>
                    <a:pt x="211" y="22571"/>
                  </a:cubicBezTo>
                  <a:cubicBezTo>
                    <a:pt x="291" y="22571"/>
                    <a:pt x="369" y="22524"/>
                    <a:pt x="385" y="22421"/>
                  </a:cubicBezTo>
                  <a:cubicBezTo>
                    <a:pt x="385" y="22421"/>
                    <a:pt x="1762" y="15698"/>
                    <a:pt x="2534" y="11345"/>
                  </a:cubicBezTo>
                  <a:cubicBezTo>
                    <a:pt x="3315" y="7001"/>
                    <a:pt x="4343" y="215"/>
                    <a:pt x="4343" y="215"/>
                  </a:cubicBezTo>
                  <a:cubicBezTo>
                    <a:pt x="4364" y="80"/>
                    <a:pt x="4261" y="0"/>
                    <a:pt x="4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0"/>
            <p:cNvSpPr/>
            <p:nvPr/>
          </p:nvSpPr>
          <p:spPr>
            <a:xfrm>
              <a:off x="5094425" y="750400"/>
              <a:ext cx="1051750" cy="1232150"/>
            </a:xfrm>
            <a:custGeom>
              <a:avLst/>
              <a:gdLst/>
              <a:ahLst/>
              <a:cxnLst/>
              <a:rect l="l" t="t" r="r" b="b"/>
              <a:pathLst>
                <a:path w="42070" h="49286" extrusionOk="0">
                  <a:moveTo>
                    <a:pt x="20791" y="1"/>
                  </a:moveTo>
                  <a:cubicBezTo>
                    <a:pt x="20429" y="1"/>
                    <a:pt x="20064" y="17"/>
                    <a:pt x="19699" y="53"/>
                  </a:cubicBezTo>
                  <a:cubicBezTo>
                    <a:pt x="19019" y="126"/>
                    <a:pt x="18349" y="245"/>
                    <a:pt x="17688" y="411"/>
                  </a:cubicBezTo>
                  <a:cubicBezTo>
                    <a:pt x="15979" y="861"/>
                    <a:pt x="14345" y="1531"/>
                    <a:pt x="12811" y="2394"/>
                  </a:cubicBezTo>
                  <a:cubicBezTo>
                    <a:pt x="10047" y="3946"/>
                    <a:pt x="7577" y="5967"/>
                    <a:pt x="5510" y="8364"/>
                  </a:cubicBezTo>
                  <a:cubicBezTo>
                    <a:pt x="4463" y="9613"/>
                    <a:pt x="3609" y="10889"/>
                    <a:pt x="3031" y="12138"/>
                  </a:cubicBezTo>
                  <a:cubicBezTo>
                    <a:pt x="0" y="18585"/>
                    <a:pt x="873" y="24949"/>
                    <a:pt x="3793" y="30569"/>
                  </a:cubicBezTo>
                  <a:cubicBezTo>
                    <a:pt x="5207" y="33297"/>
                    <a:pt x="7117" y="35850"/>
                    <a:pt x="9285" y="38146"/>
                  </a:cubicBezTo>
                  <a:lnTo>
                    <a:pt x="9312" y="38173"/>
                  </a:lnTo>
                  <a:lnTo>
                    <a:pt x="9579" y="38449"/>
                  </a:lnTo>
                  <a:cubicBezTo>
                    <a:pt x="11250" y="40175"/>
                    <a:pt x="13022" y="41792"/>
                    <a:pt x="14804" y="43408"/>
                  </a:cubicBezTo>
                  <a:cubicBezTo>
                    <a:pt x="16099" y="44574"/>
                    <a:pt x="17403" y="45741"/>
                    <a:pt x="18661" y="46944"/>
                  </a:cubicBezTo>
                  <a:cubicBezTo>
                    <a:pt x="19331" y="47577"/>
                    <a:pt x="20002" y="48229"/>
                    <a:pt x="20645" y="48900"/>
                  </a:cubicBezTo>
                  <a:cubicBezTo>
                    <a:pt x="20764" y="49019"/>
                    <a:pt x="20893" y="49148"/>
                    <a:pt x="21012" y="49286"/>
                  </a:cubicBezTo>
                  <a:cubicBezTo>
                    <a:pt x="21315" y="48964"/>
                    <a:pt x="21627" y="48643"/>
                    <a:pt x="21958" y="48330"/>
                  </a:cubicBezTo>
                  <a:cubicBezTo>
                    <a:pt x="22656" y="47642"/>
                    <a:pt x="23391" y="46980"/>
                    <a:pt x="24153" y="46319"/>
                  </a:cubicBezTo>
                  <a:cubicBezTo>
                    <a:pt x="25429" y="45217"/>
                    <a:pt x="26761" y="44143"/>
                    <a:pt x="28074" y="43050"/>
                  </a:cubicBezTo>
                  <a:lnTo>
                    <a:pt x="28175" y="42967"/>
                  </a:lnTo>
                  <a:cubicBezTo>
                    <a:pt x="28396" y="42793"/>
                    <a:pt x="28616" y="42609"/>
                    <a:pt x="28836" y="42425"/>
                  </a:cubicBezTo>
                  <a:cubicBezTo>
                    <a:pt x="29892" y="41553"/>
                    <a:pt x="30921" y="40662"/>
                    <a:pt x="31894" y="39744"/>
                  </a:cubicBezTo>
                  <a:cubicBezTo>
                    <a:pt x="32354" y="39321"/>
                    <a:pt x="32804" y="38890"/>
                    <a:pt x="33235" y="38449"/>
                  </a:cubicBezTo>
                  <a:cubicBezTo>
                    <a:pt x="33336" y="38348"/>
                    <a:pt x="33428" y="38247"/>
                    <a:pt x="33529" y="38146"/>
                  </a:cubicBezTo>
                  <a:cubicBezTo>
                    <a:pt x="33768" y="37889"/>
                    <a:pt x="34016" y="37622"/>
                    <a:pt x="34255" y="37356"/>
                  </a:cubicBezTo>
                  <a:cubicBezTo>
                    <a:pt x="34980" y="36539"/>
                    <a:pt x="35669" y="35703"/>
                    <a:pt x="36321" y="34831"/>
                  </a:cubicBezTo>
                  <a:cubicBezTo>
                    <a:pt x="38690" y="31662"/>
                    <a:pt x="40472" y="28136"/>
                    <a:pt x="41243" y="24426"/>
                  </a:cubicBezTo>
                  <a:cubicBezTo>
                    <a:pt x="42070" y="20495"/>
                    <a:pt x="41748" y="16326"/>
                    <a:pt x="39765" y="12138"/>
                  </a:cubicBezTo>
                  <a:cubicBezTo>
                    <a:pt x="39186" y="10889"/>
                    <a:pt x="38332" y="9613"/>
                    <a:pt x="37276" y="8364"/>
                  </a:cubicBezTo>
                  <a:cubicBezTo>
                    <a:pt x="36697" y="7675"/>
                    <a:pt x="36073" y="7023"/>
                    <a:pt x="35412" y="6398"/>
                  </a:cubicBezTo>
                  <a:cubicBezTo>
                    <a:pt x="33768" y="4846"/>
                    <a:pt x="31950" y="3496"/>
                    <a:pt x="29975" y="2394"/>
                  </a:cubicBezTo>
                  <a:cubicBezTo>
                    <a:pt x="28423" y="1513"/>
                    <a:pt x="26761" y="842"/>
                    <a:pt x="25034" y="392"/>
                  </a:cubicBezTo>
                  <a:cubicBezTo>
                    <a:pt x="24028" y="135"/>
                    <a:pt x="22995" y="3"/>
                    <a:pt x="21953" y="3"/>
                  </a:cubicBezTo>
                  <a:cubicBezTo>
                    <a:pt x="21768" y="3"/>
                    <a:pt x="21583" y="8"/>
                    <a:pt x="21398" y="16"/>
                  </a:cubicBezTo>
                  <a:cubicBezTo>
                    <a:pt x="21197" y="6"/>
                    <a:pt x="20994" y="1"/>
                    <a:pt x="207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0"/>
            <p:cNvSpPr/>
            <p:nvPr/>
          </p:nvSpPr>
          <p:spPr>
            <a:xfrm>
              <a:off x="5352250" y="2269275"/>
              <a:ext cx="554700" cy="285175"/>
            </a:xfrm>
            <a:custGeom>
              <a:avLst/>
              <a:gdLst/>
              <a:ahLst/>
              <a:cxnLst/>
              <a:rect l="l" t="t" r="r" b="b"/>
              <a:pathLst>
                <a:path w="22188" h="11407" extrusionOk="0">
                  <a:moveTo>
                    <a:pt x="0" y="1"/>
                  </a:moveTo>
                  <a:lnTo>
                    <a:pt x="0" y="129"/>
                  </a:lnTo>
                  <a:cubicBezTo>
                    <a:pt x="46" y="1002"/>
                    <a:pt x="92" y="1975"/>
                    <a:pt x="165" y="2976"/>
                  </a:cubicBezTo>
                  <a:cubicBezTo>
                    <a:pt x="459" y="6393"/>
                    <a:pt x="1176" y="10121"/>
                    <a:pt x="3756" y="11039"/>
                  </a:cubicBezTo>
                  <a:cubicBezTo>
                    <a:pt x="4721" y="11407"/>
                    <a:pt x="5685" y="11407"/>
                    <a:pt x="6649" y="11407"/>
                  </a:cubicBezTo>
                  <a:lnTo>
                    <a:pt x="15530" y="11407"/>
                  </a:lnTo>
                  <a:cubicBezTo>
                    <a:pt x="16494" y="11407"/>
                    <a:pt x="17458" y="11407"/>
                    <a:pt x="18422" y="11039"/>
                  </a:cubicBezTo>
                  <a:cubicBezTo>
                    <a:pt x="20112" y="10442"/>
                    <a:pt x="21003" y="8606"/>
                    <a:pt x="21499" y="6484"/>
                  </a:cubicBezTo>
                  <a:cubicBezTo>
                    <a:pt x="21995" y="4363"/>
                    <a:pt x="22096" y="1911"/>
                    <a:pt x="22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0"/>
            <p:cNvSpPr/>
            <p:nvPr/>
          </p:nvSpPr>
          <p:spPr>
            <a:xfrm>
              <a:off x="5483325" y="750400"/>
              <a:ext cx="291625" cy="1231925"/>
            </a:xfrm>
            <a:custGeom>
              <a:avLst/>
              <a:gdLst/>
              <a:ahLst/>
              <a:cxnLst/>
              <a:rect l="l" t="t" r="r" b="b"/>
              <a:pathLst>
                <a:path w="11665" h="49277" extrusionOk="0">
                  <a:moveTo>
                    <a:pt x="5238" y="1"/>
                  </a:moveTo>
                  <a:cubicBezTo>
                    <a:pt x="4874" y="1"/>
                    <a:pt x="4511" y="17"/>
                    <a:pt x="4152" y="53"/>
                  </a:cubicBezTo>
                  <a:cubicBezTo>
                    <a:pt x="3472" y="126"/>
                    <a:pt x="2793" y="245"/>
                    <a:pt x="2132" y="411"/>
                  </a:cubicBezTo>
                  <a:cubicBezTo>
                    <a:pt x="1847" y="1136"/>
                    <a:pt x="1617" y="1880"/>
                    <a:pt x="1424" y="2633"/>
                  </a:cubicBezTo>
                  <a:cubicBezTo>
                    <a:pt x="653" y="5590"/>
                    <a:pt x="442" y="8832"/>
                    <a:pt x="231" y="12046"/>
                  </a:cubicBezTo>
                  <a:cubicBezTo>
                    <a:pt x="1" y="16868"/>
                    <a:pt x="919" y="27190"/>
                    <a:pt x="1902" y="36456"/>
                  </a:cubicBezTo>
                  <a:cubicBezTo>
                    <a:pt x="2315" y="40286"/>
                    <a:pt x="2747" y="43932"/>
                    <a:pt x="3105" y="46944"/>
                  </a:cubicBezTo>
                  <a:cubicBezTo>
                    <a:pt x="3775" y="47577"/>
                    <a:pt x="4437" y="48229"/>
                    <a:pt x="5079" y="48900"/>
                  </a:cubicBezTo>
                  <a:cubicBezTo>
                    <a:pt x="5208" y="49019"/>
                    <a:pt x="5337" y="49148"/>
                    <a:pt x="5456" y="49276"/>
                  </a:cubicBezTo>
                  <a:cubicBezTo>
                    <a:pt x="5759" y="48964"/>
                    <a:pt x="6071" y="48643"/>
                    <a:pt x="6393" y="48330"/>
                  </a:cubicBezTo>
                  <a:cubicBezTo>
                    <a:pt x="7100" y="47642"/>
                    <a:pt x="7835" y="46980"/>
                    <a:pt x="8597" y="46319"/>
                  </a:cubicBezTo>
                  <a:cubicBezTo>
                    <a:pt x="8790" y="44767"/>
                    <a:pt x="8982" y="43068"/>
                    <a:pt x="9184" y="41277"/>
                  </a:cubicBezTo>
                  <a:cubicBezTo>
                    <a:pt x="10360" y="31038"/>
                    <a:pt x="11664" y="17731"/>
                    <a:pt x="11407" y="12055"/>
                  </a:cubicBezTo>
                  <a:cubicBezTo>
                    <a:pt x="11131" y="8006"/>
                    <a:pt x="10865" y="3919"/>
                    <a:pt x="9488" y="392"/>
                  </a:cubicBezTo>
                  <a:cubicBezTo>
                    <a:pt x="8481" y="135"/>
                    <a:pt x="7442" y="3"/>
                    <a:pt x="6403" y="3"/>
                  </a:cubicBezTo>
                  <a:cubicBezTo>
                    <a:pt x="6219" y="3"/>
                    <a:pt x="6035" y="8"/>
                    <a:pt x="5851" y="16"/>
                  </a:cubicBezTo>
                  <a:cubicBezTo>
                    <a:pt x="5647" y="6"/>
                    <a:pt x="5442" y="1"/>
                    <a:pt x="5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0"/>
            <p:cNvSpPr/>
            <p:nvPr/>
          </p:nvSpPr>
          <p:spPr>
            <a:xfrm>
              <a:off x="5180500" y="810250"/>
              <a:ext cx="284025" cy="1025125"/>
            </a:xfrm>
            <a:custGeom>
              <a:avLst/>
              <a:gdLst/>
              <a:ahLst/>
              <a:cxnLst/>
              <a:rect l="l" t="t" r="r" b="b"/>
              <a:pathLst>
                <a:path w="11361" h="41005" extrusionOk="0">
                  <a:moveTo>
                    <a:pt x="9368" y="0"/>
                  </a:moveTo>
                  <a:lnTo>
                    <a:pt x="9368" y="0"/>
                  </a:lnTo>
                  <a:cubicBezTo>
                    <a:pt x="6604" y="1552"/>
                    <a:pt x="4134" y="3573"/>
                    <a:pt x="2067" y="5970"/>
                  </a:cubicBezTo>
                  <a:cubicBezTo>
                    <a:pt x="1158" y="8385"/>
                    <a:pt x="653" y="11011"/>
                    <a:pt x="506" y="13868"/>
                  </a:cubicBezTo>
                  <a:cubicBezTo>
                    <a:pt x="1" y="21407"/>
                    <a:pt x="3518" y="29057"/>
                    <a:pt x="6136" y="36055"/>
                  </a:cubicBezTo>
                  <a:cubicBezTo>
                    <a:pt x="7807" y="37781"/>
                    <a:pt x="9579" y="39398"/>
                    <a:pt x="11361" y="41005"/>
                  </a:cubicBezTo>
                  <a:cubicBezTo>
                    <a:pt x="9690" y="32005"/>
                    <a:pt x="5943" y="23437"/>
                    <a:pt x="6071" y="14014"/>
                  </a:cubicBezTo>
                  <a:cubicBezTo>
                    <a:pt x="6071" y="8945"/>
                    <a:pt x="6934" y="4050"/>
                    <a:pt x="9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0"/>
            <p:cNvSpPr/>
            <p:nvPr/>
          </p:nvSpPr>
          <p:spPr>
            <a:xfrm>
              <a:off x="5798800" y="810250"/>
              <a:ext cx="271850" cy="1014350"/>
            </a:xfrm>
            <a:custGeom>
              <a:avLst/>
              <a:gdLst/>
              <a:ahLst/>
              <a:cxnLst/>
              <a:rect l="l" t="t" r="r" b="b"/>
              <a:pathLst>
                <a:path w="10874" h="40574" extrusionOk="0">
                  <a:moveTo>
                    <a:pt x="1809" y="0"/>
                  </a:moveTo>
                  <a:lnTo>
                    <a:pt x="1809" y="0"/>
                  </a:lnTo>
                  <a:cubicBezTo>
                    <a:pt x="2535" y="1203"/>
                    <a:pt x="3132" y="2489"/>
                    <a:pt x="3591" y="3821"/>
                  </a:cubicBezTo>
                  <a:cubicBezTo>
                    <a:pt x="4684" y="6980"/>
                    <a:pt x="5115" y="10451"/>
                    <a:pt x="5115" y="14014"/>
                  </a:cubicBezTo>
                  <a:cubicBezTo>
                    <a:pt x="5152" y="16898"/>
                    <a:pt x="4831" y="19699"/>
                    <a:pt x="4316" y="22463"/>
                  </a:cubicBezTo>
                  <a:cubicBezTo>
                    <a:pt x="3224" y="28350"/>
                    <a:pt x="1249" y="34035"/>
                    <a:pt x="55" y="39894"/>
                  </a:cubicBezTo>
                  <a:cubicBezTo>
                    <a:pt x="37" y="39967"/>
                    <a:pt x="18" y="40243"/>
                    <a:pt x="0" y="40573"/>
                  </a:cubicBezTo>
                  <a:cubicBezTo>
                    <a:pt x="221" y="40390"/>
                    <a:pt x="441" y="40206"/>
                    <a:pt x="661" y="40031"/>
                  </a:cubicBezTo>
                  <a:cubicBezTo>
                    <a:pt x="1717" y="39150"/>
                    <a:pt x="2746" y="38268"/>
                    <a:pt x="3719" y="37350"/>
                  </a:cubicBezTo>
                  <a:cubicBezTo>
                    <a:pt x="4179" y="36918"/>
                    <a:pt x="4629" y="36487"/>
                    <a:pt x="5060" y="36046"/>
                  </a:cubicBezTo>
                  <a:cubicBezTo>
                    <a:pt x="5161" y="35945"/>
                    <a:pt x="5253" y="35844"/>
                    <a:pt x="5354" y="35743"/>
                  </a:cubicBezTo>
                  <a:cubicBezTo>
                    <a:pt x="5593" y="35486"/>
                    <a:pt x="5841" y="35228"/>
                    <a:pt x="6080" y="34962"/>
                  </a:cubicBezTo>
                  <a:cubicBezTo>
                    <a:pt x="7420" y="31059"/>
                    <a:pt x="8798" y="26431"/>
                    <a:pt x="9735" y="22665"/>
                  </a:cubicBezTo>
                  <a:cubicBezTo>
                    <a:pt x="10460" y="19754"/>
                    <a:pt x="10873" y="16797"/>
                    <a:pt x="10671" y="13868"/>
                  </a:cubicBezTo>
                  <a:cubicBezTo>
                    <a:pt x="10534" y="11011"/>
                    <a:pt x="10019" y="8376"/>
                    <a:pt x="9119" y="5970"/>
                  </a:cubicBezTo>
                  <a:cubicBezTo>
                    <a:pt x="8532" y="5281"/>
                    <a:pt x="7907" y="4620"/>
                    <a:pt x="7255" y="3995"/>
                  </a:cubicBezTo>
                  <a:cubicBezTo>
                    <a:pt x="5611" y="2443"/>
                    <a:pt x="3784" y="1102"/>
                    <a:pt x="1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0"/>
            <p:cNvSpPr/>
            <p:nvPr/>
          </p:nvSpPr>
          <p:spPr>
            <a:xfrm>
              <a:off x="5345350" y="2268275"/>
              <a:ext cx="562975" cy="129050"/>
            </a:xfrm>
            <a:custGeom>
              <a:avLst/>
              <a:gdLst/>
              <a:ahLst/>
              <a:cxnLst/>
              <a:rect l="l" t="t" r="r" b="b"/>
              <a:pathLst>
                <a:path w="22519" h="5162" extrusionOk="0">
                  <a:moveTo>
                    <a:pt x="22258" y="1"/>
                  </a:moveTo>
                  <a:cubicBezTo>
                    <a:pt x="22208" y="1"/>
                    <a:pt x="22156" y="11"/>
                    <a:pt x="22115" y="32"/>
                  </a:cubicBezTo>
                  <a:cubicBezTo>
                    <a:pt x="21392" y="1765"/>
                    <a:pt x="20048" y="2591"/>
                    <a:pt x="18679" y="2591"/>
                  </a:cubicBezTo>
                  <a:cubicBezTo>
                    <a:pt x="17263" y="2591"/>
                    <a:pt x="15819" y="1708"/>
                    <a:pt x="15007" y="32"/>
                  </a:cubicBezTo>
                  <a:lnTo>
                    <a:pt x="14768" y="32"/>
                  </a:lnTo>
                  <a:cubicBezTo>
                    <a:pt x="14005" y="1741"/>
                    <a:pt x="12583" y="2554"/>
                    <a:pt x="11134" y="2554"/>
                  </a:cubicBezTo>
                  <a:cubicBezTo>
                    <a:pt x="9842" y="2554"/>
                    <a:pt x="8529" y="1908"/>
                    <a:pt x="7641" y="674"/>
                  </a:cubicBezTo>
                  <a:cubicBezTo>
                    <a:pt x="7494" y="472"/>
                    <a:pt x="7357" y="252"/>
                    <a:pt x="7246" y="32"/>
                  </a:cubicBezTo>
                  <a:lnTo>
                    <a:pt x="6989" y="32"/>
                  </a:lnTo>
                  <a:cubicBezTo>
                    <a:pt x="6352" y="1628"/>
                    <a:pt x="5109" y="2411"/>
                    <a:pt x="3815" y="2411"/>
                  </a:cubicBezTo>
                  <a:cubicBezTo>
                    <a:pt x="2631" y="2411"/>
                    <a:pt x="1404" y="1754"/>
                    <a:pt x="561" y="463"/>
                  </a:cubicBezTo>
                  <a:cubicBezTo>
                    <a:pt x="469" y="335"/>
                    <a:pt x="386" y="188"/>
                    <a:pt x="304" y="41"/>
                  </a:cubicBezTo>
                  <a:cubicBezTo>
                    <a:pt x="295" y="87"/>
                    <a:pt x="285" y="123"/>
                    <a:pt x="276" y="169"/>
                  </a:cubicBezTo>
                  <a:cubicBezTo>
                    <a:pt x="1" y="1317"/>
                    <a:pt x="102" y="2272"/>
                    <a:pt x="441" y="3016"/>
                  </a:cubicBezTo>
                  <a:cubicBezTo>
                    <a:pt x="1006" y="4268"/>
                    <a:pt x="2225" y="4939"/>
                    <a:pt x="3477" y="4939"/>
                  </a:cubicBezTo>
                  <a:cubicBezTo>
                    <a:pt x="4852" y="4939"/>
                    <a:pt x="6268" y="4128"/>
                    <a:pt x="6898" y="2383"/>
                  </a:cubicBezTo>
                  <a:cubicBezTo>
                    <a:pt x="6980" y="2759"/>
                    <a:pt x="7127" y="3126"/>
                    <a:pt x="7347" y="3448"/>
                  </a:cubicBezTo>
                  <a:cubicBezTo>
                    <a:pt x="8023" y="4477"/>
                    <a:pt x="9266" y="5048"/>
                    <a:pt x="10549" y="5048"/>
                  </a:cubicBezTo>
                  <a:cubicBezTo>
                    <a:pt x="11967" y="5048"/>
                    <a:pt x="13434" y="4349"/>
                    <a:pt x="14235" y="2796"/>
                  </a:cubicBezTo>
                  <a:cubicBezTo>
                    <a:pt x="14355" y="2575"/>
                    <a:pt x="14446" y="2337"/>
                    <a:pt x="14529" y="2098"/>
                  </a:cubicBezTo>
                  <a:cubicBezTo>
                    <a:pt x="14566" y="1997"/>
                    <a:pt x="14593" y="1877"/>
                    <a:pt x="14630" y="1767"/>
                  </a:cubicBezTo>
                  <a:cubicBezTo>
                    <a:pt x="14685" y="3126"/>
                    <a:pt x="15521" y="4155"/>
                    <a:pt x="16632" y="4697"/>
                  </a:cubicBezTo>
                  <a:cubicBezTo>
                    <a:pt x="17240" y="5000"/>
                    <a:pt x="17930" y="5161"/>
                    <a:pt x="18618" y="5161"/>
                  </a:cubicBezTo>
                  <a:cubicBezTo>
                    <a:pt x="20328" y="5161"/>
                    <a:pt x="22025" y="4162"/>
                    <a:pt x="22418" y="1850"/>
                  </a:cubicBezTo>
                  <a:cubicBezTo>
                    <a:pt x="22509" y="1262"/>
                    <a:pt x="22519" y="656"/>
                    <a:pt x="22454" y="68"/>
                  </a:cubicBezTo>
                  <a:lnTo>
                    <a:pt x="22454" y="22"/>
                  </a:lnTo>
                  <a:cubicBezTo>
                    <a:pt x="22454" y="13"/>
                    <a:pt x="22436" y="4"/>
                    <a:pt x="22408" y="4"/>
                  </a:cubicBezTo>
                  <a:lnTo>
                    <a:pt x="22307" y="4"/>
                  </a:lnTo>
                  <a:cubicBezTo>
                    <a:pt x="22291" y="2"/>
                    <a:pt x="22275" y="1"/>
                    <a:pt x="222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0"/>
            <p:cNvSpPr/>
            <p:nvPr/>
          </p:nvSpPr>
          <p:spPr>
            <a:xfrm>
              <a:off x="5899125" y="2261925"/>
              <a:ext cx="5300" cy="5325"/>
            </a:xfrm>
            <a:custGeom>
              <a:avLst/>
              <a:gdLst/>
              <a:ahLst/>
              <a:cxnLst/>
              <a:rect l="l" t="t" r="r" b="b"/>
              <a:pathLst>
                <a:path w="212" h="213" extrusionOk="0">
                  <a:moveTo>
                    <a:pt x="0" y="1"/>
                  </a:moveTo>
                  <a:cubicBezTo>
                    <a:pt x="74" y="74"/>
                    <a:pt x="138" y="148"/>
                    <a:pt x="212" y="212"/>
                  </a:cubicBezTo>
                  <a:cubicBezTo>
                    <a:pt x="212" y="139"/>
                    <a:pt x="212" y="65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0"/>
            <p:cNvSpPr/>
            <p:nvPr/>
          </p:nvSpPr>
          <p:spPr>
            <a:xfrm>
              <a:off x="5560025" y="2353075"/>
              <a:ext cx="53750" cy="27600"/>
            </a:xfrm>
            <a:custGeom>
              <a:avLst/>
              <a:gdLst/>
              <a:ahLst/>
              <a:cxnLst/>
              <a:rect l="l" t="t" r="r" b="b"/>
              <a:pathLst>
                <a:path w="2150" h="1104" extrusionOk="0">
                  <a:moveTo>
                    <a:pt x="209" y="0"/>
                  </a:moveTo>
                  <a:cubicBezTo>
                    <a:pt x="173" y="0"/>
                    <a:pt x="1" y="139"/>
                    <a:pt x="19" y="157"/>
                  </a:cubicBezTo>
                  <a:cubicBezTo>
                    <a:pt x="19" y="157"/>
                    <a:pt x="46" y="194"/>
                    <a:pt x="83" y="258"/>
                  </a:cubicBezTo>
                  <a:cubicBezTo>
                    <a:pt x="138" y="350"/>
                    <a:pt x="202" y="432"/>
                    <a:pt x="267" y="506"/>
                  </a:cubicBezTo>
                  <a:cubicBezTo>
                    <a:pt x="441" y="717"/>
                    <a:pt x="661" y="882"/>
                    <a:pt x="919" y="993"/>
                  </a:cubicBezTo>
                  <a:cubicBezTo>
                    <a:pt x="1114" y="1069"/>
                    <a:pt x="1320" y="1104"/>
                    <a:pt x="1524" y="1104"/>
                  </a:cubicBezTo>
                  <a:cubicBezTo>
                    <a:pt x="1589" y="1104"/>
                    <a:pt x="1654" y="1100"/>
                    <a:pt x="1718" y="1094"/>
                  </a:cubicBezTo>
                  <a:cubicBezTo>
                    <a:pt x="1819" y="1084"/>
                    <a:pt x="1920" y="1066"/>
                    <a:pt x="2021" y="1039"/>
                  </a:cubicBezTo>
                  <a:lnTo>
                    <a:pt x="2140" y="1011"/>
                  </a:lnTo>
                  <a:cubicBezTo>
                    <a:pt x="2149" y="928"/>
                    <a:pt x="2149" y="836"/>
                    <a:pt x="2112" y="763"/>
                  </a:cubicBezTo>
                  <a:lnTo>
                    <a:pt x="2002" y="763"/>
                  </a:lnTo>
                  <a:cubicBezTo>
                    <a:pt x="1910" y="763"/>
                    <a:pt x="1819" y="754"/>
                    <a:pt x="1727" y="735"/>
                  </a:cubicBezTo>
                  <a:cubicBezTo>
                    <a:pt x="1516" y="708"/>
                    <a:pt x="1295" y="644"/>
                    <a:pt x="1093" y="561"/>
                  </a:cubicBezTo>
                  <a:cubicBezTo>
                    <a:pt x="891" y="478"/>
                    <a:pt x="689" y="368"/>
                    <a:pt x="515" y="240"/>
                  </a:cubicBezTo>
                  <a:cubicBezTo>
                    <a:pt x="432" y="194"/>
                    <a:pt x="358" y="139"/>
                    <a:pt x="294" y="74"/>
                  </a:cubicBezTo>
                  <a:lnTo>
                    <a:pt x="211" y="1"/>
                  </a:lnTo>
                  <a:cubicBezTo>
                    <a:pt x="211" y="0"/>
                    <a:pt x="210" y="0"/>
                    <a:pt x="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0"/>
            <p:cNvSpPr/>
            <p:nvPr/>
          </p:nvSpPr>
          <p:spPr>
            <a:xfrm>
              <a:off x="5577250" y="2342525"/>
              <a:ext cx="30100" cy="15550"/>
            </a:xfrm>
            <a:custGeom>
              <a:avLst/>
              <a:gdLst/>
              <a:ahLst/>
              <a:cxnLst/>
              <a:rect l="l" t="t" r="r" b="b"/>
              <a:pathLst>
                <a:path w="1204" h="622" extrusionOk="0">
                  <a:moveTo>
                    <a:pt x="175" y="0"/>
                  </a:moveTo>
                  <a:cubicBezTo>
                    <a:pt x="101" y="46"/>
                    <a:pt x="46" y="111"/>
                    <a:pt x="0" y="175"/>
                  </a:cubicBezTo>
                  <a:lnTo>
                    <a:pt x="37" y="230"/>
                  </a:lnTo>
                  <a:cubicBezTo>
                    <a:pt x="64" y="276"/>
                    <a:pt x="101" y="322"/>
                    <a:pt x="147" y="368"/>
                  </a:cubicBezTo>
                  <a:cubicBezTo>
                    <a:pt x="248" y="478"/>
                    <a:pt x="377" y="561"/>
                    <a:pt x="523" y="606"/>
                  </a:cubicBezTo>
                  <a:cubicBezTo>
                    <a:pt x="582" y="617"/>
                    <a:pt x="641" y="622"/>
                    <a:pt x="699" y="622"/>
                  </a:cubicBezTo>
                  <a:cubicBezTo>
                    <a:pt x="795" y="622"/>
                    <a:pt x="891" y="608"/>
                    <a:pt x="983" y="579"/>
                  </a:cubicBezTo>
                  <a:cubicBezTo>
                    <a:pt x="1038" y="561"/>
                    <a:pt x="1093" y="533"/>
                    <a:pt x="1148" y="505"/>
                  </a:cubicBezTo>
                  <a:lnTo>
                    <a:pt x="1203" y="469"/>
                  </a:lnTo>
                  <a:cubicBezTo>
                    <a:pt x="1185" y="395"/>
                    <a:pt x="1157" y="313"/>
                    <a:pt x="1120" y="239"/>
                  </a:cubicBezTo>
                  <a:cubicBezTo>
                    <a:pt x="1065" y="239"/>
                    <a:pt x="1001" y="230"/>
                    <a:pt x="937" y="221"/>
                  </a:cubicBezTo>
                  <a:cubicBezTo>
                    <a:pt x="836" y="202"/>
                    <a:pt x="744" y="175"/>
                    <a:pt x="643" y="147"/>
                  </a:cubicBezTo>
                  <a:cubicBezTo>
                    <a:pt x="560" y="120"/>
                    <a:pt x="441" y="111"/>
                    <a:pt x="349" y="65"/>
                  </a:cubicBezTo>
                  <a:cubicBezTo>
                    <a:pt x="285" y="46"/>
                    <a:pt x="230" y="28"/>
                    <a:pt x="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0"/>
            <p:cNvSpPr/>
            <p:nvPr/>
          </p:nvSpPr>
          <p:spPr>
            <a:xfrm>
              <a:off x="5853650" y="1684525"/>
              <a:ext cx="28275" cy="34000"/>
            </a:xfrm>
            <a:custGeom>
              <a:avLst/>
              <a:gdLst/>
              <a:ahLst/>
              <a:cxnLst/>
              <a:rect l="l" t="t" r="r" b="b"/>
              <a:pathLst>
                <a:path w="1131" h="1360" extrusionOk="0">
                  <a:moveTo>
                    <a:pt x="166" y="0"/>
                  </a:moveTo>
                  <a:cubicBezTo>
                    <a:pt x="102" y="37"/>
                    <a:pt x="47" y="101"/>
                    <a:pt x="1" y="166"/>
                  </a:cubicBezTo>
                  <a:cubicBezTo>
                    <a:pt x="111" y="395"/>
                    <a:pt x="240" y="606"/>
                    <a:pt x="396" y="808"/>
                  </a:cubicBezTo>
                  <a:cubicBezTo>
                    <a:pt x="552" y="1001"/>
                    <a:pt x="736" y="1185"/>
                    <a:pt x="919" y="1359"/>
                  </a:cubicBezTo>
                  <a:cubicBezTo>
                    <a:pt x="1002" y="1323"/>
                    <a:pt x="1066" y="1277"/>
                    <a:pt x="1131" y="1222"/>
                  </a:cubicBezTo>
                  <a:cubicBezTo>
                    <a:pt x="1030" y="974"/>
                    <a:pt x="910" y="744"/>
                    <a:pt x="772" y="524"/>
                  </a:cubicBezTo>
                  <a:cubicBezTo>
                    <a:pt x="589" y="331"/>
                    <a:pt x="387" y="147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0"/>
            <p:cNvSpPr/>
            <p:nvPr/>
          </p:nvSpPr>
          <p:spPr>
            <a:xfrm>
              <a:off x="5856225" y="1637575"/>
              <a:ext cx="55775" cy="70875"/>
            </a:xfrm>
            <a:custGeom>
              <a:avLst/>
              <a:gdLst/>
              <a:ahLst/>
              <a:cxnLst/>
              <a:rect l="l" t="t" r="r" b="b"/>
              <a:pathLst>
                <a:path w="2231" h="2835" extrusionOk="0">
                  <a:moveTo>
                    <a:pt x="214" y="0"/>
                  </a:moveTo>
                  <a:cubicBezTo>
                    <a:pt x="160" y="0"/>
                    <a:pt x="1" y="92"/>
                    <a:pt x="17" y="124"/>
                  </a:cubicBezTo>
                  <a:lnTo>
                    <a:pt x="284" y="666"/>
                  </a:lnTo>
                  <a:cubicBezTo>
                    <a:pt x="449" y="997"/>
                    <a:pt x="642" y="1309"/>
                    <a:pt x="853" y="1612"/>
                  </a:cubicBezTo>
                  <a:cubicBezTo>
                    <a:pt x="1083" y="1906"/>
                    <a:pt x="1331" y="2181"/>
                    <a:pt x="1597" y="2429"/>
                  </a:cubicBezTo>
                  <a:lnTo>
                    <a:pt x="2056" y="2833"/>
                  </a:lnTo>
                  <a:cubicBezTo>
                    <a:pt x="2058" y="2834"/>
                    <a:pt x="2060" y="2835"/>
                    <a:pt x="2062" y="2835"/>
                  </a:cubicBezTo>
                  <a:cubicBezTo>
                    <a:pt x="2100" y="2835"/>
                    <a:pt x="2230" y="2703"/>
                    <a:pt x="2221" y="2668"/>
                  </a:cubicBezTo>
                  <a:lnTo>
                    <a:pt x="1863" y="2191"/>
                  </a:lnTo>
                  <a:cubicBezTo>
                    <a:pt x="1652" y="1943"/>
                    <a:pt x="1441" y="1575"/>
                    <a:pt x="1230" y="1327"/>
                  </a:cubicBezTo>
                  <a:lnTo>
                    <a:pt x="229" y="5"/>
                  </a:lnTo>
                  <a:cubicBezTo>
                    <a:pt x="226" y="2"/>
                    <a:pt x="220" y="0"/>
                    <a:pt x="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0"/>
            <p:cNvSpPr/>
            <p:nvPr/>
          </p:nvSpPr>
          <p:spPr>
            <a:xfrm>
              <a:off x="5910600" y="1655125"/>
              <a:ext cx="28275" cy="33550"/>
            </a:xfrm>
            <a:custGeom>
              <a:avLst/>
              <a:gdLst/>
              <a:ahLst/>
              <a:cxnLst/>
              <a:rect l="l" t="t" r="r" b="b"/>
              <a:pathLst>
                <a:path w="1131" h="1342" extrusionOk="0">
                  <a:moveTo>
                    <a:pt x="239" y="1"/>
                  </a:moveTo>
                  <a:cubicBezTo>
                    <a:pt x="157" y="10"/>
                    <a:pt x="74" y="28"/>
                    <a:pt x="0" y="65"/>
                  </a:cubicBezTo>
                  <a:cubicBezTo>
                    <a:pt x="0" y="65"/>
                    <a:pt x="10" y="93"/>
                    <a:pt x="10" y="148"/>
                  </a:cubicBezTo>
                  <a:cubicBezTo>
                    <a:pt x="19" y="221"/>
                    <a:pt x="28" y="295"/>
                    <a:pt x="56" y="359"/>
                  </a:cubicBezTo>
                  <a:cubicBezTo>
                    <a:pt x="101" y="552"/>
                    <a:pt x="184" y="717"/>
                    <a:pt x="294" y="873"/>
                  </a:cubicBezTo>
                  <a:cubicBezTo>
                    <a:pt x="423" y="1011"/>
                    <a:pt x="561" y="1121"/>
                    <a:pt x="726" y="1213"/>
                  </a:cubicBezTo>
                  <a:cubicBezTo>
                    <a:pt x="809" y="1268"/>
                    <a:pt x="900" y="1305"/>
                    <a:pt x="992" y="1342"/>
                  </a:cubicBezTo>
                  <a:cubicBezTo>
                    <a:pt x="1057" y="1287"/>
                    <a:pt x="1102" y="1213"/>
                    <a:pt x="1130" y="1140"/>
                  </a:cubicBezTo>
                  <a:cubicBezTo>
                    <a:pt x="1130" y="1140"/>
                    <a:pt x="1057" y="1048"/>
                    <a:pt x="956" y="938"/>
                  </a:cubicBezTo>
                  <a:cubicBezTo>
                    <a:pt x="855" y="827"/>
                    <a:pt x="754" y="671"/>
                    <a:pt x="662" y="570"/>
                  </a:cubicBezTo>
                  <a:cubicBezTo>
                    <a:pt x="561" y="460"/>
                    <a:pt x="469" y="341"/>
                    <a:pt x="377" y="221"/>
                  </a:cubicBezTo>
                  <a:cubicBezTo>
                    <a:pt x="340" y="166"/>
                    <a:pt x="304" y="120"/>
                    <a:pt x="276" y="65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0"/>
            <p:cNvSpPr/>
            <p:nvPr/>
          </p:nvSpPr>
          <p:spPr>
            <a:xfrm>
              <a:off x="5945725" y="1623000"/>
              <a:ext cx="24350" cy="27800"/>
            </a:xfrm>
            <a:custGeom>
              <a:avLst/>
              <a:gdLst/>
              <a:ahLst/>
              <a:cxnLst/>
              <a:rect l="l" t="t" r="r" b="b"/>
              <a:pathLst>
                <a:path w="974" h="1112" extrusionOk="0">
                  <a:moveTo>
                    <a:pt x="166" y="0"/>
                  </a:moveTo>
                  <a:cubicBezTo>
                    <a:pt x="102" y="46"/>
                    <a:pt x="46" y="101"/>
                    <a:pt x="1" y="175"/>
                  </a:cubicBezTo>
                  <a:cubicBezTo>
                    <a:pt x="74" y="358"/>
                    <a:pt x="175" y="542"/>
                    <a:pt x="304" y="707"/>
                  </a:cubicBezTo>
                  <a:cubicBezTo>
                    <a:pt x="451" y="854"/>
                    <a:pt x="616" y="992"/>
                    <a:pt x="800" y="1111"/>
                  </a:cubicBezTo>
                  <a:cubicBezTo>
                    <a:pt x="873" y="1065"/>
                    <a:pt x="928" y="1010"/>
                    <a:pt x="974" y="937"/>
                  </a:cubicBezTo>
                  <a:cubicBezTo>
                    <a:pt x="891" y="753"/>
                    <a:pt x="790" y="569"/>
                    <a:pt x="671" y="404"/>
                  </a:cubicBezTo>
                  <a:cubicBezTo>
                    <a:pt x="515" y="257"/>
                    <a:pt x="350" y="119"/>
                    <a:pt x="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0"/>
            <p:cNvSpPr/>
            <p:nvPr/>
          </p:nvSpPr>
          <p:spPr>
            <a:xfrm>
              <a:off x="5657125" y="772825"/>
              <a:ext cx="67300" cy="28725"/>
            </a:xfrm>
            <a:custGeom>
              <a:avLst/>
              <a:gdLst/>
              <a:ahLst/>
              <a:cxnLst/>
              <a:rect l="l" t="t" r="r" b="b"/>
              <a:pathLst>
                <a:path w="2692" h="1149" extrusionOk="0">
                  <a:moveTo>
                    <a:pt x="90" y="0"/>
                  </a:moveTo>
                  <a:cubicBezTo>
                    <a:pt x="74" y="0"/>
                    <a:pt x="65" y="0"/>
                    <a:pt x="65" y="0"/>
                  </a:cubicBezTo>
                  <a:cubicBezTo>
                    <a:pt x="38" y="0"/>
                    <a:pt x="1" y="230"/>
                    <a:pt x="28" y="239"/>
                  </a:cubicBezTo>
                  <a:cubicBezTo>
                    <a:pt x="28" y="239"/>
                    <a:pt x="855" y="460"/>
                    <a:pt x="1332" y="616"/>
                  </a:cubicBezTo>
                  <a:cubicBezTo>
                    <a:pt x="1608" y="689"/>
                    <a:pt x="1865" y="781"/>
                    <a:pt x="2122" y="910"/>
                  </a:cubicBezTo>
                  <a:cubicBezTo>
                    <a:pt x="2260" y="974"/>
                    <a:pt x="2389" y="1057"/>
                    <a:pt x="2517" y="1148"/>
                  </a:cubicBezTo>
                  <a:cubicBezTo>
                    <a:pt x="2545" y="1148"/>
                    <a:pt x="2692" y="1011"/>
                    <a:pt x="2682" y="974"/>
                  </a:cubicBezTo>
                  <a:lnTo>
                    <a:pt x="2581" y="864"/>
                  </a:lnTo>
                  <a:cubicBezTo>
                    <a:pt x="2508" y="763"/>
                    <a:pt x="2416" y="680"/>
                    <a:pt x="2315" y="607"/>
                  </a:cubicBezTo>
                  <a:cubicBezTo>
                    <a:pt x="2067" y="405"/>
                    <a:pt x="1782" y="258"/>
                    <a:pt x="1470" y="157"/>
                  </a:cubicBezTo>
                  <a:cubicBezTo>
                    <a:pt x="974" y="8"/>
                    <a:pt x="233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0"/>
            <p:cNvSpPr/>
            <p:nvPr/>
          </p:nvSpPr>
          <p:spPr>
            <a:xfrm>
              <a:off x="5660350" y="793475"/>
              <a:ext cx="33775" cy="28050"/>
            </a:xfrm>
            <a:custGeom>
              <a:avLst/>
              <a:gdLst/>
              <a:ahLst/>
              <a:cxnLst/>
              <a:rect l="l" t="t" r="r" b="b"/>
              <a:pathLst>
                <a:path w="1351" h="1122" extrusionOk="0">
                  <a:moveTo>
                    <a:pt x="83" y="1"/>
                  </a:moveTo>
                  <a:cubicBezTo>
                    <a:pt x="46" y="74"/>
                    <a:pt x="19" y="148"/>
                    <a:pt x="0" y="231"/>
                  </a:cubicBezTo>
                  <a:lnTo>
                    <a:pt x="212" y="387"/>
                  </a:lnTo>
                  <a:cubicBezTo>
                    <a:pt x="322" y="479"/>
                    <a:pt x="450" y="607"/>
                    <a:pt x="570" y="690"/>
                  </a:cubicBezTo>
                  <a:cubicBezTo>
                    <a:pt x="671" y="782"/>
                    <a:pt x="836" y="864"/>
                    <a:pt x="946" y="965"/>
                  </a:cubicBezTo>
                  <a:lnTo>
                    <a:pt x="1148" y="1121"/>
                  </a:lnTo>
                  <a:cubicBezTo>
                    <a:pt x="1231" y="1094"/>
                    <a:pt x="1295" y="1048"/>
                    <a:pt x="1350" y="993"/>
                  </a:cubicBezTo>
                  <a:cubicBezTo>
                    <a:pt x="1350" y="993"/>
                    <a:pt x="1295" y="873"/>
                    <a:pt x="1213" y="726"/>
                  </a:cubicBezTo>
                  <a:cubicBezTo>
                    <a:pt x="1121" y="570"/>
                    <a:pt x="1001" y="433"/>
                    <a:pt x="864" y="313"/>
                  </a:cubicBezTo>
                  <a:cubicBezTo>
                    <a:pt x="708" y="212"/>
                    <a:pt x="551" y="130"/>
                    <a:pt x="377" y="74"/>
                  </a:cubicBezTo>
                  <a:cubicBezTo>
                    <a:pt x="202" y="29"/>
                    <a:pt x="83" y="1"/>
                    <a:pt x="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0"/>
            <p:cNvSpPr/>
            <p:nvPr/>
          </p:nvSpPr>
          <p:spPr>
            <a:xfrm>
              <a:off x="5404125" y="2467175"/>
              <a:ext cx="36525" cy="53750"/>
            </a:xfrm>
            <a:custGeom>
              <a:avLst/>
              <a:gdLst/>
              <a:ahLst/>
              <a:cxnLst/>
              <a:rect l="l" t="t" r="r" b="b"/>
              <a:pathLst>
                <a:path w="1461" h="2150" extrusionOk="0">
                  <a:moveTo>
                    <a:pt x="107" y="0"/>
                  </a:moveTo>
                  <a:cubicBezTo>
                    <a:pt x="84" y="0"/>
                    <a:pt x="67" y="3"/>
                    <a:pt x="65" y="10"/>
                  </a:cubicBezTo>
                  <a:cubicBezTo>
                    <a:pt x="28" y="166"/>
                    <a:pt x="10" y="322"/>
                    <a:pt x="1" y="488"/>
                  </a:cubicBezTo>
                  <a:cubicBezTo>
                    <a:pt x="1" y="800"/>
                    <a:pt x="83" y="1103"/>
                    <a:pt x="249" y="1360"/>
                  </a:cubicBezTo>
                  <a:cubicBezTo>
                    <a:pt x="423" y="1608"/>
                    <a:pt x="653" y="1810"/>
                    <a:pt x="919" y="1957"/>
                  </a:cubicBezTo>
                  <a:cubicBezTo>
                    <a:pt x="1011" y="2012"/>
                    <a:pt x="1112" y="2058"/>
                    <a:pt x="1222" y="2104"/>
                  </a:cubicBezTo>
                  <a:lnTo>
                    <a:pt x="1341" y="2150"/>
                  </a:lnTo>
                  <a:cubicBezTo>
                    <a:pt x="1378" y="2150"/>
                    <a:pt x="1461" y="1966"/>
                    <a:pt x="1452" y="1930"/>
                  </a:cubicBezTo>
                  <a:lnTo>
                    <a:pt x="1351" y="1856"/>
                  </a:lnTo>
                  <a:cubicBezTo>
                    <a:pt x="1268" y="1801"/>
                    <a:pt x="1195" y="1737"/>
                    <a:pt x="1121" y="1663"/>
                  </a:cubicBezTo>
                  <a:cubicBezTo>
                    <a:pt x="937" y="1498"/>
                    <a:pt x="781" y="1314"/>
                    <a:pt x="644" y="1103"/>
                  </a:cubicBezTo>
                  <a:cubicBezTo>
                    <a:pt x="542" y="919"/>
                    <a:pt x="386" y="681"/>
                    <a:pt x="359" y="451"/>
                  </a:cubicBezTo>
                  <a:cubicBezTo>
                    <a:pt x="331" y="313"/>
                    <a:pt x="313" y="175"/>
                    <a:pt x="304" y="38"/>
                  </a:cubicBezTo>
                  <a:cubicBezTo>
                    <a:pt x="297" y="2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0"/>
            <p:cNvSpPr/>
            <p:nvPr/>
          </p:nvSpPr>
          <p:spPr>
            <a:xfrm>
              <a:off x="5426625" y="2473375"/>
              <a:ext cx="20450" cy="27350"/>
            </a:xfrm>
            <a:custGeom>
              <a:avLst/>
              <a:gdLst/>
              <a:ahLst/>
              <a:cxnLst/>
              <a:rect l="l" t="t" r="r" b="b"/>
              <a:pathLst>
                <a:path w="818" h="1094" extrusionOk="0">
                  <a:moveTo>
                    <a:pt x="120" y="1"/>
                  </a:moveTo>
                  <a:cubicBezTo>
                    <a:pt x="83" y="74"/>
                    <a:pt x="47" y="166"/>
                    <a:pt x="28" y="249"/>
                  </a:cubicBezTo>
                  <a:cubicBezTo>
                    <a:pt x="1" y="414"/>
                    <a:pt x="28" y="589"/>
                    <a:pt x="111" y="745"/>
                  </a:cubicBezTo>
                  <a:cubicBezTo>
                    <a:pt x="203" y="873"/>
                    <a:pt x="340" y="984"/>
                    <a:pt x="497" y="1039"/>
                  </a:cubicBezTo>
                  <a:cubicBezTo>
                    <a:pt x="570" y="1066"/>
                    <a:pt x="653" y="1085"/>
                    <a:pt x="735" y="1094"/>
                  </a:cubicBezTo>
                  <a:cubicBezTo>
                    <a:pt x="772" y="1020"/>
                    <a:pt x="800" y="947"/>
                    <a:pt x="818" y="864"/>
                  </a:cubicBezTo>
                  <a:cubicBezTo>
                    <a:pt x="763" y="827"/>
                    <a:pt x="726" y="782"/>
                    <a:pt x="680" y="736"/>
                  </a:cubicBezTo>
                  <a:cubicBezTo>
                    <a:pt x="616" y="662"/>
                    <a:pt x="561" y="580"/>
                    <a:pt x="515" y="497"/>
                  </a:cubicBezTo>
                  <a:cubicBezTo>
                    <a:pt x="460" y="414"/>
                    <a:pt x="414" y="332"/>
                    <a:pt x="386" y="249"/>
                  </a:cubicBezTo>
                  <a:cubicBezTo>
                    <a:pt x="368" y="194"/>
                    <a:pt x="359" y="139"/>
                    <a:pt x="350" y="74"/>
                  </a:cubicBezTo>
                  <a:cubicBezTo>
                    <a:pt x="276" y="38"/>
                    <a:pt x="203" y="19"/>
                    <a:pt x="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0"/>
            <p:cNvSpPr/>
            <p:nvPr/>
          </p:nvSpPr>
          <p:spPr>
            <a:xfrm>
              <a:off x="5785250" y="2506225"/>
              <a:ext cx="21150" cy="21150"/>
            </a:xfrm>
            <a:custGeom>
              <a:avLst/>
              <a:gdLst/>
              <a:ahLst/>
              <a:cxnLst/>
              <a:rect l="l" t="t" r="r" b="b"/>
              <a:pathLst>
                <a:path w="846" h="846" extrusionOk="0">
                  <a:moveTo>
                    <a:pt x="175" y="0"/>
                  </a:moveTo>
                  <a:cubicBezTo>
                    <a:pt x="110" y="46"/>
                    <a:pt x="55" y="110"/>
                    <a:pt x="0" y="175"/>
                  </a:cubicBezTo>
                  <a:cubicBezTo>
                    <a:pt x="65" y="322"/>
                    <a:pt x="156" y="459"/>
                    <a:pt x="257" y="588"/>
                  </a:cubicBezTo>
                  <a:cubicBezTo>
                    <a:pt x="386" y="689"/>
                    <a:pt x="524" y="781"/>
                    <a:pt x="671" y="845"/>
                  </a:cubicBezTo>
                  <a:cubicBezTo>
                    <a:pt x="735" y="790"/>
                    <a:pt x="799" y="735"/>
                    <a:pt x="845" y="671"/>
                  </a:cubicBezTo>
                  <a:cubicBezTo>
                    <a:pt x="781" y="524"/>
                    <a:pt x="698" y="377"/>
                    <a:pt x="597" y="257"/>
                  </a:cubicBezTo>
                  <a:cubicBezTo>
                    <a:pt x="469" y="147"/>
                    <a:pt x="322" y="64"/>
                    <a:pt x="1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0"/>
            <p:cNvSpPr/>
            <p:nvPr/>
          </p:nvSpPr>
          <p:spPr>
            <a:xfrm>
              <a:off x="5802000" y="2479350"/>
              <a:ext cx="25275" cy="30325"/>
            </a:xfrm>
            <a:custGeom>
              <a:avLst/>
              <a:gdLst/>
              <a:ahLst/>
              <a:cxnLst/>
              <a:rect l="l" t="t" r="r" b="b"/>
              <a:pathLst>
                <a:path w="1011" h="1213" extrusionOk="0">
                  <a:moveTo>
                    <a:pt x="203" y="1"/>
                  </a:moveTo>
                  <a:cubicBezTo>
                    <a:pt x="129" y="37"/>
                    <a:pt x="56" y="83"/>
                    <a:pt x="1" y="138"/>
                  </a:cubicBezTo>
                  <a:cubicBezTo>
                    <a:pt x="83" y="359"/>
                    <a:pt x="194" y="561"/>
                    <a:pt x="322" y="754"/>
                  </a:cubicBezTo>
                  <a:cubicBezTo>
                    <a:pt x="469" y="928"/>
                    <a:pt x="625" y="1075"/>
                    <a:pt x="809" y="1213"/>
                  </a:cubicBezTo>
                  <a:cubicBezTo>
                    <a:pt x="882" y="1185"/>
                    <a:pt x="947" y="1139"/>
                    <a:pt x="1011" y="1075"/>
                  </a:cubicBezTo>
                  <a:cubicBezTo>
                    <a:pt x="928" y="864"/>
                    <a:pt x="818" y="653"/>
                    <a:pt x="689" y="460"/>
                  </a:cubicBezTo>
                  <a:cubicBezTo>
                    <a:pt x="543" y="295"/>
                    <a:pt x="377" y="138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0"/>
            <p:cNvSpPr/>
            <p:nvPr/>
          </p:nvSpPr>
          <p:spPr>
            <a:xfrm>
              <a:off x="5815550" y="2462375"/>
              <a:ext cx="25275" cy="30325"/>
            </a:xfrm>
            <a:custGeom>
              <a:avLst/>
              <a:gdLst/>
              <a:ahLst/>
              <a:cxnLst/>
              <a:rect l="l" t="t" r="r" b="b"/>
              <a:pathLst>
                <a:path w="1011" h="1213" extrusionOk="0">
                  <a:moveTo>
                    <a:pt x="212" y="0"/>
                  </a:moveTo>
                  <a:cubicBezTo>
                    <a:pt x="129" y="37"/>
                    <a:pt x="65" y="83"/>
                    <a:pt x="1" y="138"/>
                  </a:cubicBezTo>
                  <a:cubicBezTo>
                    <a:pt x="92" y="349"/>
                    <a:pt x="193" y="560"/>
                    <a:pt x="322" y="753"/>
                  </a:cubicBezTo>
                  <a:cubicBezTo>
                    <a:pt x="469" y="918"/>
                    <a:pt x="634" y="1075"/>
                    <a:pt x="809" y="1212"/>
                  </a:cubicBezTo>
                  <a:cubicBezTo>
                    <a:pt x="882" y="1176"/>
                    <a:pt x="956" y="1130"/>
                    <a:pt x="1011" y="1075"/>
                  </a:cubicBezTo>
                  <a:cubicBezTo>
                    <a:pt x="928" y="863"/>
                    <a:pt x="818" y="652"/>
                    <a:pt x="698" y="459"/>
                  </a:cubicBezTo>
                  <a:cubicBezTo>
                    <a:pt x="552" y="294"/>
                    <a:pt x="386" y="138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0"/>
            <p:cNvSpPr/>
            <p:nvPr/>
          </p:nvSpPr>
          <p:spPr>
            <a:xfrm>
              <a:off x="5159625" y="1170625"/>
              <a:ext cx="38825" cy="17100"/>
            </a:xfrm>
            <a:custGeom>
              <a:avLst/>
              <a:gdLst/>
              <a:ahLst/>
              <a:cxnLst/>
              <a:rect l="l" t="t" r="r" b="b"/>
              <a:pathLst>
                <a:path w="1553" h="684" extrusionOk="0">
                  <a:moveTo>
                    <a:pt x="431" y="0"/>
                  </a:moveTo>
                  <a:cubicBezTo>
                    <a:pt x="391" y="0"/>
                    <a:pt x="352" y="1"/>
                    <a:pt x="312" y="4"/>
                  </a:cubicBezTo>
                  <a:cubicBezTo>
                    <a:pt x="147" y="22"/>
                    <a:pt x="19" y="49"/>
                    <a:pt x="19" y="49"/>
                  </a:cubicBezTo>
                  <a:cubicBezTo>
                    <a:pt x="0" y="123"/>
                    <a:pt x="0" y="206"/>
                    <a:pt x="19" y="288"/>
                  </a:cubicBezTo>
                  <a:lnTo>
                    <a:pt x="276" y="362"/>
                  </a:lnTo>
                  <a:cubicBezTo>
                    <a:pt x="423" y="389"/>
                    <a:pt x="579" y="481"/>
                    <a:pt x="717" y="509"/>
                  </a:cubicBezTo>
                  <a:cubicBezTo>
                    <a:pt x="983" y="582"/>
                    <a:pt x="1442" y="683"/>
                    <a:pt x="1442" y="683"/>
                  </a:cubicBezTo>
                  <a:cubicBezTo>
                    <a:pt x="1497" y="619"/>
                    <a:pt x="1534" y="536"/>
                    <a:pt x="1552" y="463"/>
                  </a:cubicBezTo>
                  <a:cubicBezTo>
                    <a:pt x="1341" y="288"/>
                    <a:pt x="1102" y="150"/>
                    <a:pt x="854" y="49"/>
                  </a:cubicBezTo>
                  <a:cubicBezTo>
                    <a:pt x="712" y="14"/>
                    <a:pt x="570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0"/>
            <p:cNvSpPr/>
            <p:nvPr/>
          </p:nvSpPr>
          <p:spPr>
            <a:xfrm>
              <a:off x="5163050" y="1150775"/>
              <a:ext cx="48700" cy="23400"/>
            </a:xfrm>
            <a:custGeom>
              <a:avLst/>
              <a:gdLst/>
              <a:ahLst/>
              <a:cxnLst/>
              <a:rect l="l" t="t" r="r" b="b"/>
              <a:pathLst>
                <a:path w="1948" h="936" extrusionOk="0">
                  <a:moveTo>
                    <a:pt x="268" y="1"/>
                  </a:moveTo>
                  <a:cubicBezTo>
                    <a:pt x="221" y="1"/>
                    <a:pt x="175" y="3"/>
                    <a:pt x="130" y="8"/>
                  </a:cubicBezTo>
                  <a:lnTo>
                    <a:pt x="19" y="17"/>
                  </a:lnTo>
                  <a:cubicBezTo>
                    <a:pt x="1" y="100"/>
                    <a:pt x="1" y="182"/>
                    <a:pt x="19" y="265"/>
                  </a:cubicBezTo>
                  <a:cubicBezTo>
                    <a:pt x="130" y="283"/>
                    <a:pt x="240" y="320"/>
                    <a:pt x="341" y="357"/>
                  </a:cubicBezTo>
                  <a:cubicBezTo>
                    <a:pt x="515" y="412"/>
                    <a:pt x="726" y="531"/>
                    <a:pt x="892" y="605"/>
                  </a:cubicBezTo>
                  <a:cubicBezTo>
                    <a:pt x="1094" y="697"/>
                    <a:pt x="1296" y="770"/>
                    <a:pt x="1507" y="834"/>
                  </a:cubicBezTo>
                  <a:cubicBezTo>
                    <a:pt x="1700" y="899"/>
                    <a:pt x="1856" y="935"/>
                    <a:pt x="1856" y="935"/>
                  </a:cubicBezTo>
                  <a:cubicBezTo>
                    <a:pt x="1902" y="862"/>
                    <a:pt x="1939" y="788"/>
                    <a:pt x="1948" y="706"/>
                  </a:cubicBezTo>
                  <a:lnTo>
                    <a:pt x="1654" y="513"/>
                  </a:lnTo>
                  <a:cubicBezTo>
                    <a:pt x="1470" y="384"/>
                    <a:pt x="1277" y="274"/>
                    <a:pt x="1085" y="173"/>
                  </a:cubicBezTo>
                  <a:cubicBezTo>
                    <a:pt x="873" y="81"/>
                    <a:pt x="644" y="26"/>
                    <a:pt x="414" y="8"/>
                  </a:cubicBezTo>
                  <a:cubicBezTo>
                    <a:pt x="364" y="3"/>
                    <a:pt x="316" y="1"/>
                    <a:pt x="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0"/>
            <p:cNvSpPr/>
            <p:nvPr/>
          </p:nvSpPr>
          <p:spPr>
            <a:xfrm>
              <a:off x="5183025" y="1134425"/>
              <a:ext cx="32175" cy="15900"/>
            </a:xfrm>
            <a:custGeom>
              <a:avLst/>
              <a:gdLst/>
              <a:ahLst/>
              <a:cxnLst/>
              <a:rect l="l" t="t" r="r" b="b"/>
              <a:pathLst>
                <a:path w="1287" h="636" extrusionOk="0">
                  <a:moveTo>
                    <a:pt x="116" y="0"/>
                  </a:moveTo>
                  <a:cubicBezTo>
                    <a:pt x="102" y="0"/>
                    <a:pt x="88" y="0"/>
                    <a:pt x="74" y="1"/>
                  </a:cubicBezTo>
                  <a:cubicBezTo>
                    <a:pt x="38" y="74"/>
                    <a:pt x="10" y="157"/>
                    <a:pt x="1" y="230"/>
                  </a:cubicBezTo>
                  <a:cubicBezTo>
                    <a:pt x="322" y="490"/>
                    <a:pt x="724" y="636"/>
                    <a:pt x="1132" y="636"/>
                  </a:cubicBezTo>
                  <a:cubicBezTo>
                    <a:pt x="1156" y="636"/>
                    <a:pt x="1180" y="635"/>
                    <a:pt x="1204" y="634"/>
                  </a:cubicBezTo>
                  <a:cubicBezTo>
                    <a:pt x="1250" y="561"/>
                    <a:pt x="1268" y="487"/>
                    <a:pt x="1287" y="405"/>
                  </a:cubicBezTo>
                  <a:cubicBezTo>
                    <a:pt x="957" y="138"/>
                    <a:pt x="542" y="0"/>
                    <a:pt x="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mentary Geography Lesson by Slidesgo">
  <a:themeElements>
    <a:clrScheme name="Simple Light">
      <a:dk1>
        <a:srgbClr val="FFFFFF"/>
      </a:dk1>
      <a:lt1>
        <a:srgbClr val="1D2542"/>
      </a:lt1>
      <a:dk2>
        <a:srgbClr val="7ECCC6"/>
      </a:dk2>
      <a:lt2>
        <a:srgbClr val="DAEEEB"/>
      </a:lt2>
      <a:accent1>
        <a:srgbClr val="FE7950"/>
      </a:accent1>
      <a:accent2>
        <a:srgbClr val="FF9076"/>
      </a:accent2>
      <a:accent3>
        <a:srgbClr val="F4C88A"/>
      </a:accent3>
      <a:accent4>
        <a:srgbClr val="FFEFD9"/>
      </a:accent4>
      <a:accent5>
        <a:srgbClr val="5B1C18"/>
      </a:accent5>
      <a:accent6>
        <a:srgbClr val="8D5448"/>
      </a:accent6>
      <a:hlink>
        <a:srgbClr val="FE79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mentary Geography Lesson _ by Slidesgo" id="{34E09A93-6CBB-48FF-94D5-45BCCD07BC18}" vid="{A88A14BE-716B-497E-8161-73C5358E28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geography_template</Template>
  <TotalTime>16</TotalTime>
  <Words>112</Words>
  <Application>Microsoft Office PowerPoint</Application>
  <PresentationFormat>Презентация на цял екран (16:9)</PresentationFormat>
  <Paragraphs>25</Paragraphs>
  <Slides>6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3" baseType="lpstr">
      <vt:lpstr>Lato</vt:lpstr>
      <vt:lpstr>Life Savers</vt:lpstr>
      <vt:lpstr>Life Savers ExtraBold</vt:lpstr>
      <vt:lpstr>Arial</vt:lpstr>
      <vt:lpstr>Roboto Slab Light</vt:lpstr>
      <vt:lpstr>Fira Sans Extra Condensed Medium</vt:lpstr>
      <vt:lpstr>Elementary Geography Lesson by Slidesgo</vt:lpstr>
      <vt:lpstr>CodeBreakers</vt:lpstr>
      <vt:lpstr>Content</vt:lpstr>
      <vt:lpstr>Презентация на PowerPoint</vt:lpstr>
      <vt:lpstr>Project idea</vt:lpstr>
      <vt:lpstr>The Product</vt:lpstr>
      <vt:lpstr>And now we will demonstrate our project to you. Hope you like it. Enjoy!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CodeBreakers</dc:title>
  <dc:creator>Иван Александров Црънгалов</dc:creator>
  <cp:lastModifiedBy>Иван Александров Црънгалов</cp:lastModifiedBy>
  <cp:revision>1</cp:revision>
  <dcterms:created xsi:type="dcterms:W3CDTF">2022-03-20T16:47:06Z</dcterms:created>
  <dcterms:modified xsi:type="dcterms:W3CDTF">2022-03-20T17:03:44Z</dcterms:modified>
</cp:coreProperties>
</file>