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320" r:id="rId6"/>
    <p:sldId id="321" r:id="rId7"/>
    <p:sldId id="275" r:id="rId8"/>
    <p:sldId id="276" r:id="rId9"/>
  </p:sldIdLst>
  <p:sldSz cx="9144000" cy="5143500" type="screen16x9"/>
  <p:notesSz cx="6858000" cy="9144000"/>
  <p:embeddedFontLst>
    <p:embeddedFont>
      <p:font typeface="Fondamento" panose="020B0604020202020204" charset="0"/>
      <p:regular r:id="rId11"/>
      <p:italic r:id="rId12"/>
    </p:embeddedFont>
    <p:embeddedFont>
      <p:font typeface="Commission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0A37ED-F494-4644-801D-B511BDB8F1BD}">
  <a:tblStyle styleId="{A20A37ED-F494-4644-801D-B511BDB8F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g7b4d0d3b5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5" name="Google Shape;3945;g7b4d0d3b5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d7cfa11f1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d7cfa11f1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gdb921451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3" name="Google Shape;4023;gdb921451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7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db921451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db921451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1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d979b00247_1_1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d979b00247_1_1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gd979b00247_1_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6" name="Google Shape;4516;gd979b00247_1_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9925" y="1291938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9350" y="3414438"/>
            <a:ext cx="5445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926550" y="2612550"/>
            <a:ext cx="72912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" name="Google Shape;84;p2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85" name="Google Shape;85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94" name="Google Shape;94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" name="Google Shape;95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96" name="Google Shape;96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2" name="Google Shape;102;p2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04" name="Google Shape;104;p2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05" name="Google Shape;105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" name="Google Shape;138;p2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2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173" name="Google Shape;173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75" name="Google Shape;175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1" name="Google Shape;181;p2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182" name="Google Shape;182;p2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2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184" name="Google Shape;184;p2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90" name="Google Shape;190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flipH="1">
            <a:off x="7632188" y="17022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"/>
          <p:cNvSpPr txBox="1">
            <a:spLocks noGrp="1"/>
          </p:cNvSpPr>
          <p:nvPr>
            <p:ph type="title" hasCustomPrompt="1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/>
          </p:nvPr>
        </p:nvSpPr>
        <p:spPr>
          <a:xfrm>
            <a:off x="1383000" y="2761205"/>
            <a:ext cx="63780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6" name="Google Shape;196;p3"/>
          <p:cNvSpPr txBox="1">
            <a:spLocks noGrp="1"/>
          </p:cNvSpPr>
          <p:nvPr>
            <p:ph type="subTitle" idx="1"/>
          </p:nvPr>
        </p:nvSpPr>
        <p:spPr>
          <a:xfrm>
            <a:off x="1383000" y="3681550"/>
            <a:ext cx="63780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3"/>
          <p:cNvGrpSpPr/>
          <p:nvPr/>
        </p:nvGrpSpPr>
        <p:grpSpPr>
          <a:xfrm>
            <a:off x="714214" y="4473580"/>
            <a:ext cx="7715881" cy="314092"/>
            <a:chOff x="946206" y="1234018"/>
            <a:chExt cx="7556440" cy="307601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1114930" y="1355757"/>
              <a:ext cx="7163972" cy="64150"/>
              <a:chOff x="1299890" y="844622"/>
              <a:chExt cx="6544233" cy="64143"/>
            </a:xfrm>
          </p:grpSpPr>
          <p:grpSp>
            <p:nvGrpSpPr>
              <p:cNvPr id="199" name="Google Shape;199;p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00" name="Google Shape;200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" name="Google Shape;233;p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34" name="Google Shape;234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7" name="Google Shape;267;p3"/>
            <p:cNvGrpSpPr/>
            <p:nvPr/>
          </p:nvGrpSpPr>
          <p:grpSpPr>
            <a:xfrm>
              <a:off x="946206" y="1234018"/>
              <a:ext cx="310295" cy="307601"/>
              <a:chOff x="1969331" y="802493"/>
              <a:chExt cx="310295" cy="307601"/>
            </a:xfrm>
          </p:grpSpPr>
          <p:sp>
            <p:nvSpPr>
              <p:cNvPr id="268" name="Google Shape;268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270" name="Google Shape;270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276;p3"/>
            <p:cNvGrpSpPr/>
            <p:nvPr/>
          </p:nvGrpSpPr>
          <p:grpSpPr>
            <a:xfrm flipH="1">
              <a:off x="8192350" y="1234018"/>
              <a:ext cx="310295" cy="307601"/>
              <a:chOff x="1969331" y="802493"/>
              <a:chExt cx="310295" cy="307601"/>
            </a:xfrm>
          </p:grpSpPr>
          <p:sp>
            <p:nvSpPr>
              <p:cNvPr id="277" name="Google Shape;277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" name="Google Shape;278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279" name="Google Shape;279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85" name="Google Shape;285;p3"/>
          <p:cNvGrpSpPr/>
          <p:nvPr/>
        </p:nvGrpSpPr>
        <p:grpSpPr>
          <a:xfrm>
            <a:off x="714208" y="355816"/>
            <a:ext cx="7715881" cy="314092"/>
            <a:chOff x="714181" y="414418"/>
            <a:chExt cx="7556440" cy="307601"/>
          </a:xfrm>
        </p:grpSpPr>
        <p:grpSp>
          <p:nvGrpSpPr>
            <p:cNvPr id="286" name="Google Shape;286;p3"/>
            <p:cNvGrpSpPr/>
            <p:nvPr/>
          </p:nvGrpSpPr>
          <p:grpSpPr>
            <a:xfrm>
              <a:off x="882905" y="536157"/>
              <a:ext cx="7163972" cy="64150"/>
              <a:chOff x="1299890" y="844622"/>
              <a:chExt cx="6544233" cy="64143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21;p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322" name="Google Shape;322;p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5" name="Google Shape;355;p3"/>
            <p:cNvGrpSpPr/>
            <p:nvPr/>
          </p:nvGrpSpPr>
          <p:grpSpPr>
            <a:xfrm>
              <a:off x="714181" y="414418"/>
              <a:ext cx="310295" cy="307601"/>
              <a:chOff x="1969331" y="802493"/>
              <a:chExt cx="310295" cy="307601"/>
            </a:xfrm>
          </p:grpSpPr>
          <p:sp>
            <p:nvSpPr>
              <p:cNvPr id="356" name="Google Shape;356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7" name="Google Shape;357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58" name="Google Shape;358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" name="Google Shape;364;p3"/>
            <p:cNvGrpSpPr/>
            <p:nvPr/>
          </p:nvGrpSpPr>
          <p:grpSpPr>
            <a:xfrm flipH="1">
              <a:off x="7960325" y="414418"/>
              <a:ext cx="310295" cy="307601"/>
              <a:chOff x="1969331" y="802493"/>
              <a:chExt cx="310295" cy="307601"/>
            </a:xfrm>
          </p:grpSpPr>
          <p:sp>
            <p:nvSpPr>
              <p:cNvPr id="365" name="Google Shape;365;p3"/>
              <p:cNvSpPr/>
              <p:nvPr/>
            </p:nvSpPr>
            <p:spPr>
              <a:xfrm rot="10800000">
                <a:off x="2159912" y="1003137"/>
                <a:ext cx="20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3"/>
              <p:cNvGrpSpPr/>
              <p:nvPr/>
            </p:nvGrpSpPr>
            <p:grpSpPr>
              <a:xfrm>
                <a:off x="1969331" y="802493"/>
                <a:ext cx="310295" cy="307601"/>
                <a:chOff x="4037750" y="3523325"/>
                <a:chExt cx="108975" cy="108025"/>
              </a:xfrm>
            </p:grpSpPr>
            <p:sp>
              <p:nvSpPr>
                <p:cNvPr id="367" name="Google Shape;367;p3"/>
                <p:cNvSpPr/>
                <p:nvPr/>
              </p:nvSpPr>
              <p:spPr>
                <a:xfrm>
                  <a:off x="4037750" y="3570375"/>
                  <a:ext cx="59975" cy="6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2439" extrusionOk="0">
                      <a:moveTo>
                        <a:pt x="13" y="2426"/>
                      </a:moveTo>
                      <a:lnTo>
                        <a:pt x="0" y="2438"/>
                      </a:lnTo>
                      <a:lnTo>
                        <a:pt x="64" y="2438"/>
                      </a:lnTo>
                      <a:lnTo>
                        <a:pt x="13" y="2426"/>
                      </a:lnTo>
                      <a:close/>
                      <a:moveTo>
                        <a:pt x="1558" y="1"/>
                      </a:moveTo>
                      <a:cubicBezTo>
                        <a:pt x="1429" y="1"/>
                        <a:pt x="1299" y="24"/>
                        <a:pt x="1173" y="66"/>
                      </a:cubicBezTo>
                      <a:cubicBezTo>
                        <a:pt x="954" y="156"/>
                        <a:pt x="774" y="298"/>
                        <a:pt x="632" y="478"/>
                      </a:cubicBezTo>
                      <a:cubicBezTo>
                        <a:pt x="503" y="646"/>
                        <a:pt x="413" y="840"/>
                        <a:pt x="361" y="1046"/>
                      </a:cubicBezTo>
                      <a:cubicBezTo>
                        <a:pt x="348" y="1149"/>
                        <a:pt x="335" y="1239"/>
                        <a:pt x="335" y="1342"/>
                      </a:cubicBezTo>
                      <a:lnTo>
                        <a:pt x="335" y="1407"/>
                      </a:lnTo>
                      <a:lnTo>
                        <a:pt x="335" y="1446"/>
                      </a:lnTo>
                      <a:lnTo>
                        <a:pt x="335" y="1471"/>
                      </a:lnTo>
                      <a:cubicBezTo>
                        <a:pt x="348" y="1510"/>
                        <a:pt x="348" y="1562"/>
                        <a:pt x="348" y="1600"/>
                      </a:cubicBezTo>
                      <a:cubicBezTo>
                        <a:pt x="361" y="1742"/>
                        <a:pt x="361" y="1897"/>
                        <a:pt x="361" y="2039"/>
                      </a:cubicBezTo>
                      <a:cubicBezTo>
                        <a:pt x="361" y="2155"/>
                        <a:pt x="322" y="2258"/>
                        <a:pt x="271" y="2361"/>
                      </a:cubicBezTo>
                      <a:cubicBezTo>
                        <a:pt x="219" y="2413"/>
                        <a:pt x="155" y="2438"/>
                        <a:pt x="77" y="2438"/>
                      </a:cubicBezTo>
                      <a:lnTo>
                        <a:pt x="168" y="2438"/>
                      </a:lnTo>
                      <a:cubicBezTo>
                        <a:pt x="206" y="2426"/>
                        <a:pt x="258" y="2400"/>
                        <a:pt x="284" y="2374"/>
                      </a:cubicBezTo>
                      <a:cubicBezTo>
                        <a:pt x="361" y="2284"/>
                        <a:pt x="413" y="2168"/>
                        <a:pt x="426" y="2039"/>
                      </a:cubicBezTo>
                      <a:cubicBezTo>
                        <a:pt x="451" y="1884"/>
                        <a:pt x="451" y="1729"/>
                        <a:pt x="451" y="1587"/>
                      </a:cubicBezTo>
                      <a:lnTo>
                        <a:pt x="451" y="1394"/>
                      </a:lnTo>
                      <a:lnTo>
                        <a:pt x="451" y="1330"/>
                      </a:lnTo>
                      <a:cubicBezTo>
                        <a:pt x="464" y="1239"/>
                        <a:pt x="477" y="1149"/>
                        <a:pt x="490" y="1072"/>
                      </a:cubicBezTo>
                      <a:cubicBezTo>
                        <a:pt x="542" y="891"/>
                        <a:pt x="619" y="723"/>
                        <a:pt x="748" y="582"/>
                      </a:cubicBezTo>
                      <a:cubicBezTo>
                        <a:pt x="877" y="427"/>
                        <a:pt x="1044" y="311"/>
                        <a:pt x="1225" y="246"/>
                      </a:cubicBezTo>
                      <a:cubicBezTo>
                        <a:pt x="1322" y="208"/>
                        <a:pt x="1422" y="188"/>
                        <a:pt x="1520" y="188"/>
                      </a:cubicBezTo>
                      <a:cubicBezTo>
                        <a:pt x="1618" y="188"/>
                        <a:pt x="1715" y="208"/>
                        <a:pt x="1805" y="246"/>
                      </a:cubicBezTo>
                      <a:cubicBezTo>
                        <a:pt x="1896" y="272"/>
                        <a:pt x="1973" y="337"/>
                        <a:pt x="2037" y="401"/>
                      </a:cubicBezTo>
                      <a:cubicBezTo>
                        <a:pt x="2102" y="478"/>
                        <a:pt x="2141" y="556"/>
                        <a:pt x="2166" y="646"/>
                      </a:cubicBezTo>
                      <a:cubicBezTo>
                        <a:pt x="2218" y="827"/>
                        <a:pt x="2179" y="1020"/>
                        <a:pt x="2076" y="1175"/>
                      </a:cubicBezTo>
                      <a:cubicBezTo>
                        <a:pt x="2050" y="1201"/>
                        <a:pt x="2012" y="1239"/>
                        <a:pt x="1986" y="1265"/>
                      </a:cubicBezTo>
                      <a:lnTo>
                        <a:pt x="1973" y="1278"/>
                      </a:lnTo>
                      <a:lnTo>
                        <a:pt x="1934" y="1291"/>
                      </a:lnTo>
                      <a:cubicBezTo>
                        <a:pt x="1921" y="1304"/>
                        <a:pt x="1908" y="1317"/>
                        <a:pt x="1883" y="1317"/>
                      </a:cubicBezTo>
                      <a:cubicBezTo>
                        <a:pt x="1825" y="1346"/>
                        <a:pt x="1767" y="1360"/>
                        <a:pt x="1709" y="1360"/>
                      </a:cubicBezTo>
                      <a:cubicBezTo>
                        <a:pt x="1689" y="1360"/>
                        <a:pt x="1670" y="1359"/>
                        <a:pt x="1651" y="1355"/>
                      </a:cubicBezTo>
                      <a:cubicBezTo>
                        <a:pt x="1496" y="1317"/>
                        <a:pt x="1354" y="1213"/>
                        <a:pt x="1289" y="1072"/>
                      </a:cubicBezTo>
                      <a:cubicBezTo>
                        <a:pt x="1225" y="956"/>
                        <a:pt x="1251" y="801"/>
                        <a:pt x="1341" y="711"/>
                      </a:cubicBezTo>
                      <a:cubicBezTo>
                        <a:pt x="1354" y="698"/>
                        <a:pt x="1367" y="685"/>
                        <a:pt x="1380" y="672"/>
                      </a:cubicBezTo>
                      <a:lnTo>
                        <a:pt x="1393" y="659"/>
                      </a:lnTo>
                      <a:cubicBezTo>
                        <a:pt x="1406" y="659"/>
                        <a:pt x="1406" y="646"/>
                        <a:pt x="1406" y="646"/>
                      </a:cubicBezTo>
                      <a:cubicBezTo>
                        <a:pt x="1431" y="633"/>
                        <a:pt x="1457" y="620"/>
                        <a:pt x="1483" y="607"/>
                      </a:cubicBezTo>
                      <a:cubicBezTo>
                        <a:pt x="1498" y="604"/>
                        <a:pt x="1512" y="602"/>
                        <a:pt x="1526" y="602"/>
                      </a:cubicBezTo>
                      <a:cubicBezTo>
                        <a:pt x="1558" y="602"/>
                        <a:pt x="1588" y="611"/>
                        <a:pt x="1625" y="620"/>
                      </a:cubicBezTo>
                      <a:cubicBezTo>
                        <a:pt x="1663" y="646"/>
                        <a:pt x="1689" y="672"/>
                        <a:pt x="1702" y="711"/>
                      </a:cubicBezTo>
                      <a:cubicBezTo>
                        <a:pt x="1715" y="736"/>
                        <a:pt x="1728" y="762"/>
                        <a:pt x="1715" y="788"/>
                      </a:cubicBezTo>
                      <a:cubicBezTo>
                        <a:pt x="1715" y="814"/>
                        <a:pt x="1715" y="827"/>
                        <a:pt x="1702" y="852"/>
                      </a:cubicBezTo>
                      <a:cubicBezTo>
                        <a:pt x="1741" y="801"/>
                        <a:pt x="1754" y="749"/>
                        <a:pt x="1728" y="685"/>
                      </a:cubicBezTo>
                      <a:cubicBezTo>
                        <a:pt x="1715" y="646"/>
                        <a:pt x="1676" y="607"/>
                        <a:pt x="1638" y="582"/>
                      </a:cubicBezTo>
                      <a:cubicBezTo>
                        <a:pt x="1600" y="563"/>
                        <a:pt x="1562" y="551"/>
                        <a:pt x="1519" y="551"/>
                      </a:cubicBezTo>
                      <a:cubicBezTo>
                        <a:pt x="1504" y="551"/>
                        <a:pt x="1487" y="552"/>
                        <a:pt x="1470" y="556"/>
                      </a:cubicBezTo>
                      <a:cubicBezTo>
                        <a:pt x="1431" y="556"/>
                        <a:pt x="1406" y="569"/>
                        <a:pt x="1380" y="582"/>
                      </a:cubicBezTo>
                      <a:lnTo>
                        <a:pt x="1354" y="595"/>
                      </a:lnTo>
                      <a:lnTo>
                        <a:pt x="1328" y="607"/>
                      </a:lnTo>
                      <a:cubicBezTo>
                        <a:pt x="1315" y="620"/>
                        <a:pt x="1302" y="633"/>
                        <a:pt x="1289" y="646"/>
                      </a:cubicBezTo>
                      <a:cubicBezTo>
                        <a:pt x="1238" y="698"/>
                        <a:pt x="1186" y="775"/>
                        <a:pt x="1161" y="852"/>
                      </a:cubicBezTo>
                      <a:cubicBezTo>
                        <a:pt x="1148" y="930"/>
                        <a:pt x="1148" y="1033"/>
                        <a:pt x="1173" y="1110"/>
                      </a:cubicBezTo>
                      <a:cubicBezTo>
                        <a:pt x="1251" y="1304"/>
                        <a:pt x="1418" y="1446"/>
                        <a:pt x="1612" y="1497"/>
                      </a:cubicBezTo>
                      <a:cubicBezTo>
                        <a:pt x="1653" y="1506"/>
                        <a:pt x="1694" y="1511"/>
                        <a:pt x="1735" y="1511"/>
                      </a:cubicBezTo>
                      <a:cubicBezTo>
                        <a:pt x="1808" y="1511"/>
                        <a:pt x="1880" y="1496"/>
                        <a:pt x="1947" y="1471"/>
                      </a:cubicBezTo>
                      <a:cubicBezTo>
                        <a:pt x="1973" y="1458"/>
                        <a:pt x="2012" y="1446"/>
                        <a:pt x="2037" y="1433"/>
                      </a:cubicBezTo>
                      <a:lnTo>
                        <a:pt x="2063" y="1420"/>
                      </a:lnTo>
                      <a:lnTo>
                        <a:pt x="2076" y="1420"/>
                      </a:lnTo>
                      <a:lnTo>
                        <a:pt x="2089" y="1407"/>
                      </a:lnTo>
                      <a:cubicBezTo>
                        <a:pt x="2141" y="1368"/>
                        <a:pt x="2179" y="1330"/>
                        <a:pt x="2218" y="1278"/>
                      </a:cubicBezTo>
                      <a:cubicBezTo>
                        <a:pt x="2295" y="1188"/>
                        <a:pt x="2347" y="1072"/>
                        <a:pt x="2373" y="956"/>
                      </a:cubicBezTo>
                      <a:cubicBezTo>
                        <a:pt x="2398" y="840"/>
                        <a:pt x="2398" y="711"/>
                        <a:pt x="2360" y="595"/>
                      </a:cubicBezTo>
                      <a:cubicBezTo>
                        <a:pt x="2308" y="350"/>
                        <a:pt x="2128" y="143"/>
                        <a:pt x="1883" y="53"/>
                      </a:cubicBezTo>
                      <a:cubicBezTo>
                        <a:pt x="1776" y="17"/>
                        <a:pt x="1667" y="1"/>
                        <a:pt x="15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"/>
                <p:cNvSpPr/>
                <p:nvPr/>
              </p:nvSpPr>
              <p:spPr>
                <a:xfrm>
                  <a:off x="4046775" y="3579750"/>
                  <a:ext cx="15800" cy="3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574" extrusionOk="0">
                      <a:moveTo>
                        <a:pt x="580" y="0"/>
                      </a:moveTo>
                      <a:lnTo>
                        <a:pt x="529" y="65"/>
                      </a:lnTo>
                      <a:lnTo>
                        <a:pt x="503" y="103"/>
                      </a:lnTo>
                      <a:lnTo>
                        <a:pt x="477" y="142"/>
                      </a:lnTo>
                      <a:cubicBezTo>
                        <a:pt x="477" y="155"/>
                        <a:pt x="464" y="181"/>
                        <a:pt x="451" y="194"/>
                      </a:cubicBezTo>
                      <a:lnTo>
                        <a:pt x="426" y="258"/>
                      </a:lnTo>
                      <a:cubicBezTo>
                        <a:pt x="413" y="310"/>
                        <a:pt x="400" y="361"/>
                        <a:pt x="400" y="413"/>
                      </a:cubicBezTo>
                      <a:cubicBezTo>
                        <a:pt x="387" y="465"/>
                        <a:pt x="387" y="516"/>
                        <a:pt x="387" y="568"/>
                      </a:cubicBezTo>
                      <a:cubicBezTo>
                        <a:pt x="387" y="632"/>
                        <a:pt x="387" y="684"/>
                        <a:pt x="400" y="748"/>
                      </a:cubicBezTo>
                      <a:lnTo>
                        <a:pt x="413" y="903"/>
                      </a:lnTo>
                      <a:cubicBezTo>
                        <a:pt x="426" y="955"/>
                        <a:pt x="426" y="1006"/>
                        <a:pt x="413" y="1058"/>
                      </a:cubicBezTo>
                      <a:cubicBezTo>
                        <a:pt x="413" y="1083"/>
                        <a:pt x="413" y="1109"/>
                        <a:pt x="400" y="1122"/>
                      </a:cubicBezTo>
                      <a:cubicBezTo>
                        <a:pt x="400" y="1148"/>
                        <a:pt x="387" y="1174"/>
                        <a:pt x="387" y="1200"/>
                      </a:cubicBezTo>
                      <a:cubicBezTo>
                        <a:pt x="361" y="1238"/>
                        <a:pt x="348" y="1277"/>
                        <a:pt x="322" y="1316"/>
                      </a:cubicBezTo>
                      <a:cubicBezTo>
                        <a:pt x="310" y="1328"/>
                        <a:pt x="297" y="1341"/>
                        <a:pt x="284" y="1367"/>
                      </a:cubicBezTo>
                      <a:cubicBezTo>
                        <a:pt x="271" y="1380"/>
                        <a:pt x="258" y="1393"/>
                        <a:pt x="232" y="1406"/>
                      </a:cubicBezTo>
                      <a:cubicBezTo>
                        <a:pt x="219" y="1419"/>
                        <a:pt x="206" y="1432"/>
                        <a:pt x="193" y="1445"/>
                      </a:cubicBezTo>
                      <a:cubicBezTo>
                        <a:pt x="181" y="1457"/>
                        <a:pt x="168" y="1470"/>
                        <a:pt x="155" y="1470"/>
                      </a:cubicBezTo>
                      <a:cubicBezTo>
                        <a:pt x="129" y="1496"/>
                        <a:pt x="103" y="1509"/>
                        <a:pt x="77" y="1522"/>
                      </a:cubicBezTo>
                      <a:lnTo>
                        <a:pt x="0" y="1573"/>
                      </a:lnTo>
                      <a:lnTo>
                        <a:pt x="103" y="1573"/>
                      </a:lnTo>
                      <a:cubicBezTo>
                        <a:pt x="129" y="1573"/>
                        <a:pt x="168" y="1573"/>
                        <a:pt x="193" y="1561"/>
                      </a:cubicBezTo>
                      <a:cubicBezTo>
                        <a:pt x="245" y="1548"/>
                        <a:pt x="284" y="1535"/>
                        <a:pt x="322" y="1522"/>
                      </a:cubicBezTo>
                      <a:cubicBezTo>
                        <a:pt x="361" y="1496"/>
                        <a:pt x="413" y="1457"/>
                        <a:pt x="451" y="1432"/>
                      </a:cubicBezTo>
                      <a:cubicBezTo>
                        <a:pt x="490" y="1380"/>
                        <a:pt x="529" y="1341"/>
                        <a:pt x="555" y="1277"/>
                      </a:cubicBezTo>
                      <a:cubicBezTo>
                        <a:pt x="593" y="1225"/>
                        <a:pt x="619" y="1161"/>
                        <a:pt x="619" y="1096"/>
                      </a:cubicBezTo>
                      <a:cubicBezTo>
                        <a:pt x="632" y="1032"/>
                        <a:pt x="632" y="967"/>
                        <a:pt x="619" y="903"/>
                      </a:cubicBezTo>
                      <a:cubicBezTo>
                        <a:pt x="619" y="838"/>
                        <a:pt x="606" y="774"/>
                        <a:pt x="593" y="722"/>
                      </a:cubicBezTo>
                      <a:cubicBezTo>
                        <a:pt x="593" y="671"/>
                        <a:pt x="593" y="619"/>
                        <a:pt x="567" y="568"/>
                      </a:cubicBezTo>
                      <a:cubicBezTo>
                        <a:pt x="555" y="516"/>
                        <a:pt x="555" y="465"/>
                        <a:pt x="555" y="413"/>
                      </a:cubicBezTo>
                      <a:lnTo>
                        <a:pt x="555" y="284"/>
                      </a:lnTo>
                      <a:lnTo>
                        <a:pt x="555" y="220"/>
                      </a:lnTo>
                      <a:lnTo>
                        <a:pt x="555" y="168"/>
                      </a:lnTo>
                      <a:cubicBezTo>
                        <a:pt x="555" y="142"/>
                        <a:pt x="567" y="103"/>
                        <a:pt x="567" y="78"/>
                      </a:cubicBezTo>
                      <a:cubicBezTo>
                        <a:pt x="580" y="26"/>
                        <a:pt x="580" y="0"/>
                        <a:pt x="5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"/>
                <p:cNvSpPr/>
                <p:nvPr/>
              </p:nvSpPr>
              <p:spPr>
                <a:xfrm>
                  <a:off x="4085125" y="3523325"/>
                  <a:ext cx="61600" cy="6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" h="2412" extrusionOk="0">
                      <a:moveTo>
                        <a:pt x="2425" y="1"/>
                      </a:moveTo>
                      <a:lnTo>
                        <a:pt x="2425" y="27"/>
                      </a:lnTo>
                      <a:cubicBezTo>
                        <a:pt x="2438" y="39"/>
                        <a:pt x="2438" y="52"/>
                        <a:pt x="2438" y="78"/>
                      </a:cubicBezTo>
                      <a:cubicBezTo>
                        <a:pt x="2438" y="117"/>
                        <a:pt x="2438" y="143"/>
                        <a:pt x="2438" y="181"/>
                      </a:cubicBezTo>
                      <a:cubicBezTo>
                        <a:pt x="2430" y="204"/>
                        <a:pt x="2423" y="226"/>
                        <a:pt x="2410" y="249"/>
                      </a:cubicBezTo>
                      <a:lnTo>
                        <a:pt x="2410" y="249"/>
                      </a:lnTo>
                      <a:cubicBezTo>
                        <a:pt x="2448" y="204"/>
                        <a:pt x="2463" y="151"/>
                        <a:pt x="2463" y="91"/>
                      </a:cubicBezTo>
                      <a:cubicBezTo>
                        <a:pt x="2463" y="78"/>
                        <a:pt x="2463" y="52"/>
                        <a:pt x="2463" y="39"/>
                      </a:cubicBezTo>
                      <a:lnTo>
                        <a:pt x="2425" y="1"/>
                      </a:lnTo>
                      <a:close/>
                      <a:moveTo>
                        <a:pt x="2410" y="249"/>
                      </a:moveTo>
                      <a:cubicBezTo>
                        <a:pt x="2400" y="261"/>
                        <a:pt x="2387" y="273"/>
                        <a:pt x="2373" y="284"/>
                      </a:cubicBezTo>
                      <a:cubicBezTo>
                        <a:pt x="2283" y="336"/>
                        <a:pt x="2180" y="375"/>
                        <a:pt x="2064" y="375"/>
                      </a:cubicBezTo>
                      <a:cubicBezTo>
                        <a:pt x="1922" y="375"/>
                        <a:pt x="1767" y="375"/>
                        <a:pt x="1625" y="362"/>
                      </a:cubicBezTo>
                      <a:lnTo>
                        <a:pt x="1496" y="349"/>
                      </a:lnTo>
                      <a:lnTo>
                        <a:pt x="1354" y="349"/>
                      </a:lnTo>
                      <a:cubicBezTo>
                        <a:pt x="1264" y="349"/>
                        <a:pt x="1161" y="362"/>
                        <a:pt x="1071" y="375"/>
                      </a:cubicBezTo>
                      <a:cubicBezTo>
                        <a:pt x="864" y="413"/>
                        <a:pt x="671" y="504"/>
                        <a:pt x="503" y="646"/>
                      </a:cubicBezTo>
                      <a:cubicBezTo>
                        <a:pt x="310" y="774"/>
                        <a:pt x="181" y="968"/>
                        <a:pt x="91" y="1187"/>
                      </a:cubicBezTo>
                      <a:cubicBezTo>
                        <a:pt x="13" y="1419"/>
                        <a:pt x="1" y="1664"/>
                        <a:pt x="78" y="1896"/>
                      </a:cubicBezTo>
                      <a:cubicBezTo>
                        <a:pt x="168" y="2141"/>
                        <a:pt x="374" y="2322"/>
                        <a:pt x="619" y="2386"/>
                      </a:cubicBezTo>
                      <a:cubicBezTo>
                        <a:pt x="680" y="2403"/>
                        <a:pt x="742" y="2411"/>
                        <a:pt x="804" y="2411"/>
                      </a:cubicBezTo>
                      <a:cubicBezTo>
                        <a:pt x="981" y="2411"/>
                        <a:pt x="1160" y="2346"/>
                        <a:pt x="1303" y="2232"/>
                      </a:cubicBezTo>
                      <a:cubicBezTo>
                        <a:pt x="1342" y="2193"/>
                        <a:pt x="1393" y="2154"/>
                        <a:pt x="1419" y="2115"/>
                      </a:cubicBezTo>
                      <a:lnTo>
                        <a:pt x="1432" y="2090"/>
                      </a:lnTo>
                      <a:lnTo>
                        <a:pt x="1458" y="2051"/>
                      </a:lnTo>
                      <a:cubicBezTo>
                        <a:pt x="1470" y="2025"/>
                        <a:pt x="1483" y="1999"/>
                        <a:pt x="1496" y="1974"/>
                      </a:cubicBezTo>
                      <a:cubicBezTo>
                        <a:pt x="1535" y="1858"/>
                        <a:pt x="1548" y="1742"/>
                        <a:pt x="1509" y="1638"/>
                      </a:cubicBezTo>
                      <a:cubicBezTo>
                        <a:pt x="1470" y="1432"/>
                        <a:pt x="1329" y="1277"/>
                        <a:pt x="1135" y="1200"/>
                      </a:cubicBezTo>
                      <a:cubicBezTo>
                        <a:pt x="1079" y="1184"/>
                        <a:pt x="1024" y="1173"/>
                        <a:pt x="968" y="1173"/>
                      </a:cubicBezTo>
                      <a:cubicBezTo>
                        <a:pt x="933" y="1173"/>
                        <a:pt x="899" y="1177"/>
                        <a:pt x="864" y="1187"/>
                      </a:cubicBezTo>
                      <a:cubicBezTo>
                        <a:pt x="787" y="1213"/>
                        <a:pt x="723" y="1252"/>
                        <a:pt x="671" y="1316"/>
                      </a:cubicBezTo>
                      <a:cubicBezTo>
                        <a:pt x="658" y="1329"/>
                        <a:pt x="645" y="1342"/>
                        <a:pt x="632" y="1355"/>
                      </a:cubicBezTo>
                      <a:lnTo>
                        <a:pt x="619" y="1381"/>
                      </a:lnTo>
                      <a:cubicBezTo>
                        <a:pt x="607" y="1381"/>
                        <a:pt x="607" y="1393"/>
                        <a:pt x="607" y="1393"/>
                      </a:cubicBezTo>
                      <a:cubicBezTo>
                        <a:pt x="594" y="1432"/>
                        <a:pt x="581" y="1458"/>
                        <a:pt x="568" y="1497"/>
                      </a:cubicBezTo>
                      <a:cubicBezTo>
                        <a:pt x="555" y="1548"/>
                        <a:pt x="568" y="1613"/>
                        <a:pt x="607" y="1664"/>
                      </a:cubicBezTo>
                      <a:cubicBezTo>
                        <a:pt x="632" y="1703"/>
                        <a:pt x="671" y="1729"/>
                        <a:pt x="710" y="1754"/>
                      </a:cubicBezTo>
                      <a:lnTo>
                        <a:pt x="813" y="1754"/>
                      </a:lnTo>
                      <a:cubicBezTo>
                        <a:pt x="826" y="1742"/>
                        <a:pt x="852" y="1729"/>
                        <a:pt x="864" y="1729"/>
                      </a:cubicBezTo>
                      <a:lnTo>
                        <a:pt x="877" y="1716"/>
                      </a:lnTo>
                      <a:lnTo>
                        <a:pt x="864" y="1716"/>
                      </a:lnTo>
                      <a:cubicBezTo>
                        <a:pt x="852" y="1716"/>
                        <a:pt x="826" y="1729"/>
                        <a:pt x="813" y="1729"/>
                      </a:cubicBezTo>
                      <a:cubicBezTo>
                        <a:pt x="774" y="1729"/>
                        <a:pt x="748" y="1729"/>
                        <a:pt x="723" y="1716"/>
                      </a:cubicBezTo>
                      <a:cubicBezTo>
                        <a:pt x="684" y="1703"/>
                        <a:pt x="658" y="1664"/>
                        <a:pt x="632" y="1638"/>
                      </a:cubicBezTo>
                      <a:cubicBezTo>
                        <a:pt x="619" y="1587"/>
                        <a:pt x="607" y="1535"/>
                        <a:pt x="619" y="1497"/>
                      </a:cubicBezTo>
                      <a:cubicBezTo>
                        <a:pt x="632" y="1471"/>
                        <a:pt x="645" y="1445"/>
                        <a:pt x="658" y="1419"/>
                      </a:cubicBezTo>
                      <a:lnTo>
                        <a:pt x="671" y="1406"/>
                      </a:lnTo>
                      <a:lnTo>
                        <a:pt x="684" y="1393"/>
                      </a:lnTo>
                      <a:cubicBezTo>
                        <a:pt x="697" y="1381"/>
                        <a:pt x="710" y="1368"/>
                        <a:pt x="723" y="1355"/>
                      </a:cubicBezTo>
                      <a:cubicBezTo>
                        <a:pt x="761" y="1316"/>
                        <a:pt x="826" y="1290"/>
                        <a:pt x="877" y="1277"/>
                      </a:cubicBezTo>
                      <a:cubicBezTo>
                        <a:pt x="906" y="1273"/>
                        <a:pt x="932" y="1270"/>
                        <a:pt x="958" y="1270"/>
                      </a:cubicBezTo>
                      <a:cubicBezTo>
                        <a:pt x="1002" y="1270"/>
                        <a:pt x="1043" y="1279"/>
                        <a:pt x="1084" y="1303"/>
                      </a:cubicBezTo>
                      <a:cubicBezTo>
                        <a:pt x="1225" y="1368"/>
                        <a:pt x="1329" y="1497"/>
                        <a:pt x="1354" y="1651"/>
                      </a:cubicBezTo>
                      <a:cubicBezTo>
                        <a:pt x="1367" y="1742"/>
                        <a:pt x="1367" y="1819"/>
                        <a:pt x="1329" y="1896"/>
                      </a:cubicBezTo>
                      <a:cubicBezTo>
                        <a:pt x="1316" y="1909"/>
                        <a:pt x="1303" y="1922"/>
                        <a:pt x="1303" y="1948"/>
                      </a:cubicBezTo>
                      <a:lnTo>
                        <a:pt x="1277" y="1974"/>
                      </a:lnTo>
                      <a:lnTo>
                        <a:pt x="1264" y="1987"/>
                      </a:lnTo>
                      <a:cubicBezTo>
                        <a:pt x="1238" y="2025"/>
                        <a:pt x="1213" y="2051"/>
                        <a:pt x="1174" y="2090"/>
                      </a:cubicBezTo>
                      <a:cubicBezTo>
                        <a:pt x="1065" y="2162"/>
                        <a:pt x="938" y="2203"/>
                        <a:pt x="813" y="2203"/>
                      </a:cubicBezTo>
                      <a:cubicBezTo>
                        <a:pt x="760" y="2203"/>
                        <a:pt x="708" y="2195"/>
                        <a:pt x="658" y="2180"/>
                      </a:cubicBezTo>
                      <a:cubicBezTo>
                        <a:pt x="555" y="2154"/>
                        <a:pt x="478" y="2115"/>
                        <a:pt x="413" y="2051"/>
                      </a:cubicBezTo>
                      <a:cubicBezTo>
                        <a:pt x="336" y="1987"/>
                        <a:pt x="284" y="1909"/>
                        <a:pt x="246" y="1819"/>
                      </a:cubicBezTo>
                      <a:cubicBezTo>
                        <a:pt x="181" y="1626"/>
                        <a:pt x="181" y="1419"/>
                        <a:pt x="246" y="1239"/>
                      </a:cubicBezTo>
                      <a:cubicBezTo>
                        <a:pt x="310" y="1045"/>
                        <a:pt x="426" y="891"/>
                        <a:pt x="581" y="762"/>
                      </a:cubicBezTo>
                      <a:cubicBezTo>
                        <a:pt x="723" y="633"/>
                        <a:pt x="890" y="555"/>
                        <a:pt x="1084" y="504"/>
                      </a:cubicBezTo>
                      <a:cubicBezTo>
                        <a:pt x="1161" y="478"/>
                        <a:pt x="1251" y="465"/>
                        <a:pt x="1342" y="465"/>
                      </a:cubicBezTo>
                      <a:lnTo>
                        <a:pt x="1599" y="465"/>
                      </a:lnTo>
                      <a:cubicBezTo>
                        <a:pt x="1741" y="465"/>
                        <a:pt x="1896" y="452"/>
                        <a:pt x="2051" y="439"/>
                      </a:cubicBezTo>
                      <a:cubicBezTo>
                        <a:pt x="2167" y="426"/>
                        <a:pt x="2283" y="375"/>
                        <a:pt x="2373" y="297"/>
                      </a:cubicBezTo>
                      <a:cubicBezTo>
                        <a:pt x="2389" y="281"/>
                        <a:pt x="2401" y="265"/>
                        <a:pt x="2410" y="2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"/>
                <p:cNvSpPr/>
                <p:nvPr/>
              </p:nvSpPr>
              <p:spPr>
                <a:xfrm>
                  <a:off x="4093175" y="3532675"/>
                  <a:ext cx="39350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" h="613" extrusionOk="0">
                      <a:moveTo>
                        <a:pt x="1574" y="1"/>
                      </a:moveTo>
                      <a:lnTo>
                        <a:pt x="1522" y="65"/>
                      </a:lnTo>
                      <a:cubicBezTo>
                        <a:pt x="1510" y="78"/>
                        <a:pt x="1497" y="104"/>
                        <a:pt x="1471" y="143"/>
                      </a:cubicBezTo>
                      <a:cubicBezTo>
                        <a:pt x="1471" y="155"/>
                        <a:pt x="1458" y="168"/>
                        <a:pt x="1445" y="181"/>
                      </a:cubicBezTo>
                      <a:cubicBezTo>
                        <a:pt x="1432" y="194"/>
                        <a:pt x="1419" y="207"/>
                        <a:pt x="1406" y="220"/>
                      </a:cubicBezTo>
                      <a:lnTo>
                        <a:pt x="1355" y="272"/>
                      </a:lnTo>
                      <a:cubicBezTo>
                        <a:pt x="1342" y="284"/>
                        <a:pt x="1329" y="297"/>
                        <a:pt x="1316" y="310"/>
                      </a:cubicBezTo>
                      <a:cubicBezTo>
                        <a:pt x="1277" y="336"/>
                        <a:pt x="1239" y="349"/>
                        <a:pt x="1187" y="375"/>
                      </a:cubicBezTo>
                      <a:cubicBezTo>
                        <a:pt x="1174" y="375"/>
                        <a:pt x="1148" y="388"/>
                        <a:pt x="1123" y="388"/>
                      </a:cubicBezTo>
                      <a:cubicBezTo>
                        <a:pt x="1097" y="388"/>
                        <a:pt x="1084" y="400"/>
                        <a:pt x="1058" y="400"/>
                      </a:cubicBezTo>
                      <a:lnTo>
                        <a:pt x="903" y="400"/>
                      </a:lnTo>
                      <a:lnTo>
                        <a:pt x="749" y="375"/>
                      </a:lnTo>
                      <a:lnTo>
                        <a:pt x="568" y="375"/>
                      </a:lnTo>
                      <a:cubicBezTo>
                        <a:pt x="551" y="370"/>
                        <a:pt x="534" y="369"/>
                        <a:pt x="517" y="369"/>
                      </a:cubicBezTo>
                      <a:cubicBezTo>
                        <a:pt x="482" y="369"/>
                        <a:pt x="448" y="375"/>
                        <a:pt x="414" y="375"/>
                      </a:cubicBezTo>
                      <a:cubicBezTo>
                        <a:pt x="362" y="388"/>
                        <a:pt x="310" y="400"/>
                        <a:pt x="259" y="413"/>
                      </a:cubicBezTo>
                      <a:lnTo>
                        <a:pt x="194" y="439"/>
                      </a:lnTo>
                      <a:cubicBezTo>
                        <a:pt x="181" y="452"/>
                        <a:pt x="156" y="465"/>
                        <a:pt x="143" y="465"/>
                      </a:cubicBezTo>
                      <a:lnTo>
                        <a:pt x="104" y="491"/>
                      </a:lnTo>
                      <a:cubicBezTo>
                        <a:pt x="91" y="504"/>
                        <a:pt x="78" y="504"/>
                        <a:pt x="65" y="517"/>
                      </a:cubicBezTo>
                      <a:cubicBezTo>
                        <a:pt x="40" y="529"/>
                        <a:pt x="14" y="555"/>
                        <a:pt x="1" y="568"/>
                      </a:cubicBezTo>
                      <a:lnTo>
                        <a:pt x="78" y="555"/>
                      </a:lnTo>
                      <a:cubicBezTo>
                        <a:pt x="104" y="542"/>
                        <a:pt x="143" y="542"/>
                        <a:pt x="169" y="542"/>
                      </a:cubicBezTo>
                      <a:lnTo>
                        <a:pt x="414" y="542"/>
                      </a:lnTo>
                      <a:cubicBezTo>
                        <a:pt x="465" y="542"/>
                        <a:pt x="504" y="555"/>
                        <a:pt x="568" y="555"/>
                      </a:cubicBezTo>
                      <a:cubicBezTo>
                        <a:pt x="620" y="568"/>
                        <a:pt x="671" y="568"/>
                        <a:pt x="723" y="581"/>
                      </a:cubicBezTo>
                      <a:cubicBezTo>
                        <a:pt x="787" y="594"/>
                        <a:pt x="839" y="607"/>
                        <a:pt x="903" y="607"/>
                      </a:cubicBezTo>
                      <a:cubicBezTo>
                        <a:pt x="925" y="611"/>
                        <a:pt x="946" y="613"/>
                        <a:pt x="968" y="613"/>
                      </a:cubicBezTo>
                      <a:cubicBezTo>
                        <a:pt x="1011" y="613"/>
                        <a:pt x="1054" y="607"/>
                        <a:pt x="1097" y="607"/>
                      </a:cubicBezTo>
                      <a:cubicBezTo>
                        <a:pt x="1226" y="581"/>
                        <a:pt x="1329" y="517"/>
                        <a:pt x="1419" y="426"/>
                      </a:cubicBezTo>
                      <a:cubicBezTo>
                        <a:pt x="1458" y="388"/>
                        <a:pt x="1484" y="349"/>
                        <a:pt x="1510" y="297"/>
                      </a:cubicBezTo>
                      <a:cubicBezTo>
                        <a:pt x="1535" y="259"/>
                        <a:pt x="1548" y="220"/>
                        <a:pt x="1561" y="181"/>
                      </a:cubicBezTo>
                      <a:cubicBezTo>
                        <a:pt x="1561" y="143"/>
                        <a:pt x="1574" y="117"/>
                        <a:pt x="1574" y="78"/>
                      </a:cubicBezTo>
                      <a:lnTo>
                        <a:pt x="1574" y="14"/>
                      </a:lnTo>
                      <a:lnTo>
                        <a:pt x="15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"/>
                <p:cNvSpPr/>
                <p:nvPr/>
              </p:nvSpPr>
              <p:spPr>
                <a:xfrm>
                  <a:off x="4074425" y="3588300"/>
                  <a:ext cx="775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215" extrusionOk="0">
                      <a:moveTo>
                        <a:pt x="147" y="1"/>
                      </a:moveTo>
                      <a:cubicBezTo>
                        <a:pt x="66" y="1"/>
                        <a:pt x="0" y="92"/>
                        <a:pt x="42" y="174"/>
                      </a:cubicBezTo>
                      <a:cubicBezTo>
                        <a:pt x="59" y="203"/>
                        <a:pt x="83" y="214"/>
                        <a:pt x="108" y="214"/>
                      </a:cubicBezTo>
                      <a:cubicBezTo>
                        <a:pt x="199" y="214"/>
                        <a:pt x="310" y="70"/>
                        <a:pt x="209" y="19"/>
                      </a:cubicBezTo>
                      <a:cubicBezTo>
                        <a:pt x="189" y="6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"/>
                <p:cNvSpPr/>
                <p:nvPr/>
              </p:nvSpPr>
              <p:spPr>
                <a:xfrm>
                  <a:off x="4101900" y="3560575"/>
                  <a:ext cx="645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3" extrusionOk="0">
                      <a:moveTo>
                        <a:pt x="156" y="1"/>
                      </a:moveTo>
                      <a:cubicBezTo>
                        <a:pt x="72" y="1"/>
                        <a:pt x="0" y="92"/>
                        <a:pt x="52" y="174"/>
                      </a:cubicBezTo>
                      <a:cubicBezTo>
                        <a:pt x="77" y="200"/>
                        <a:pt x="106" y="213"/>
                        <a:pt x="135" y="213"/>
                      </a:cubicBezTo>
                      <a:cubicBezTo>
                        <a:pt x="164" y="213"/>
                        <a:pt x="193" y="200"/>
                        <a:pt x="219" y="174"/>
                      </a:cubicBezTo>
                      <a:cubicBezTo>
                        <a:pt x="258" y="136"/>
                        <a:pt x="258" y="58"/>
                        <a:pt x="219" y="19"/>
                      </a:cubicBezTo>
                      <a:cubicBezTo>
                        <a:pt x="199" y="7"/>
                        <a:pt x="177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73" name="Google Shape;3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0200" y="-215475"/>
            <a:ext cx="1737950" cy="13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"/>
          <p:cNvPicPr preferRelativeResize="0"/>
          <p:nvPr/>
        </p:nvPicPr>
        <p:blipFill rotWithShape="1">
          <a:blip r:embed="rId5">
            <a:alphaModFix/>
          </a:blip>
          <a:srcRect l="21203" t="7587" r="29576" b="27232"/>
          <a:stretch/>
        </p:blipFill>
        <p:spPr>
          <a:xfrm flipH="1">
            <a:off x="7621388" y="2367050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p13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2" name="Google Shape;1482;p13"/>
          <p:cNvSpPr txBox="1">
            <a:spLocks noGrp="1"/>
          </p:cNvSpPr>
          <p:nvPr>
            <p:ph type="subTitle" idx="1"/>
          </p:nvPr>
        </p:nvSpPr>
        <p:spPr>
          <a:xfrm>
            <a:off x="1762403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3" name="Google Shape;1483;p13"/>
          <p:cNvSpPr txBox="1">
            <a:spLocks noGrp="1"/>
          </p:cNvSpPr>
          <p:nvPr>
            <p:ph type="subTitle" idx="2"/>
          </p:nvPr>
        </p:nvSpPr>
        <p:spPr>
          <a:xfrm>
            <a:off x="1762400" y="18137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4" name="Google Shape;1484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5" name="Google Shape;1485;p13"/>
          <p:cNvSpPr txBox="1">
            <a:spLocks noGrp="1"/>
          </p:cNvSpPr>
          <p:nvPr>
            <p:ph type="subTitle" idx="4"/>
          </p:nvPr>
        </p:nvSpPr>
        <p:spPr>
          <a:xfrm>
            <a:off x="5836400" y="2161025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3"/>
          <p:cNvSpPr txBox="1">
            <a:spLocks noGrp="1"/>
          </p:cNvSpPr>
          <p:nvPr>
            <p:ph type="subTitle" idx="5"/>
          </p:nvPr>
        </p:nvSpPr>
        <p:spPr>
          <a:xfrm>
            <a:off x="5836400" y="181377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7" name="Google Shape;148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27625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88" name="Google Shape;1488;p13"/>
          <p:cNvSpPr txBox="1">
            <a:spLocks noGrp="1"/>
          </p:cNvSpPr>
          <p:nvPr>
            <p:ph type="subTitle" idx="7"/>
          </p:nvPr>
        </p:nvSpPr>
        <p:spPr>
          <a:xfrm>
            <a:off x="1762403" y="3821601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9" name="Google Shape;1489;p13"/>
          <p:cNvSpPr txBox="1">
            <a:spLocks noGrp="1"/>
          </p:cNvSpPr>
          <p:nvPr>
            <p:ph type="subTitle" idx="8"/>
          </p:nvPr>
        </p:nvSpPr>
        <p:spPr>
          <a:xfrm>
            <a:off x="1762400" y="3474350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0" name="Google Shape;1490;p13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794073" y="3556525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>
            <a:spLocks noGrp="1"/>
          </p:cNvSpPr>
          <p:nvPr>
            <p:ph type="subTitle" idx="14"/>
          </p:nvPr>
        </p:nvSpPr>
        <p:spPr>
          <a:xfrm>
            <a:off x="5836400" y="3821734"/>
            <a:ext cx="22470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3" name="Google Shape;1493;p13"/>
          <p:cNvSpPr txBox="1">
            <a:spLocks noGrp="1"/>
          </p:cNvSpPr>
          <p:nvPr>
            <p:ph type="subTitle" idx="15"/>
          </p:nvPr>
        </p:nvSpPr>
        <p:spPr>
          <a:xfrm>
            <a:off x="5836400" y="3474225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94" name="Google Shape;1494;p13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495" name="Google Shape;1495;p13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496" name="Google Shape;1496;p13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13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499" name="Google Shape;1499;p13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00" name="Google Shape;1500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3" name="Google Shape;1533;p13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534" name="Google Shape;1534;p13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13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13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13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13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13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13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13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13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13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13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13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13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13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13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13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13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13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13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13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13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13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13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13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13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13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3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3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3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3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3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3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3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567" name="Google Shape;15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017" y="-159050"/>
            <a:ext cx="1597433" cy="11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5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5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53" name="Google Shape;1753;p15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1754" name="Google Shape;1754;p15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1755" name="Google Shape;1755;p15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5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15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1758" name="Google Shape;1758;p15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59" name="Google Shape;1759;p1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1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1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1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92" name="Google Shape;1792;p15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1793" name="Google Shape;1793;p15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15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15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15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15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15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15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15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15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15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15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15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15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15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15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15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15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15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15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15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15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15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15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15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15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15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15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15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15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15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5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5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15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826" name="Google Shape;18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08" y="-56525"/>
            <a:ext cx="1597433" cy="119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825" y="3787925"/>
            <a:ext cx="1392451" cy="10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5" name="Google Shape;2395;p21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6" name="Google Shape;2396;p21"/>
          <p:cNvSpPr txBox="1">
            <a:spLocks noGrp="1"/>
          </p:cNvSpPr>
          <p:nvPr>
            <p:ph type="subTitle" idx="1"/>
          </p:nvPr>
        </p:nvSpPr>
        <p:spPr>
          <a:xfrm>
            <a:off x="3406651" y="3360775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7" name="Google Shape;2397;p21"/>
          <p:cNvSpPr txBox="1">
            <a:spLocks noGrp="1"/>
          </p:cNvSpPr>
          <p:nvPr>
            <p:ph type="subTitle" idx="2"/>
          </p:nvPr>
        </p:nvSpPr>
        <p:spPr>
          <a:xfrm>
            <a:off x="6099125" y="3360776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8" name="Google Shape;2398;p21"/>
          <p:cNvSpPr txBox="1">
            <a:spLocks noGrp="1"/>
          </p:cNvSpPr>
          <p:nvPr>
            <p:ph type="subTitle" idx="3"/>
          </p:nvPr>
        </p:nvSpPr>
        <p:spPr>
          <a:xfrm>
            <a:off x="6099125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9" name="Google Shape;2399;p21"/>
          <p:cNvSpPr txBox="1">
            <a:spLocks noGrp="1"/>
          </p:cNvSpPr>
          <p:nvPr>
            <p:ph type="subTitle" idx="4"/>
          </p:nvPr>
        </p:nvSpPr>
        <p:spPr>
          <a:xfrm>
            <a:off x="714175" y="3360775"/>
            <a:ext cx="2330700" cy="7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0" name="Google Shape;2400;p21"/>
          <p:cNvSpPr txBox="1">
            <a:spLocks noGrp="1"/>
          </p:cNvSpPr>
          <p:nvPr>
            <p:ph type="subTitle" idx="5"/>
          </p:nvPr>
        </p:nvSpPr>
        <p:spPr>
          <a:xfrm>
            <a:off x="714175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1" name="Google Shape;2401;p21"/>
          <p:cNvSpPr txBox="1">
            <a:spLocks noGrp="1"/>
          </p:cNvSpPr>
          <p:nvPr>
            <p:ph type="subTitle" idx="6"/>
          </p:nvPr>
        </p:nvSpPr>
        <p:spPr>
          <a:xfrm>
            <a:off x="3406651" y="2823975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latin typeface="Fondamento"/>
                <a:ea typeface="Fondamento"/>
                <a:cs typeface="Fondamento"/>
                <a:sym typeface="Fond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2" name="Google Shape;2402;p21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03" name="Google Shape;2403;p21"/>
          <p:cNvGrpSpPr/>
          <p:nvPr/>
        </p:nvGrpSpPr>
        <p:grpSpPr>
          <a:xfrm>
            <a:off x="714175" y="1093271"/>
            <a:ext cx="7715647" cy="131916"/>
            <a:chOff x="714175" y="1115188"/>
            <a:chExt cx="7715647" cy="131916"/>
          </a:xfrm>
        </p:grpSpPr>
        <p:grpSp>
          <p:nvGrpSpPr>
            <p:cNvPr id="2404" name="Google Shape;2404;p21"/>
            <p:cNvGrpSpPr/>
            <p:nvPr/>
          </p:nvGrpSpPr>
          <p:grpSpPr>
            <a:xfrm>
              <a:off x="714175" y="1115188"/>
              <a:ext cx="7715647" cy="131916"/>
              <a:chOff x="714175" y="1082438"/>
              <a:chExt cx="7715647" cy="131916"/>
            </a:xfrm>
          </p:grpSpPr>
          <p:sp>
            <p:nvSpPr>
              <p:cNvPr id="2405" name="Google Shape;2405;p21"/>
              <p:cNvSpPr/>
              <p:nvPr/>
            </p:nvSpPr>
            <p:spPr>
              <a:xfrm>
                <a:off x="714175" y="1082438"/>
                <a:ext cx="275716" cy="131916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765" extrusionOk="0">
                    <a:moveTo>
                      <a:pt x="2889" y="1"/>
                    </a:moveTo>
                    <a:cubicBezTo>
                      <a:pt x="2773" y="1"/>
                      <a:pt x="2657" y="26"/>
                      <a:pt x="2554" y="65"/>
                    </a:cubicBezTo>
                    <a:cubicBezTo>
                      <a:pt x="2438" y="104"/>
                      <a:pt x="2334" y="168"/>
                      <a:pt x="2244" y="246"/>
                    </a:cubicBezTo>
                    <a:cubicBezTo>
                      <a:pt x="2154" y="323"/>
                      <a:pt x="2077" y="400"/>
                      <a:pt x="2012" y="504"/>
                    </a:cubicBezTo>
                    <a:cubicBezTo>
                      <a:pt x="1883" y="684"/>
                      <a:pt x="1780" y="878"/>
                      <a:pt x="1664" y="1058"/>
                    </a:cubicBezTo>
                    <a:cubicBezTo>
                      <a:pt x="1612" y="1148"/>
                      <a:pt x="1548" y="1239"/>
                      <a:pt x="1470" y="1316"/>
                    </a:cubicBezTo>
                    <a:cubicBezTo>
                      <a:pt x="1406" y="1380"/>
                      <a:pt x="1316" y="1445"/>
                      <a:pt x="1238" y="1496"/>
                    </a:cubicBezTo>
                    <a:cubicBezTo>
                      <a:pt x="1148" y="1535"/>
                      <a:pt x="1045" y="1574"/>
                      <a:pt x="942" y="1587"/>
                    </a:cubicBezTo>
                    <a:cubicBezTo>
                      <a:pt x="869" y="1596"/>
                      <a:pt x="802" y="1605"/>
                      <a:pt x="733" y="1605"/>
                    </a:cubicBezTo>
                    <a:cubicBezTo>
                      <a:pt x="705" y="1605"/>
                      <a:pt x="675" y="1603"/>
                      <a:pt x="645" y="1600"/>
                    </a:cubicBezTo>
                    <a:cubicBezTo>
                      <a:pt x="594" y="1587"/>
                      <a:pt x="542" y="1574"/>
                      <a:pt x="503" y="1561"/>
                    </a:cubicBezTo>
                    <a:cubicBezTo>
                      <a:pt x="452" y="1535"/>
                      <a:pt x="413" y="1509"/>
                      <a:pt x="374" y="1484"/>
                    </a:cubicBezTo>
                    <a:cubicBezTo>
                      <a:pt x="336" y="1458"/>
                      <a:pt x="297" y="1432"/>
                      <a:pt x="258" y="1393"/>
                    </a:cubicBezTo>
                    <a:cubicBezTo>
                      <a:pt x="245" y="1368"/>
                      <a:pt x="233" y="1355"/>
                      <a:pt x="220" y="1329"/>
                    </a:cubicBezTo>
                    <a:cubicBezTo>
                      <a:pt x="207" y="1316"/>
                      <a:pt x="194" y="1290"/>
                      <a:pt x="181" y="1264"/>
                    </a:cubicBezTo>
                    <a:cubicBezTo>
                      <a:pt x="142" y="1174"/>
                      <a:pt x="129" y="1084"/>
                      <a:pt x="155" y="994"/>
                    </a:cubicBezTo>
                    <a:cubicBezTo>
                      <a:pt x="168" y="890"/>
                      <a:pt x="207" y="800"/>
                      <a:pt x="284" y="736"/>
                    </a:cubicBezTo>
                    <a:cubicBezTo>
                      <a:pt x="310" y="710"/>
                      <a:pt x="362" y="684"/>
                      <a:pt x="400" y="671"/>
                    </a:cubicBezTo>
                    <a:cubicBezTo>
                      <a:pt x="428" y="662"/>
                      <a:pt x="461" y="653"/>
                      <a:pt x="497" y="653"/>
                    </a:cubicBezTo>
                    <a:cubicBezTo>
                      <a:pt x="512" y="653"/>
                      <a:pt x="527" y="655"/>
                      <a:pt x="542" y="658"/>
                    </a:cubicBezTo>
                    <a:cubicBezTo>
                      <a:pt x="581" y="658"/>
                      <a:pt x="632" y="671"/>
                      <a:pt x="671" y="710"/>
                    </a:cubicBezTo>
                    <a:cubicBezTo>
                      <a:pt x="710" y="736"/>
                      <a:pt x="735" y="774"/>
                      <a:pt x="748" y="813"/>
                    </a:cubicBezTo>
                    <a:cubicBezTo>
                      <a:pt x="787" y="903"/>
                      <a:pt x="761" y="1006"/>
                      <a:pt x="697" y="1071"/>
                    </a:cubicBezTo>
                    <a:cubicBezTo>
                      <a:pt x="654" y="1095"/>
                      <a:pt x="609" y="1108"/>
                      <a:pt x="564" y="1108"/>
                    </a:cubicBezTo>
                    <a:cubicBezTo>
                      <a:pt x="515" y="1108"/>
                      <a:pt x="467" y="1092"/>
                      <a:pt x="426" y="1058"/>
                    </a:cubicBezTo>
                    <a:lnTo>
                      <a:pt x="387" y="1084"/>
                    </a:lnTo>
                    <a:cubicBezTo>
                      <a:pt x="439" y="1135"/>
                      <a:pt x="490" y="1161"/>
                      <a:pt x="555" y="1161"/>
                    </a:cubicBezTo>
                    <a:cubicBezTo>
                      <a:pt x="567" y="1164"/>
                      <a:pt x="578" y="1165"/>
                      <a:pt x="589" y="1165"/>
                    </a:cubicBezTo>
                    <a:cubicBezTo>
                      <a:pt x="639" y="1165"/>
                      <a:pt x="683" y="1144"/>
                      <a:pt x="735" y="1123"/>
                    </a:cubicBezTo>
                    <a:cubicBezTo>
                      <a:pt x="761" y="1097"/>
                      <a:pt x="774" y="1084"/>
                      <a:pt x="800" y="1058"/>
                    </a:cubicBezTo>
                    <a:cubicBezTo>
                      <a:pt x="813" y="1032"/>
                      <a:pt x="826" y="994"/>
                      <a:pt x="839" y="968"/>
                    </a:cubicBezTo>
                    <a:cubicBezTo>
                      <a:pt x="852" y="903"/>
                      <a:pt x="852" y="839"/>
                      <a:pt x="839" y="787"/>
                    </a:cubicBezTo>
                    <a:cubicBezTo>
                      <a:pt x="826" y="723"/>
                      <a:pt x="787" y="671"/>
                      <a:pt x="735" y="620"/>
                    </a:cubicBezTo>
                    <a:cubicBezTo>
                      <a:pt x="684" y="581"/>
                      <a:pt x="632" y="555"/>
                      <a:pt x="568" y="542"/>
                    </a:cubicBezTo>
                    <a:cubicBezTo>
                      <a:pt x="503" y="542"/>
                      <a:pt x="439" y="542"/>
                      <a:pt x="374" y="555"/>
                    </a:cubicBezTo>
                    <a:cubicBezTo>
                      <a:pt x="323" y="568"/>
                      <a:pt x="258" y="607"/>
                      <a:pt x="220" y="645"/>
                    </a:cubicBezTo>
                    <a:cubicBezTo>
                      <a:pt x="117" y="723"/>
                      <a:pt x="52" y="839"/>
                      <a:pt x="39" y="968"/>
                    </a:cubicBezTo>
                    <a:cubicBezTo>
                      <a:pt x="0" y="1084"/>
                      <a:pt x="13" y="1213"/>
                      <a:pt x="52" y="1329"/>
                    </a:cubicBezTo>
                    <a:cubicBezTo>
                      <a:pt x="78" y="1355"/>
                      <a:pt x="91" y="1380"/>
                      <a:pt x="104" y="1406"/>
                    </a:cubicBezTo>
                    <a:cubicBezTo>
                      <a:pt x="117" y="1432"/>
                      <a:pt x="129" y="1458"/>
                      <a:pt x="155" y="1484"/>
                    </a:cubicBezTo>
                    <a:cubicBezTo>
                      <a:pt x="194" y="1535"/>
                      <a:pt x="233" y="1574"/>
                      <a:pt x="284" y="1613"/>
                    </a:cubicBezTo>
                    <a:cubicBezTo>
                      <a:pt x="336" y="1638"/>
                      <a:pt x="400" y="1664"/>
                      <a:pt x="452" y="1690"/>
                    </a:cubicBezTo>
                    <a:cubicBezTo>
                      <a:pt x="503" y="1716"/>
                      <a:pt x="568" y="1741"/>
                      <a:pt x="619" y="1754"/>
                    </a:cubicBezTo>
                    <a:cubicBezTo>
                      <a:pt x="677" y="1761"/>
                      <a:pt x="739" y="1764"/>
                      <a:pt x="800" y="1764"/>
                    </a:cubicBezTo>
                    <a:cubicBezTo>
                      <a:pt x="861" y="1764"/>
                      <a:pt x="922" y="1761"/>
                      <a:pt x="980" y="1754"/>
                    </a:cubicBezTo>
                    <a:cubicBezTo>
                      <a:pt x="1097" y="1729"/>
                      <a:pt x="1213" y="1690"/>
                      <a:pt x="1316" y="1638"/>
                    </a:cubicBezTo>
                    <a:cubicBezTo>
                      <a:pt x="1419" y="1587"/>
                      <a:pt x="1509" y="1509"/>
                      <a:pt x="1599" y="1432"/>
                    </a:cubicBezTo>
                    <a:cubicBezTo>
                      <a:pt x="1677" y="1342"/>
                      <a:pt x="1741" y="1251"/>
                      <a:pt x="1806" y="1161"/>
                    </a:cubicBezTo>
                    <a:cubicBezTo>
                      <a:pt x="1922" y="968"/>
                      <a:pt x="2025" y="774"/>
                      <a:pt x="2141" y="594"/>
                    </a:cubicBezTo>
                    <a:cubicBezTo>
                      <a:pt x="2257" y="426"/>
                      <a:pt x="2412" y="284"/>
                      <a:pt x="2605" y="207"/>
                    </a:cubicBezTo>
                    <a:cubicBezTo>
                      <a:pt x="2695" y="168"/>
                      <a:pt x="2799" y="143"/>
                      <a:pt x="2889" y="143"/>
                    </a:cubicBezTo>
                    <a:cubicBezTo>
                      <a:pt x="2940" y="143"/>
                      <a:pt x="2992" y="143"/>
                      <a:pt x="3031" y="155"/>
                    </a:cubicBezTo>
                    <a:cubicBezTo>
                      <a:pt x="3082" y="168"/>
                      <a:pt x="3134" y="194"/>
                      <a:pt x="3173" y="207"/>
                    </a:cubicBezTo>
                    <a:cubicBezTo>
                      <a:pt x="3224" y="233"/>
                      <a:pt x="3263" y="259"/>
                      <a:pt x="3301" y="284"/>
                    </a:cubicBezTo>
                    <a:cubicBezTo>
                      <a:pt x="3327" y="323"/>
                      <a:pt x="3366" y="362"/>
                      <a:pt x="3392" y="400"/>
                    </a:cubicBezTo>
                    <a:cubicBezTo>
                      <a:pt x="3443" y="478"/>
                      <a:pt x="3482" y="581"/>
                      <a:pt x="3495" y="671"/>
                    </a:cubicBezTo>
                    <a:cubicBezTo>
                      <a:pt x="3521" y="774"/>
                      <a:pt x="3508" y="865"/>
                      <a:pt x="3482" y="968"/>
                    </a:cubicBezTo>
                    <a:cubicBezTo>
                      <a:pt x="3456" y="1058"/>
                      <a:pt x="3392" y="1148"/>
                      <a:pt x="3327" y="1213"/>
                    </a:cubicBezTo>
                    <a:cubicBezTo>
                      <a:pt x="3250" y="1277"/>
                      <a:pt x="3160" y="1329"/>
                      <a:pt x="3069" y="1355"/>
                    </a:cubicBezTo>
                    <a:cubicBezTo>
                      <a:pt x="3044" y="1358"/>
                      <a:pt x="3018" y="1359"/>
                      <a:pt x="2992" y="1359"/>
                    </a:cubicBezTo>
                    <a:cubicBezTo>
                      <a:pt x="2915" y="1359"/>
                      <a:pt x="2841" y="1345"/>
                      <a:pt x="2773" y="1316"/>
                    </a:cubicBezTo>
                    <a:cubicBezTo>
                      <a:pt x="2683" y="1290"/>
                      <a:pt x="2605" y="1226"/>
                      <a:pt x="2554" y="1135"/>
                    </a:cubicBezTo>
                    <a:cubicBezTo>
                      <a:pt x="2502" y="1058"/>
                      <a:pt x="2476" y="955"/>
                      <a:pt x="2489" y="865"/>
                    </a:cubicBezTo>
                    <a:cubicBezTo>
                      <a:pt x="2502" y="761"/>
                      <a:pt x="2554" y="684"/>
                      <a:pt x="2631" y="620"/>
                    </a:cubicBezTo>
                    <a:cubicBezTo>
                      <a:pt x="2688" y="582"/>
                      <a:pt x="2758" y="558"/>
                      <a:pt x="2827" y="558"/>
                    </a:cubicBezTo>
                    <a:cubicBezTo>
                      <a:pt x="2852" y="558"/>
                      <a:pt x="2878" y="561"/>
                      <a:pt x="2902" y="568"/>
                    </a:cubicBezTo>
                    <a:cubicBezTo>
                      <a:pt x="2992" y="607"/>
                      <a:pt x="3069" y="671"/>
                      <a:pt x="3095" y="774"/>
                    </a:cubicBezTo>
                    <a:cubicBezTo>
                      <a:pt x="3121" y="865"/>
                      <a:pt x="3082" y="968"/>
                      <a:pt x="3005" y="1019"/>
                    </a:cubicBezTo>
                    <a:cubicBezTo>
                      <a:pt x="2962" y="1055"/>
                      <a:pt x="2908" y="1075"/>
                      <a:pt x="2855" y="1075"/>
                    </a:cubicBezTo>
                    <a:cubicBezTo>
                      <a:pt x="2812" y="1075"/>
                      <a:pt x="2769" y="1061"/>
                      <a:pt x="2734" y="1032"/>
                    </a:cubicBezTo>
                    <a:cubicBezTo>
                      <a:pt x="2670" y="981"/>
                      <a:pt x="2631" y="903"/>
                      <a:pt x="2644" y="826"/>
                    </a:cubicBezTo>
                    <a:cubicBezTo>
                      <a:pt x="2644" y="813"/>
                      <a:pt x="2631" y="813"/>
                      <a:pt x="2631" y="800"/>
                    </a:cubicBezTo>
                    <a:lnTo>
                      <a:pt x="2618" y="800"/>
                    </a:lnTo>
                    <a:cubicBezTo>
                      <a:pt x="2605" y="839"/>
                      <a:pt x="2605" y="890"/>
                      <a:pt x="2618" y="929"/>
                    </a:cubicBezTo>
                    <a:cubicBezTo>
                      <a:pt x="2631" y="981"/>
                      <a:pt x="2670" y="1032"/>
                      <a:pt x="2708" y="1071"/>
                    </a:cubicBezTo>
                    <a:cubicBezTo>
                      <a:pt x="2760" y="1110"/>
                      <a:pt x="2824" y="1135"/>
                      <a:pt x="2876" y="1135"/>
                    </a:cubicBezTo>
                    <a:cubicBezTo>
                      <a:pt x="2940" y="1135"/>
                      <a:pt x="3005" y="1110"/>
                      <a:pt x="3044" y="1071"/>
                    </a:cubicBezTo>
                    <a:cubicBezTo>
                      <a:pt x="3095" y="1045"/>
                      <a:pt x="3134" y="994"/>
                      <a:pt x="3160" y="929"/>
                    </a:cubicBezTo>
                    <a:cubicBezTo>
                      <a:pt x="3185" y="878"/>
                      <a:pt x="3185" y="813"/>
                      <a:pt x="3173" y="749"/>
                    </a:cubicBezTo>
                    <a:cubicBezTo>
                      <a:pt x="3147" y="633"/>
                      <a:pt x="3056" y="529"/>
                      <a:pt x="2940" y="491"/>
                    </a:cubicBezTo>
                    <a:cubicBezTo>
                      <a:pt x="2899" y="477"/>
                      <a:pt x="2854" y="470"/>
                      <a:pt x="2809" y="470"/>
                    </a:cubicBezTo>
                    <a:cubicBezTo>
                      <a:pt x="2728" y="470"/>
                      <a:pt x="2646" y="493"/>
                      <a:pt x="2579" y="542"/>
                    </a:cubicBezTo>
                    <a:cubicBezTo>
                      <a:pt x="2528" y="581"/>
                      <a:pt x="2489" y="620"/>
                      <a:pt x="2450" y="671"/>
                    </a:cubicBezTo>
                    <a:cubicBezTo>
                      <a:pt x="2425" y="723"/>
                      <a:pt x="2399" y="787"/>
                      <a:pt x="2399" y="852"/>
                    </a:cubicBezTo>
                    <a:cubicBezTo>
                      <a:pt x="2373" y="968"/>
                      <a:pt x="2399" y="1097"/>
                      <a:pt x="2463" y="1200"/>
                    </a:cubicBezTo>
                    <a:cubicBezTo>
                      <a:pt x="2528" y="1303"/>
                      <a:pt x="2631" y="1380"/>
                      <a:pt x="2747" y="1432"/>
                    </a:cubicBezTo>
                    <a:cubicBezTo>
                      <a:pt x="2824" y="1461"/>
                      <a:pt x="2916" y="1476"/>
                      <a:pt x="3006" y="1476"/>
                    </a:cubicBezTo>
                    <a:cubicBezTo>
                      <a:pt x="3036" y="1476"/>
                      <a:pt x="3066" y="1474"/>
                      <a:pt x="3095" y="1471"/>
                    </a:cubicBezTo>
                    <a:cubicBezTo>
                      <a:pt x="3224" y="1445"/>
                      <a:pt x="3327" y="1393"/>
                      <a:pt x="3418" y="1303"/>
                    </a:cubicBezTo>
                    <a:cubicBezTo>
                      <a:pt x="3598" y="1135"/>
                      <a:pt x="3688" y="890"/>
                      <a:pt x="3650" y="645"/>
                    </a:cubicBezTo>
                    <a:cubicBezTo>
                      <a:pt x="3624" y="529"/>
                      <a:pt x="3585" y="413"/>
                      <a:pt x="3521" y="323"/>
                    </a:cubicBezTo>
                    <a:cubicBezTo>
                      <a:pt x="3482" y="271"/>
                      <a:pt x="3443" y="220"/>
                      <a:pt x="3405" y="181"/>
                    </a:cubicBezTo>
                    <a:cubicBezTo>
                      <a:pt x="3353" y="143"/>
                      <a:pt x="3301" y="104"/>
                      <a:pt x="3237" y="78"/>
                    </a:cubicBezTo>
                    <a:cubicBezTo>
                      <a:pt x="3185" y="52"/>
                      <a:pt x="3134" y="39"/>
                      <a:pt x="3082" y="14"/>
                    </a:cubicBezTo>
                    <a:cubicBezTo>
                      <a:pt x="3018" y="1"/>
                      <a:pt x="2953" y="1"/>
                      <a:pt x="2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1"/>
              <p:cNvSpPr/>
              <p:nvPr/>
            </p:nvSpPr>
            <p:spPr>
              <a:xfrm>
                <a:off x="8156050" y="1082482"/>
                <a:ext cx="273773" cy="131841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1764" extrusionOk="0">
                    <a:moveTo>
                      <a:pt x="774" y="0"/>
                    </a:moveTo>
                    <a:cubicBezTo>
                      <a:pt x="710" y="0"/>
                      <a:pt x="645" y="0"/>
                      <a:pt x="581" y="13"/>
                    </a:cubicBezTo>
                    <a:cubicBezTo>
                      <a:pt x="529" y="39"/>
                      <a:pt x="478" y="52"/>
                      <a:pt x="426" y="78"/>
                    </a:cubicBezTo>
                    <a:cubicBezTo>
                      <a:pt x="362" y="103"/>
                      <a:pt x="310" y="142"/>
                      <a:pt x="259" y="181"/>
                    </a:cubicBezTo>
                    <a:cubicBezTo>
                      <a:pt x="130" y="310"/>
                      <a:pt x="52" y="477"/>
                      <a:pt x="14" y="658"/>
                    </a:cubicBezTo>
                    <a:cubicBezTo>
                      <a:pt x="1" y="774"/>
                      <a:pt x="14" y="890"/>
                      <a:pt x="52" y="1006"/>
                    </a:cubicBezTo>
                    <a:cubicBezTo>
                      <a:pt x="91" y="1122"/>
                      <a:pt x="156" y="1225"/>
                      <a:pt x="246" y="1303"/>
                    </a:cubicBezTo>
                    <a:cubicBezTo>
                      <a:pt x="364" y="1421"/>
                      <a:pt x="516" y="1478"/>
                      <a:pt x="672" y="1478"/>
                    </a:cubicBezTo>
                    <a:cubicBezTo>
                      <a:pt x="754" y="1478"/>
                      <a:pt x="836" y="1463"/>
                      <a:pt x="916" y="1432"/>
                    </a:cubicBezTo>
                    <a:cubicBezTo>
                      <a:pt x="1032" y="1380"/>
                      <a:pt x="1123" y="1303"/>
                      <a:pt x="1187" y="1200"/>
                    </a:cubicBezTo>
                    <a:cubicBezTo>
                      <a:pt x="1252" y="1096"/>
                      <a:pt x="1277" y="967"/>
                      <a:pt x="1264" y="851"/>
                    </a:cubicBezTo>
                    <a:cubicBezTo>
                      <a:pt x="1252" y="787"/>
                      <a:pt x="1239" y="735"/>
                      <a:pt x="1200" y="684"/>
                    </a:cubicBezTo>
                    <a:cubicBezTo>
                      <a:pt x="1174" y="619"/>
                      <a:pt x="1123" y="581"/>
                      <a:pt x="1071" y="542"/>
                    </a:cubicBezTo>
                    <a:cubicBezTo>
                      <a:pt x="1001" y="498"/>
                      <a:pt x="919" y="472"/>
                      <a:pt x="837" y="472"/>
                    </a:cubicBezTo>
                    <a:cubicBezTo>
                      <a:pt x="799" y="472"/>
                      <a:pt x="760" y="478"/>
                      <a:pt x="723" y="490"/>
                    </a:cubicBezTo>
                    <a:cubicBezTo>
                      <a:pt x="607" y="529"/>
                      <a:pt x="517" y="632"/>
                      <a:pt x="478" y="748"/>
                    </a:cubicBezTo>
                    <a:cubicBezTo>
                      <a:pt x="465" y="813"/>
                      <a:pt x="478" y="877"/>
                      <a:pt x="504" y="942"/>
                    </a:cubicBezTo>
                    <a:cubicBezTo>
                      <a:pt x="517" y="993"/>
                      <a:pt x="555" y="1045"/>
                      <a:pt x="607" y="1083"/>
                    </a:cubicBezTo>
                    <a:cubicBezTo>
                      <a:pt x="658" y="1122"/>
                      <a:pt x="723" y="1135"/>
                      <a:pt x="774" y="1135"/>
                    </a:cubicBezTo>
                    <a:cubicBezTo>
                      <a:pt x="839" y="1135"/>
                      <a:pt x="903" y="1122"/>
                      <a:pt x="955" y="1083"/>
                    </a:cubicBezTo>
                    <a:cubicBezTo>
                      <a:pt x="994" y="1032"/>
                      <a:pt x="1032" y="980"/>
                      <a:pt x="1045" y="929"/>
                    </a:cubicBezTo>
                    <a:cubicBezTo>
                      <a:pt x="1058" y="890"/>
                      <a:pt x="1058" y="851"/>
                      <a:pt x="1045" y="813"/>
                    </a:cubicBezTo>
                    <a:lnTo>
                      <a:pt x="1019" y="813"/>
                    </a:lnTo>
                    <a:cubicBezTo>
                      <a:pt x="1019" y="813"/>
                      <a:pt x="1019" y="813"/>
                      <a:pt x="1019" y="826"/>
                    </a:cubicBezTo>
                    <a:cubicBezTo>
                      <a:pt x="1032" y="903"/>
                      <a:pt x="994" y="980"/>
                      <a:pt x="929" y="1032"/>
                    </a:cubicBezTo>
                    <a:cubicBezTo>
                      <a:pt x="890" y="1064"/>
                      <a:pt x="842" y="1080"/>
                      <a:pt x="794" y="1080"/>
                    </a:cubicBezTo>
                    <a:cubicBezTo>
                      <a:pt x="745" y="1080"/>
                      <a:pt x="697" y="1064"/>
                      <a:pt x="658" y="1032"/>
                    </a:cubicBezTo>
                    <a:cubicBezTo>
                      <a:pt x="581" y="967"/>
                      <a:pt x="555" y="864"/>
                      <a:pt x="568" y="774"/>
                    </a:cubicBezTo>
                    <a:cubicBezTo>
                      <a:pt x="594" y="671"/>
                      <a:pt x="671" y="606"/>
                      <a:pt x="762" y="568"/>
                    </a:cubicBezTo>
                    <a:cubicBezTo>
                      <a:pt x="786" y="561"/>
                      <a:pt x="811" y="558"/>
                      <a:pt x="836" y="558"/>
                    </a:cubicBezTo>
                    <a:cubicBezTo>
                      <a:pt x="905" y="558"/>
                      <a:pt x="976" y="581"/>
                      <a:pt x="1032" y="619"/>
                    </a:cubicBezTo>
                    <a:cubicBezTo>
                      <a:pt x="1110" y="684"/>
                      <a:pt x="1161" y="774"/>
                      <a:pt x="1174" y="864"/>
                    </a:cubicBezTo>
                    <a:cubicBezTo>
                      <a:pt x="1187" y="967"/>
                      <a:pt x="1161" y="1058"/>
                      <a:pt x="1110" y="1148"/>
                    </a:cubicBezTo>
                    <a:cubicBezTo>
                      <a:pt x="1058" y="1225"/>
                      <a:pt x="981" y="1290"/>
                      <a:pt x="890" y="1328"/>
                    </a:cubicBezTo>
                    <a:cubicBezTo>
                      <a:pt x="824" y="1347"/>
                      <a:pt x="751" y="1359"/>
                      <a:pt x="677" y="1359"/>
                    </a:cubicBezTo>
                    <a:cubicBezTo>
                      <a:pt x="649" y="1359"/>
                      <a:pt x="622" y="1358"/>
                      <a:pt x="594" y="1354"/>
                    </a:cubicBezTo>
                    <a:cubicBezTo>
                      <a:pt x="504" y="1328"/>
                      <a:pt x="413" y="1277"/>
                      <a:pt x="349" y="1212"/>
                    </a:cubicBezTo>
                    <a:cubicBezTo>
                      <a:pt x="272" y="1148"/>
                      <a:pt x="220" y="1058"/>
                      <a:pt x="181" y="967"/>
                    </a:cubicBezTo>
                    <a:cubicBezTo>
                      <a:pt x="156" y="877"/>
                      <a:pt x="143" y="774"/>
                      <a:pt x="168" y="671"/>
                    </a:cubicBezTo>
                    <a:cubicBezTo>
                      <a:pt x="181" y="581"/>
                      <a:pt x="220" y="477"/>
                      <a:pt x="272" y="400"/>
                    </a:cubicBezTo>
                    <a:cubicBezTo>
                      <a:pt x="310" y="361"/>
                      <a:pt x="336" y="323"/>
                      <a:pt x="375" y="284"/>
                    </a:cubicBezTo>
                    <a:cubicBezTo>
                      <a:pt x="413" y="258"/>
                      <a:pt x="452" y="232"/>
                      <a:pt x="491" y="207"/>
                    </a:cubicBezTo>
                    <a:cubicBezTo>
                      <a:pt x="542" y="194"/>
                      <a:pt x="581" y="168"/>
                      <a:pt x="633" y="155"/>
                    </a:cubicBezTo>
                    <a:cubicBezTo>
                      <a:pt x="684" y="155"/>
                      <a:pt x="723" y="142"/>
                      <a:pt x="774" y="142"/>
                    </a:cubicBezTo>
                    <a:cubicBezTo>
                      <a:pt x="878" y="142"/>
                      <a:pt x="981" y="168"/>
                      <a:pt x="1071" y="207"/>
                    </a:cubicBezTo>
                    <a:cubicBezTo>
                      <a:pt x="1252" y="284"/>
                      <a:pt x="1419" y="426"/>
                      <a:pt x="1522" y="606"/>
                    </a:cubicBezTo>
                    <a:cubicBezTo>
                      <a:pt x="1651" y="774"/>
                      <a:pt x="1742" y="967"/>
                      <a:pt x="1870" y="1161"/>
                    </a:cubicBezTo>
                    <a:cubicBezTo>
                      <a:pt x="1922" y="1251"/>
                      <a:pt x="1999" y="1354"/>
                      <a:pt x="2077" y="1432"/>
                    </a:cubicBezTo>
                    <a:cubicBezTo>
                      <a:pt x="2154" y="1522"/>
                      <a:pt x="2257" y="1586"/>
                      <a:pt x="2360" y="1638"/>
                    </a:cubicBezTo>
                    <a:cubicBezTo>
                      <a:pt x="2464" y="1702"/>
                      <a:pt x="2580" y="1728"/>
                      <a:pt x="2696" y="1754"/>
                    </a:cubicBezTo>
                    <a:cubicBezTo>
                      <a:pt x="2754" y="1760"/>
                      <a:pt x="2812" y="1764"/>
                      <a:pt x="2870" y="1764"/>
                    </a:cubicBezTo>
                    <a:cubicBezTo>
                      <a:pt x="2928" y="1764"/>
                      <a:pt x="2986" y="1760"/>
                      <a:pt x="3044" y="1754"/>
                    </a:cubicBezTo>
                    <a:cubicBezTo>
                      <a:pt x="3108" y="1741"/>
                      <a:pt x="3160" y="1728"/>
                      <a:pt x="3224" y="1702"/>
                    </a:cubicBezTo>
                    <a:cubicBezTo>
                      <a:pt x="3276" y="1677"/>
                      <a:pt x="3328" y="1638"/>
                      <a:pt x="3379" y="1612"/>
                    </a:cubicBezTo>
                    <a:cubicBezTo>
                      <a:pt x="3431" y="1573"/>
                      <a:pt x="3482" y="1535"/>
                      <a:pt x="3521" y="1483"/>
                    </a:cubicBezTo>
                    <a:cubicBezTo>
                      <a:pt x="3534" y="1457"/>
                      <a:pt x="3560" y="1432"/>
                      <a:pt x="3573" y="1406"/>
                    </a:cubicBezTo>
                    <a:cubicBezTo>
                      <a:pt x="3585" y="1380"/>
                      <a:pt x="3598" y="1367"/>
                      <a:pt x="3611" y="1328"/>
                    </a:cubicBezTo>
                    <a:cubicBezTo>
                      <a:pt x="3650" y="1212"/>
                      <a:pt x="3663" y="1083"/>
                      <a:pt x="3624" y="967"/>
                    </a:cubicBezTo>
                    <a:cubicBezTo>
                      <a:pt x="3598" y="838"/>
                      <a:pt x="3534" y="735"/>
                      <a:pt x="3444" y="645"/>
                    </a:cubicBezTo>
                    <a:cubicBezTo>
                      <a:pt x="3392" y="606"/>
                      <a:pt x="3340" y="581"/>
                      <a:pt x="3276" y="555"/>
                    </a:cubicBezTo>
                    <a:cubicBezTo>
                      <a:pt x="3250" y="548"/>
                      <a:pt x="3221" y="545"/>
                      <a:pt x="3191" y="545"/>
                    </a:cubicBezTo>
                    <a:cubicBezTo>
                      <a:pt x="3160" y="545"/>
                      <a:pt x="3128" y="548"/>
                      <a:pt x="3095" y="555"/>
                    </a:cubicBezTo>
                    <a:cubicBezTo>
                      <a:pt x="3031" y="555"/>
                      <a:pt x="2967" y="581"/>
                      <a:pt x="2915" y="632"/>
                    </a:cubicBezTo>
                    <a:cubicBezTo>
                      <a:pt x="2876" y="671"/>
                      <a:pt x="2838" y="722"/>
                      <a:pt x="2812" y="787"/>
                    </a:cubicBezTo>
                    <a:cubicBezTo>
                      <a:pt x="2799" y="851"/>
                      <a:pt x="2799" y="916"/>
                      <a:pt x="2812" y="967"/>
                    </a:cubicBezTo>
                    <a:cubicBezTo>
                      <a:pt x="2825" y="1006"/>
                      <a:pt x="2838" y="1032"/>
                      <a:pt x="2850" y="1058"/>
                    </a:cubicBezTo>
                    <a:cubicBezTo>
                      <a:pt x="2876" y="1083"/>
                      <a:pt x="2902" y="1109"/>
                      <a:pt x="2928" y="1122"/>
                    </a:cubicBezTo>
                    <a:cubicBezTo>
                      <a:pt x="2967" y="1151"/>
                      <a:pt x="3012" y="1166"/>
                      <a:pt x="3055" y="1166"/>
                    </a:cubicBezTo>
                    <a:cubicBezTo>
                      <a:pt x="3069" y="1166"/>
                      <a:pt x="3083" y="1164"/>
                      <a:pt x="3095" y="1161"/>
                    </a:cubicBezTo>
                    <a:cubicBezTo>
                      <a:pt x="3160" y="1161"/>
                      <a:pt x="3224" y="1135"/>
                      <a:pt x="3263" y="1083"/>
                    </a:cubicBezTo>
                    <a:lnTo>
                      <a:pt x="3224" y="1058"/>
                    </a:lnTo>
                    <a:cubicBezTo>
                      <a:pt x="3189" y="1093"/>
                      <a:pt x="3138" y="1113"/>
                      <a:pt x="3086" y="1113"/>
                    </a:cubicBezTo>
                    <a:cubicBezTo>
                      <a:pt x="3044" y="1113"/>
                      <a:pt x="3001" y="1100"/>
                      <a:pt x="2967" y="1071"/>
                    </a:cubicBezTo>
                    <a:cubicBezTo>
                      <a:pt x="2889" y="1006"/>
                      <a:pt x="2863" y="903"/>
                      <a:pt x="2902" y="813"/>
                    </a:cubicBezTo>
                    <a:cubicBezTo>
                      <a:pt x="2915" y="774"/>
                      <a:pt x="2954" y="735"/>
                      <a:pt x="2979" y="710"/>
                    </a:cubicBezTo>
                    <a:cubicBezTo>
                      <a:pt x="3018" y="684"/>
                      <a:pt x="3070" y="658"/>
                      <a:pt x="3108" y="658"/>
                    </a:cubicBezTo>
                    <a:cubicBezTo>
                      <a:pt x="3122" y="656"/>
                      <a:pt x="3135" y="655"/>
                      <a:pt x="3148" y="655"/>
                    </a:cubicBezTo>
                    <a:cubicBezTo>
                      <a:pt x="3234" y="655"/>
                      <a:pt x="3310" y="692"/>
                      <a:pt x="3366" y="748"/>
                    </a:cubicBezTo>
                    <a:cubicBezTo>
                      <a:pt x="3444" y="813"/>
                      <a:pt x="3482" y="903"/>
                      <a:pt x="3508" y="993"/>
                    </a:cubicBezTo>
                    <a:cubicBezTo>
                      <a:pt x="3521" y="1083"/>
                      <a:pt x="3508" y="1187"/>
                      <a:pt x="3469" y="1264"/>
                    </a:cubicBezTo>
                    <a:cubicBezTo>
                      <a:pt x="3457" y="1290"/>
                      <a:pt x="3444" y="1316"/>
                      <a:pt x="3431" y="1328"/>
                    </a:cubicBezTo>
                    <a:cubicBezTo>
                      <a:pt x="3418" y="1354"/>
                      <a:pt x="3405" y="1380"/>
                      <a:pt x="3392" y="1393"/>
                    </a:cubicBezTo>
                    <a:cubicBezTo>
                      <a:pt x="3353" y="1432"/>
                      <a:pt x="3328" y="1457"/>
                      <a:pt x="3276" y="1483"/>
                    </a:cubicBezTo>
                    <a:cubicBezTo>
                      <a:pt x="3237" y="1509"/>
                      <a:pt x="3199" y="1535"/>
                      <a:pt x="3147" y="1561"/>
                    </a:cubicBezTo>
                    <a:cubicBezTo>
                      <a:pt x="3108" y="1573"/>
                      <a:pt x="3057" y="1586"/>
                      <a:pt x="3005" y="1599"/>
                    </a:cubicBezTo>
                    <a:cubicBezTo>
                      <a:pt x="2960" y="1606"/>
                      <a:pt x="2912" y="1609"/>
                      <a:pt x="2862" y="1609"/>
                    </a:cubicBezTo>
                    <a:cubicBezTo>
                      <a:pt x="2812" y="1609"/>
                      <a:pt x="2760" y="1606"/>
                      <a:pt x="2709" y="1599"/>
                    </a:cubicBezTo>
                    <a:cubicBezTo>
                      <a:pt x="2605" y="1586"/>
                      <a:pt x="2515" y="1548"/>
                      <a:pt x="2425" y="1509"/>
                    </a:cubicBezTo>
                    <a:cubicBezTo>
                      <a:pt x="2335" y="1457"/>
                      <a:pt x="2257" y="1393"/>
                      <a:pt x="2180" y="1328"/>
                    </a:cubicBezTo>
                    <a:cubicBezTo>
                      <a:pt x="2103" y="1251"/>
                      <a:pt x="2051" y="1161"/>
                      <a:pt x="1987" y="1071"/>
                    </a:cubicBezTo>
                    <a:cubicBezTo>
                      <a:pt x="1870" y="890"/>
                      <a:pt x="1767" y="697"/>
                      <a:pt x="1638" y="516"/>
                    </a:cubicBezTo>
                    <a:cubicBezTo>
                      <a:pt x="1574" y="413"/>
                      <a:pt x="1497" y="336"/>
                      <a:pt x="1419" y="258"/>
                    </a:cubicBezTo>
                    <a:cubicBezTo>
                      <a:pt x="1329" y="181"/>
                      <a:pt x="1226" y="116"/>
                      <a:pt x="1123" y="65"/>
                    </a:cubicBezTo>
                    <a:cubicBezTo>
                      <a:pt x="1007" y="26"/>
                      <a:pt x="890" y="0"/>
                      <a:pt x="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21"/>
            <p:cNvGrpSpPr/>
            <p:nvPr/>
          </p:nvGrpSpPr>
          <p:grpSpPr>
            <a:xfrm>
              <a:off x="989955" y="1149073"/>
              <a:ext cx="7163972" cy="64150"/>
              <a:chOff x="1299890" y="844622"/>
              <a:chExt cx="6544233" cy="64143"/>
            </a:xfrm>
          </p:grpSpPr>
          <p:grpSp>
            <p:nvGrpSpPr>
              <p:cNvPr id="2408" name="Google Shape;2408;p21"/>
              <p:cNvGrpSpPr/>
              <p:nvPr/>
            </p:nvGrpSpPr>
            <p:grpSpPr>
              <a:xfrm>
                <a:off x="4528885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409" name="Google Shape;2409;p21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21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21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21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21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1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1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1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1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1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1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1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21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21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1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1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1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21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21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1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1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1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21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21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21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21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2" name="Google Shape;2442;p21"/>
              <p:cNvGrpSpPr/>
              <p:nvPr/>
            </p:nvGrpSpPr>
            <p:grpSpPr>
              <a:xfrm>
                <a:off x="1299890" y="844622"/>
                <a:ext cx="3315238" cy="64143"/>
                <a:chOff x="896765" y="648922"/>
                <a:chExt cx="3315238" cy="64143"/>
              </a:xfrm>
            </p:grpSpPr>
            <p:sp>
              <p:nvSpPr>
                <p:cNvPr id="2443" name="Google Shape;2443;p21"/>
                <p:cNvSpPr/>
                <p:nvPr/>
              </p:nvSpPr>
              <p:spPr>
                <a:xfrm>
                  <a:off x="896765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21"/>
                <p:cNvSpPr/>
                <p:nvPr/>
              </p:nvSpPr>
              <p:spPr>
                <a:xfrm>
                  <a:off x="995090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21"/>
                <p:cNvSpPr/>
                <p:nvPr/>
              </p:nvSpPr>
              <p:spPr>
                <a:xfrm>
                  <a:off x="109335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1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21"/>
                <p:cNvSpPr/>
                <p:nvPr/>
              </p:nvSpPr>
              <p:spPr>
                <a:xfrm>
                  <a:off x="119168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793" y="303"/>
                        <a:pt x="1702" y="367"/>
                        <a:pt x="1612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81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787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85" y="32"/>
                        <a:pt x="2721" y="19"/>
                      </a:cubicBezTo>
                      <a:cubicBezTo>
                        <a:pt x="2666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21"/>
                <p:cNvSpPr/>
                <p:nvPr/>
              </p:nvSpPr>
              <p:spPr>
                <a:xfrm>
                  <a:off x="1289946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03" y="367"/>
                        <a:pt x="1613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8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89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21"/>
                <p:cNvSpPr/>
                <p:nvPr/>
              </p:nvSpPr>
              <p:spPr>
                <a:xfrm>
                  <a:off x="1386723" y="648922"/>
                  <a:ext cx="177474" cy="6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1077" extrusionOk="0">
                      <a:moveTo>
                        <a:pt x="2566" y="1"/>
                      </a:moveTo>
                      <a:cubicBezTo>
                        <a:pt x="2541" y="1"/>
                        <a:pt x="2516" y="2"/>
                        <a:pt x="2489" y="6"/>
                      </a:cubicBezTo>
                      <a:cubicBezTo>
                        <a:pt x="2399" y="19"/>
                        <a:pt x="2296" y="45"/>
                        <a:pt x="2205" y="84"/>
                      </a:cubicBezTo>
                      <a:cubicBezTo>
                        <a:pt x="2102" y="122"/>
                        <a:pt x="1999" y="174"/>
                        <a:pt x="1909" y="238"/>
                      </a:cubicBezTo>
                      <a:cubicBezTo>
                        <a:pt x="1819" y="303"/>
                        <a:pt x="1728" y="367"/>
                        <a:pt x="1638" y="445"/>
                      </a:cubicBezTo>
                      <a:cubicBezTo>
                        <a:pt x="1548" y="509"/>
                        <a:pt x="1458" y="586"/>
                        <a:pt x="1367" y="638"/>
                      </a:cubicBezTo>
                      <a:cubicBezTo>
                        <a:pt x="1290" y="702"/>
                        <a:pt x="1187" y="754"/>
                        <a:pt x="1097" y="806"/>
                      </a:cubicBezTo>
                      <a:cubicBezTo>
                        <a:pt x="1045" y="818"/>
                        <a:pt x="993" y="831"/>
                        <a:pt x="955" y="844"/>
                      </a:cubicBezTo>
                      <a:cubicBezTo>
                        <a:pt x="903" y="857"/>
                        <a:pt x="852" y="870"/>
                        <a:pt x="800" y="870"/>
                      </a:cubicBezTo>
                      <a:cubicBezTo>
                        <a:pt x="710" y="870"/>
                        <a:pt x="607" y="870"/>
                        <a:pt x="516" y="857"/>
                      </a:cubicBezTo>
                      <a:cubicBezTo>
                        <a:pt x="439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17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91" y="470"/>
                        <a:pt x="117" y="445"/>
                        <a:pt x="155" y="445"/>
                      </a:cubicBezTo>
                      <a:lnTo>
                        <a:pt x="194" y="445"/>
                      </a:lnTo>
                      <a:cubicBezTo>
                        <a:pt x="181" y="432"/>
                        <a:pt x="168" y="432"/>
                        <a:pt x="155" y="419"/>
                      </a:cubicBezTo>
                      <a:cubicBezTo>
                        <a:pt x="104" y="419"/>
                        <a:pt x="52" y="432"/>
                        <a:pt x="39" y="483"/>
                      </a:cubicBezTo>
                      <a:cubicBezTo>
                        <a:pt x="0" y="548"/>
                        <a:pt x="0" y="612"/>
                        <a:pt x="39" y="690"/>
                      </a:cubicBezTo>
                      <a:cubicBezTo>
                        <a:pt x="65" y="767"/>
                        <a:pt x="129" y="831"/>
                        <a:pt x="194" y="883"/>
                      </a:cubicBezTo>
                      <a:cubicBezTo>
                        <a:pt x="284" y="947"/>
                        <a:pt x="374" y="999"/>
                        <a:pt x="478" y="1025"/>
                      </a:cubicBezTo>
                      <a:cubicBezTo>
                        <a:pt x="581" y="1051"/>
                        <a:pt x="697" y="1063"/>
                        <a:pt x="813" y="1076"/>
                      </a:cubicBezTo>
                      <a:cubicBezTo>
                        <a:pt x="864" y="1063"/>
                        <a:pt x="929" y="1063"/>
                        <a:pt x="993" y="1051"/>
                      </a:cubicBezTo>
                      <a:cubicBezTo>
                        <a:pt x="1058" y="1038"/>
                        <a:pt x="1122" y="1012"/>
                        <a:pt x="1174" y="999"/>
                      </a:cubicBezTo>
                      <a:cubicBezTo>
                        <a:pt x="1290" y="947"/>
                        <a:pt x="1393" y="896"/>
                        <a:pt x="1496" y="818"/>
                      </a:cubicBezTo>
                      <a:cubicBezTo>
                        <a:pt x="1599" y="754"/>
                        <a:pt x="1690" y="677"/>
                        <a:pt x="1780" y="612"/>
                      </a:cubicBezTo>
                      <a:cubicBezTo>
                        <a:pt x="1870" y="535"/>
                        <a:pt x="1948" y="457"/>
                        <a:pt x="2025" y="393"/>
                      </a:cubicBezTo>
                      <a:cubicBezTo>
                        <a:pt x="2102" y="341"/>
                        <a:pt x="2193" y="277"/>
                        <a:pt x="2270" y="238"/>
                      </a:cubicBezTo>
                      <a:cubicBezTo>
                        <a:pt x="2347" y="200"/>
                        <a:pt x="2425" y="161"/>
                        <a:pt x="2515" y="135"/>
                      </a:cubicBezTo>
                      <a:cubicBezTo>
                        <a:pt x="2579" y="122"/>
                        <a:pt x="2657" y="109"/>
                        <a:pt x="2734" y="109"/>
                      </a:cubicBezTo>
                      <a:cubicBezTo>
                        <a:pt x="2786" y="109"/>
                        <a:pt x="2837" y="122"/>
                        <a:pt x="2889" y="148"/>
                      </a:cubicBezTo>
                      <a:cubicBezTo>
                        <a:pt x="2928" y="174"/>
                        <a:pt x="2953" y="200"/>
                        <a:pt x="2966" y="225"/>
                      </a:cubicBezTo>
                      <a:cubicBezTo>
                        <a:pt x="2966" y="238"/>
                        <a:pt x="2979" y="251"/>
                        <a:pt x="2979" y="264"/>
                      </a:cubicBezTo>
                      <a:cubicBezTo>
                        <a:pt x="2979" y="251"/>
                        <a:pt x="2979" y="238"/>
                        <a:pt x="2979" y="225"/>
                      </a:cubicBezTo>
                      <a:cubicBezTo>
                        <a:pt x="2966" y="187"/>
                        <a:pt x="2953" y="148"/>
                        <a:pt x="2928" y="109"/>
                      </a:cubicBezTo>
                      <a:cubicBezTo>
                        <a:pt x="2876" y="71"/>
                        <a:pt x="2811" y="32"/>
                        <a:pt x="2747" y="19"/>
                      </a:cubicBezTo>
                      <a:cubicBezTo>
                        <a:pt x="2683" y="10"/>
                        <a:pt x="2626" y="1"/>
                        <a:pt x="25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21"/>
                <p:cNvSpPr/>
                <p:nvPr/>
              </p:nvSpPr>
              <p:spPr>
                <a:xfrm>
                  <a:off x="1485762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7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81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5" y="947"/>
                        <a:pt x="1381" y="896"/>
                        <a:pt x="1484" y="818"/>
                      </a:cubicBezTo>
                      <a:cubicBezTo>
                        <a:pt x="1574" y="754"/>
                        <a:pt x="1664" y="677"/>
                        <a:pt x="1755" y="612"/>
                      </a:cubicBezTo>
                      <a:cubicBezTo>
                        <a:pt x="1845" y="535"/>
                        <a:pt x="1922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490" y="135"/>
                      </a:cubicBezTo>
                      <a:cubicBezTo>
                        <a:pt x="2567" y="122"/>
                        <a:pt x="2631" y="109"/>
                        <a:pt x="2709" y="109"/>
                      </a:cubicBezTo>
                      <a:cubicBezTo>
                        <a:pt x="2760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54" y="251"/>
                        <a:pt x="2954" y="238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22" y="19"/>
                      </a:cubicBezTo>
                      <a:cubicBezTo>
                        <a:pt x="2667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21"/>
                <p:cNvSpPr/>
                <p:nvPr/>
              </p:nvSpPr>
              <p:spPr>
                <a:xfrm>
                  <a:off x="158331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58" y="586"/>
                        <a:pt x="1354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21"/>
                <p:cNvSpPr/>
                <p:nvPr/>
              </p:nvSpPr>
              <p:spPr>
                <a:xfrm>
                  <a:off x="168157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30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8" y="702"/>
                        <a:pt x="1174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7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2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50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2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8" y="238"/>
                      </a:cubicBezTo>
                      <a:cubicBezTo>
                        <a:pt x="2335" y="200"/>
                        <a:pt x="2425" y="161"/>
                        <a:pt x="2503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21"/>
                <p:cNvSpPr/>
                <p:nvPr/>
              </p:nvSpPr>
              <p:spPr>
                <a:xfrm>
                  <a:off x="17799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21"/>
                <p:cNvSpPr/>
                <p:nvPr/>
              </p:nvSpPr>
              <p:spPr>
                <a:xfrm>
                  <a:off x="1877454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47" y="509"/>
                        <a:pt x="1457" y="586"/>
                        <a:pt x="1367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45" y="818"/>
                        <a:pt x="993" y="831"/>
                        <a:pt x="941" y="844"/>
                      </a:cubicBezTo>
                      <a:cubicBezTo>
                        <a:pt x="890" y="857"/>
                        <a:pt x="851" y="870"/>
                        <a:pt x="800" y="870"/>
                      </a:cubicBezTo>
                      <a:cubicBezTo>
                        <a:pt x="696" y="870"/>
                        <a:pt x="606" y="870"/>
                        <a:pt x="516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6" y="754"/>
                        <a:pt x="155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7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197572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58" y="586"/>
                        <a:pt x="1355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3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1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207404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2172310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77" y="857"/>
                        <a:pt x="839" y="870"/>
                        <a:pt x="787" y="870"/>
                      </a:cubicBezTo>
                      <a:cubicBezTo>
                        <a:pt x="684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5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41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0" y="10"/>
                        <a:pt x="2607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2269861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60" y="1"/>
                      </a:moveTo>
                      <a:cubicBezTo>
                        <a:pt x="2535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99" y="174"/>
                        <a:pt x="1909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7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7" y="870"/>
                        <a:pt x="606" y="870"/>
                        <a:pt x="503" y="857"/>
                      </a:cubicBezTo>
                      <a:cubicBezTo>
                        <a:pt x="426" y="844"/>
                        <a:pt x="348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6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78" y="754"/>
                        <a:pt x="129" y="818"/>
                        <a:pt x="194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7" y="1063"/>
                        <a:pt x="813" y="1063"/>
                      </a:cubicBezTo>
                      <a:cubicBezTo>
                        <a:pt x="864" y="1063"/>
                        <a:pt x="929" y="1051"/>
                        <a:pt x="993" y="1051"/>
                      </a:cubicBezTo>
                      <a:cubicBezTo>
                        <a:pt x="1045" y="1038"/>
                        <a:pt x="1109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47" y="200"/>
                        <a:pt x="2424" y="161"/>
                        <a:pt x="2502" y="135"/>
                      </a:cubicBezTo>
                      <a:cubicBezTo>
                        <a:pt x="2579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2368126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59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3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1" y="109"/>
                      </a:cubicBezTo>
                      <a:cubicBezTo>
                        <a:pt x="2773" y="109"/>
                        <a:pt x="2838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2466451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73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4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40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256394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1" y="857"/>
                        <a:pt x="852" y="870"/>
                        <a:pt x="800" y="870"/>
                      </a:cubicBezTo>
                      <a:cubicBezTo>
                        <a:pt x="697" y="870"/>
                        <a:pt x="607" y="870"/>
                        <a:pt x="517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17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81" y="432"/>
                        <a:pt x="168" y="419"/>
                        <a:pt x="156" y="419"/>
                      </a:cubicBezTo>
                      <a:cubicBezTo>
                        <a:pt x="143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7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266226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3" y="806"/>
                      </a:cubicBezTo>
                      <a:cubicBezTo>
                        <a:pt x="1032" y="818"/>
                        <a:pt x="993" y="831"/>
                        <a:pt x="942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7" y="870"/>
                        <a:pt x="593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3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760533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65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238"/>
                        <a:pt x="2954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858858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2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2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956349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90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2000" y="174"/>
                        <a:pt x="1909" y="238"/>
                      </a:cubicBezTo>
                      <a:cubicBezTo>
                        <a:pt x="1819" y="303"/>
                        <a:pt x="1716" y="367"/>
                        <a:pt x="1626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8" y="702"/>
                        <a:pt x="1187" y="754"/>
                        <a:pt x="1084" y="806"/>
                      </a:cubicBezTo>
                      <a:cubicBezTo>
                        <a:pt x="1033" y="818"/>
                        <a:pt x="994" y="831"/>
                        <a:pt x="942" y="844"/>
                      </a:cubicBezTo>
                      <a:cubicBezTo>
                        <a:pt x="891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2" y="780"/>
                      </a:cubicBezTo>
                      <a:cubicBezTo>
                        <a:pt x="207" y="754"/>
                        <a:pt x="156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69" y="419"/>
                        <a:pt x="156" y="419"/>
                      </a:cubicBezTo>
                      <a:cubicBezTo>
                        <a:pt x="144" y="416"/>
                        <a:pt x="131" y="414"/>
                        <a:pt x="120" y="414"/>
                      </a:cubicBezTo>
                      <a:cubicBezTo>
                        <a:pt x="82" y="414"/>
                        <a:pt x="49" y="431"/>
                        <a:pt x="40" y="470"/>
                      </a:cubicBezTo>
                      <a:cubicBezTo>
                        <a:pt x="1" y="535"/>
                        <a:pt x="1" y="612"/>
                        <a:pt x="40" y="677"/>
                      </a:cubicBezTo>
                      <a:cubicBezTo>
                        <a:pt x="78" y="754"/>
                        <a:pt x="130" y="818"/>
                        <a:pt x="194" y="883"/>
                      </a:cubicBezTo>
                      <a:cubicBezTo>
                        <a:pt x="285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8" y="947"/>
                        <a:pt x="1394" y="896"/>
                        <a:pt x="1497" y="818"/>
                      </a:cubicBezTo>
                      <a:cubicBezTo>
                        <a:pt x="1587" y="754"/>
                        <a:pt x="1677" y="677"/>
                        <a:pt x="1768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3" y="341"/>
                        <a:pt x="2180" y="277"/>
                        <a:pt x="2270" y="238"/>
                      </a:cubicBezTo>
                      <a:cubicBezTo>
                        <a:pt x="2348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2" y="109"/>
                      </a:cubicBezTo>
                      <a:cubicBezTo>
                        <a:pt x="2773" y="109"/>
                        <a:pt x="2838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7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67" y="187"/>
                        <a:pt x="2941" y="148"/>
                        <a:pt x="2915" y="109"/>
                      </a:cubicBezTo>
                      <a:cubicBezTo>
                        <a:pt x="2864" y="71"/>
                        <a:pt x="2799" y="32"/>
                        <a:pt x="2735" y="19"/>
                      </a:cubicBezTo>
                      <a:cubicBezTo>
                        <a:pt x="2680" y="10"/>
                        <a:pt x="2619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305467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5" y="1"/>
                      </a:moveTo>
                      <a:cubicBezTo>
                        <a:pt x="2529" y="1"/>
                        <a:pt x="2503" y="2"/>
                        <a:pt x="2476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5" y="367"/>
                        <a:pt x="1625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0" y="831"/>
                        <a:pt x="942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26" y="844"/>
                        <a:pt x="336" y="818"/>
                        <a:pt x="271" y="780"/>
                      </a:cubicBezTo>
                      <a:cubicBezTo>
                        <a:pt x="207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78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4" y="883"/>
                      </a:cubicBezTo>
                      <a:cubicBezTo>
                        <a:pt x="271" y="935"/>
                        <a:pt x="374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4" y="1063"/>
                        <a:pt x="929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25" y="393"/>
                      </a:cubicBezTo>
                      <a:cubicBezTo>
                        <a:pt x="2089" y="341"/>
                        <a:pt x="2180" y="277"/>
                        <a:pt x="2257" y="238"/>
                      </a:cubicBezTo>
                      <a:cubicBezTo>
                        <a:pt x="2334" y="200"/>
                        <a:pt x="2425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76" y="148"/>
                      </a:cubicBezTo>
                      <a:cubicBezTo>
                        <a:pt x="2915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152940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7" y="251"/>
                        <a:pt x="2967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7" y="6"/>
                      </a:cubicBezTo>
                      <a:cubicBezTo>
                        <a:pt x="2374" y="19"/>
                        <a:pt x="2283" y="45"/>
                        <a:pt x="2180" y="84"/>
                      </a:cubicBezTo>
                      <a:cubicBezTo>
                        <a:pt x="2077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5" y="702"/>
                        <a:pt x="1174" y="754"/>
                        <a:pt x="1071" y="806"/>
                      </a:cubicBezTo>
                      <a:cubicBezTo>
                        <a:pt x="1033" y="818"/>
                        <a:pt x="981" y="831"/>
                        <a:pt x="929" y="844"/>
                      </a:cubicBezTo>
                      <a:cubicBezTo>
                        <a:pt x="891" y="857"/>
                        <a:pt x="839" y="870"/>
                        <a:pt x="788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4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3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9" y="432"/>
                        <a:pt x="156" y="419"/>
                        <a:pt x="143" y="419"/>
                      </a:cubicBezTo>
                      <a:cubicBezTo>
                        <a:pt x="131" y="416"/>
                        <a:pt x="119" y="414"/>
                        <a:pt x="108" y="414"/>
                      </a:cubicBezTo>
                      <a:cubicBezTo>
                        <a:pt x="74" y="414"/>
                        <a:pt x="46" y="431"/>
                        <a:pt x="27" y="470"/>
                      </a:cubicBezTo>
                      <a:cubicBezTo>
                        <a:pt x="1" y="535"/>
                        <a:pt x="1" y="612"/>
                        <a:pt x="27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2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8" y="947"/>
                        <a:pt x="1381" y="896"/>
                        <a:pt x="1484" y="818"/>
                      </a:cubicBezTo>
                      <a:cubicBezTo>
                        <a:pt x="1587" y="754"/>
                        <a:pt x="1664" y="677"/>
                        <a:pt x="1755" y="612"/>
                      </a:cubicBezTo>
                      <a:cubicBezTo>
                        <a:pt x="1858" y="535"/>
                        <a:pt x="1935" y="457"/>
                        <a:pt x="2013" y="393"/>
                      </a:cubicBezTo>
                      <a:cubicBezTo>
                        <a:pt x="2090" y="341"/>
                        <a:pt x="2167" y="277"/>
                        <a:pt x="2258" y="238"/>
                      </a:cubicBezTo>
                      <a:cubicBezTo>
                        <a:pt x="2335" y="200"/>
                        <a:pt x="2412" y="161"/>
                        <a:pt x="2503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41" y="148"/>
                        <a:pt x="2902" y="109"/>
                      </a:cubicBezTo>
                      <a:cubicBezTo>
                        <a:pt x="2851" y="71"/>
                        <a:pt x="2799" y="32"/>
                        <a:pt x="2735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251265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3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80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6" y="303"/>
                        <a:pt x="1703" y="367"/>
                        <a:pt x="1612" y="445"/>
                      </a:cubicBezTo>
                      <a:cubicBezTo>
                        <a:pt x="1535" y="509"/>
                        <a:pt x="1445" y="586"/>
                        <a:pt x="1354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19" y="818"/>
                        <a:pt x="980" y="831"/>
                        <a:pt x="929" y="844"/>
                      </a:cubicBezTo>
                      <a:cubicBezTo>
                        <a:pt x="877" y="857"/>
                        <a:pt x="826" y="870"/>
                        <a:pt x="787" y="870"/>
                      </a:cubicBezTo>
                      <a:cubicBezTo>
                        <a:pt x="684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91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4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6" y="414"/>
                      </a:cubicBezTo>
                      <a:cubicBezTo>
                        <a:pt x="69" y="414"/>
                        <a:pt x="3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0" y="1051"/>
                      </a:cubicBezTo>
                      <a:cubicBezTo>
                        <a:pt x="1032" y="1038"/>
                        <a:pt x="1097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4" y="754"/>
                        <a:pt x="1664" y="677"/>
                        <a:pt x="1754" y="612"/>
                      </a:cubicBezTo>
                      <a:cubicBezTo>
                        <a:pt x="1844" y="535"/>
                        <a:pt x="1922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489" y="135"/>
                      </a:cubicBezTo>
                      <a:cubicBezTo>
                        <a:pt x="2566" y="122"/>
                        <a:pt x="2631" y="109"/>
                        <a:pt x="2708" y="109"/>
                      </a:cubicBezTo>
                      <a:cubicBezTo>
                        <a:pt x="2760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8" y="148"/>
                        <a:pt x="2902" y="109"/>
                      </a:cubicBezTo>
                      <a:cubicBezTo>
                        <a:pt x="2850" y="71"/>
                        <a:pt x="2786" y="32"/>
                        <a:pt x="2721" y="19"/>
                      </a:cubicBezTo>
                      <a:cubicBezTo>
                        <a:pt x="2667" y="10"/>
                        <a:pt x="2605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348815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9" y="1"/>
                      </a:moveTo>
                      <a:cubicBezTo>
                        <a:pt x="2535" y="1"/>
                        <a:pt x="2511" y="2"/>
                        <a:pt x="2489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99" y="174"/>
                        <a:pt x="1908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57" y="586"/>
                        <a:pt x="1354" y="638"/>
                      </a:cubicBezTo>
                      <a:cubicBezTo>
                        <a:pt x="1277" y="702"/>
                        <a:pt x="1186" y="754"/>
                        <a:pt x="1083" y="806"/>
                      </a:cubicBezTo>
                      <a:cubicBezTo>
                        <a:pt x="1032" y="818"/>
                        <a:pt x="993" y="831"/>
                        <a:pt x="941" y="844"/>
                      </a:cubicBezTo>
                      <a:cubicBezTo>
                        <a:pt x="890" y="857"/>
                        <a:pt x="838" y="870"/>
                        <a:pt x="800" y="870"/>
                      </a:cubicBezTo>
                      <a:cubicBezTo>
                        <a:pt x="696" y="870"/>
                        <a:pt x="606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55" y="419"/>
                      </a:cubicBezTo>
                      <a:cubicBezTo>
                        <a:pt x="143" y="416"/>
                        <a:pt x="130" y="414"/>
                        <a:pt x="119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29" y="818"/>
                        <a:pt x="193" y="883"/>
                      </a:cubicBezTo>
                      <a:cubicBezTo>
                        <a:pt x="284" y="935"/>
                        <a:pt x="374" y="986"/>
                        <a:pt x="477" y="1012"/>
                      </a:cubicBezTo>
                      <a:cubicBezTo>
                        <a:pt x="580" y="1038"/>
                        <a:pt x="696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93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25" y="393"/>
                      </a:cubicBezTo>
                      <a:cubicBezTo>
                        <a:pt x="2102" y="341"/>
                        <a:pt x="2179" y="277"/>
                        <a:pt x="2270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79" y="122"/>
                        <a:pt x="2643" y="109"/>
                        <a:pt x="2721" y="109"/>
                      </a:cubicBezTo>
                      <a:cubicBezTo>
                        <a:pt x="2772" y="109"/>
                        <a:pt x="2837" y="122"/>
                        <a:pt x="2888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3447081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93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3" y="857"/>
                      </a:cubicBezTo>
                      <a:cubicBezTo>
                        <a:pt x="413" y="844"/>
                        <a:pt x="336" y="818"/>
                        <a:pt x="258" y="780"/>
                      </a:cubicBezTo>
                      <a:cubicBezTo>
                        <a:pt x="194" y="754"/>
                        <a:pt x="142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7" y="535"/>
                        <a:pt x="1935" y="457"/>
                        <a:pt x="2012" y="393"/>
                      </a:cubicBezTo>
                      <a:cubicBezTo>
                        <a:pt x="2089" y="341"/>
                        <a:pt x="2167" y="277"/>
                        <a:pt x="2257" y="238"/>
                      </a:cubicBezTo>
                      <a:cubicBezTo>
                        <a:pt x="2334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2" y="174"/>
                        <a:pt x="2928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1" y="148"/>
                        <a:pt x="2902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3545406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5" y="1"/>
                      </a:moveTo>
                      <a:cubicBezTo>
                        <a:pt x="2529" y="1"/>
                        <a:pt x="2502" y="2"/>
                        <a:pt x="2476" y="6"/>
                      </a:cubicBezTo>
                      <a:cubicBezTo>
                        <a:pt x="2386" y="19"/>
                        <a:pt x="2282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77" y="702"/>
                        <a:pt x="1173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71" y="780"/>
                      </a:cubicBezTo>
                      <a:cubicBezTo>
                        <a:pt x="206" y="754"/>
                        <a:pt x="142" y="702"/>
                        <a:pt x="103" y="651"/>
                      </a:cubicBezTo>
                      <a:cubicBezTo>
                        <a:pt x="77" y="612"/>
                        <a:pt x="65" y="548"/>
                        <a:pt x="77" y="509"/>
                      </a:cubicBezTo>
                      <a:cubicBezTo>
                        <a:pt x="77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1" y="414"/>
                        <a:pt x="49" y="431"/>
                        <a:pt x="39" y="470"/>
                      </a:cubicBezTo>
                      <a:cubicBezTo>
                        <a:pt x="0" y="535"/>
                        <a:pt x="0" y="612"/>
                        <a:pt x="39" y="677"/>
                      </a:cubicBezTo>
                      <a:cubicBezTo>
                        <a:pt x="65" y="754"/>
                        <a:pt x="116" y="818"/>
                        <a:pt x="193" y="883"/>
                      </a:cubicBezTo>
                      <a:cubicBezTo>
                        <a:pt x="271" y="935"/>
                        <a:pt x="374" y="986"/>
                        <a:pt x="464" y="1012"/>
                      </a:cubicBezTo>
                      <a:cubicBezTo>
                        <a:pt x="580" y="1038"/>
                        <a:pt x="683" y="1063"/>
                        <a:pt x="800" y="1063"/>
                      </a:cubicBezTo>
                      <a:cubicBezTo>
                        <a:pt x="864" y="1063"/>
                        <a:pt x="928" y="1051"/>
                        <a:pt x="980" y="1051"/>
                      </a:cubicBezTo>
                      <a:cubicBezTo>
                        <a:pt x="1045" y="1038"/>
                        <a:pt x="1109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24" y="161"/>
                        <a:pt x="2502" y="135"/>
                      </a:cubicBezTo>
                      <a:cubicBezTo>
                        <a:pt x="2566" y="122"/>
                        <a:pt x="2643" y="109"/>
                        <a:pt x="2721" y="109"/>
                      </a:cubicBezTo>
                      <a:cubicBezTo>
                        <a:pt x="2772" y="109"/>
                        <a:pt x="2824" y="122"/>
                        <a:pt x="2876" y="148"/>
                      </a:cubicBezTo>
                      <a:cubicBezTo>
                        <a:pt x="2914" y="174"/>
                        <a:pt x="2940" y="200"/>
                        <a:pt x="2953" y="225"/>
                      </a:cubicBezTo>
                      <a:cubicBezTo>
                        <a:pt x="2953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9" y="10"/>
                        <a:pt x="2618" y="1"/>
                        <a:pt x="25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3642897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60" y="1"/>
                      </a:moveTo>
                      <a:cubicBezTo>
                        <a:pt x="2536" y="1"/>
                        <a:pt x="2512" y="2"/>
                        <a:pt x="2489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99" y="174"/>
                        <a:pt x="1909" y="238"/>
                      </a:cubicBezTo>
                      <a:cubicBezTo>
                        <a:pt x="1819" y="303"/>
                        <a:pt x="1716" y="367"/>
                        <a:pt x="1625" y="445"/>
                      </a:cubicBezTo>
                      <a:cubicBezTo>
                        <a:pt x="1548" y="509"/>
                        <a:pt x="1458" y="586"/>
                        <a:pt x="1368" y="638"/>
                      </a:cubicBezTo>
                      <a:cubicBezTo>
                        <a:pt x="1277" y="702"/>
                        <a:pt x="1187" y="754"/>
                        <a:pt x="1084" y="806"/>
                      </a:cubicBezTo>
                      <a:cubicBezTo>
                        <a:pt x="1032" y="818"/>
                        <a:pt x="994" y="831"/>
                        <a:pt x="942" y="844"/>
                      </a:cubicBezTo>
                      <a:cubicBezTo>
                        <a:pt x="890" y="857"/>
                        <a:pt x="839" y="870"/>
                        <a:pt x="800" y="870"/>
                      </a:cubicBezTo>
                      <a:cubicBezTo>
                        <a:pt x="697" y="870"/>
                        <a:pt x="607" y="870"/>
                        <a:pt x="504" y="857"/>
                      </a:cubicBezTo>
                      <a:cubicBezTo>
                        <a:pt x="426" y="844"/>
                        <a:pt x="349" y="818"/>
                        <a:pt x="271" y="780"/>
                      </a:cubicBezTo>
                      <a:cubicBezTo>
                        <a:pt x="207" y="754"/>
                        <a:pt x="155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68" y="419"/>
                        <a:pt x="155" y="419"/>
                      </a:cubicBezTo>
                      <a:cubicBezTo>
                        <a:pt x="143" y="416"/>
                        <a:pt x="131" y="414"/>
                        <a:pt x="119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84" y="935"/>
                        <a:pt x="375" y="986"/>
                        <a:pt x="478" y="1012"/>
                      </a:cubicBezTo>
                      <a:cubicBezTo>
                        <a:pt x="581" y="1038"/>
                        <a:pt x="697" y="1063"/>
                        <a:pt x="813" y="1063"/>
                      </a:cubicBezTo>
                      <a:cubicBezTo>
                        <a:pt x="865" y="1063"/>
                        <a:pt x="929" y="1051"/>
                        <a:pt x="994" y="1051"/>
                      </a:cubicBezTo>
                      <a:cubicBezTo>
                        <a:pt x="1045" y="1038"/>
                        <a:pt x="1110" y="1012"/>
                        <a:pt x="1174" y="999"/>
                      </a:cubicBezTo>
                      <a:cubicBezTo>
                        <a:pt x="1277" y="947"/>
                        <a:pt x="1393" y="896"/>
                        <a:pt x="1496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25" y="393"/>
                      </a:cubicBezTo>
                      <a:cubicBezTo>
                        <a:pt x="2102" y="341"/>
                        <a:pt x="2180" y="277"/>
                        <a:pt x="2270" y="238"/>
                      </a:cubicBezTo>
                      <a:cubicBezTo>
                        <a:pt x="2347" y="200"/>
                        <a:pt x="2425" y="161"/>
                        <a:pt x="2502" y="135"/>
                      </a:cubicBezTo>
                      <a:cubicBezTo>
                        <a:pt x="2580" y="122"/>
                        <a:pt x="2644" y="109"/>
                        <a:pt x="2721" y="109"/>
                      </a:cubicBezTo>
                      <a:cubicBezTo>
                        <a:pt x="2773" y="109"/>
                        <a:pt x="2837" y="122"/>
                        <a:pt x="2889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66" y="238"/>
                        <a:pt x="2966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66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8" y="1"/>
                        <a:pt x="256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3741222" y="648922"/>
                  <a:ext cx="17664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064" extrusionOk="0">
                      <a:moveTo>
                        <a:pt x="2553" y="1"/>
                      </a:moveTo>
                      <a:cubicBezTo>
                        <a:pt x="2528" y="1"/>
                        <a:pt x="2502" y="2"/>
                        <a:pt x="2476" y="6"/>
                      </a:cubicBezTo>
                      <a:cubicBezTo>
                        <a:pt x="2386" y="19"/>
                        <a:pt x="2283" y="45"/>
                        <a:pt x="2192" y="84"/>
                      </a:cubicBezTo>
                      <a:cubicBezTo>
                        <a:pt x="2089" y="122"/>
                        <a:pt x="1986" y="174"/>
                        <a:pt x="1896" y="238"/>
                      </a:cubicBezTo>
                      <a:cubicBezTo>
                        <a:pt x="1805" y="303"/>
                        <a:pt x="1715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83" y="806"/>
                      </a:cubicBezTo>
                      <a:cubicBezTo>
                        <a:pt x="1032" y="818"/>
                        <a:pt x="980" y="831"/>
                        <a:pt x="941" y="844"/>
                      </a:cubicBezTo>
                      <a:cubicBezTo>
                        <a:pt x="890" y="857"/>
                        <a:pt x="838" y="870"/>
                        <a:pt x="787" y="870"/>
                      </a:cubicBezTo>
                      <a:cubicBezTo>
                        <a:pt x="696" y="870"/>
                        <a:pt x="593" y="870"/>
                        <a:pt x="503" y="857"/>
                      </a:cubicBezTo>
                      <a:cubicBezTo>
                        <a:pt x="426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103" y="651"/>
                      </a:cubicBezTo>
                      <a:cubicBezTo>
                        <a:pt x="65" y="612"/>
                        <a:pt x="65" y="548"/>
                        <a:pt x="65" y="509"/>
                      </a:cubicBezTo>
                      <a:cubicBezTo>
                        <a:pt x="78" y="470"/>
                        <a:pt x="103" y="445"/>
                        <a:pt x="142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3" y="416"/>
                        <a:pt x="123" y="414"/>
                        <a:pt x="113" y="414"/>
                      </a:cubicBezTo>
                      <a:cubicBezTo>
                        <a:pt x="80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80" y="1038"/>
                        <a:pt x="684" y="1063"/>
                        <a:pt x="800" y="1063"/>
                      </a:cubicBezTo>
                      <a:cubicBezTo>
                        <a:pt x="864" y="1063"/>
                        <a:pt x="916" y="1051"/>
                        <a:pt x="980" y="1051"/>
                      </a:cubicBezTo>
                      <a:cubicBezTo>
                        <a:pt x="1045" y="1038"/>
                        <a:pt x="1096" y="1012"/>
                        <a:pt x="1161" y="999"/>
                      </a:cubicBezTo>
                      <a:cubicBezTo>
                        <a:pt x="1277" y="947"/>
                        <a:pt x="1380" y="896"/>
                        <a:pt x="1483" y="818"/>
                      </a:cubicBezTo>
                      <a:cubicBezTo>
                        <a:pt x="1586" y="754"/>
                        <a:pt x="1676" y="677"/>
                        <a:pt x="1767" y="612"/>
                      </a:cubicBezTo>
                      <a:cubicBezTo>
                        <a:pt x="1857" y="535"/>
                        <a:pt x="1934" y="457"/>
                        <a:pt x="2012" y="393"/>
                      </a:cubicBezTo>
                      <a:cubicBezTo>
                        <a:pt x="2089" y="341"/>
                        <a:pt x="2179" y="277"/>
                        <a:pt x="2257" y="238"/>
                      </a:cubicBezTo>
                      <a:cubicBezTo>
                        <a:pt x="2334" y="200"/>
                        <a:pt x="2411" y="161"/>
                        <a:pt x="2502" y="135"/>
                      </a:cubicBezTo>
                      <a:cubicBezTo>
                        <a:pt x="2566" y="122"/>
                        <a:pt x="2644" y="109"/>
                        <a:pt x="2721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53" y="225"/>
                      </a:cubicBezTo>
                      <a:cubicBezTo>
                        <a:pt x="2953" y="238"/>
                        <a:pt x="2953" y="251"/>
                        <a:pt x="2966" y="264"/>
                      </a:cubicBezTo>
                      <a:cubicBezTo>
                        <a:pt x="2966" y="251"/>
                        <a:pt x="2966" y="238"/>
                        <a:pt x="2966" y="225"/>
                      </a:cubicBezTo>
                      <a:cubicBezTo>
                        <a:pt x="2953" y="187"/>
                        <a:pt x="2940" y="148"/>
                        <a:pt x="2914" y="109"/>
                      </a:cubicBezTo>
                      <a:cubicBezTo>
                        <a:pt x="2863" y="71"/>
                        <a:pt x="2798" y="32"/>
                        <a:pt x="2734" y="19"/>
                      </a:cubicBezTo>
                      <a:cubicBezTo>
                        <a:pt x="2670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839488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954" y="225"/>
                      </a:moveTo>
                      <a:cubicBezTo>
                        <a:pt x="2954" y="238"/>
                        <a:pt x="2954" y="251"/>
                        <a:pt x="2954" y="264"/>
                      </a:cubicBezTo>
                      <a:cubicBezTo>
                        <a:pt x="2966" y="251"/>
                        <a:pt x="2966" y="238"/>
                        <a:pt x="2954" y="225"/>
                      </a:cubicBezTo>
                      <a:close/>
                      <a:moveTo>
                        <a:pt x="2553" y="1"/>
                      </a:moveTo>
                      <a:cubicBezTo>
                        <a:pt x="2528" y="1"/>
                        <a:pt x="2503" y="2"/>
                        <a:pt x="2476" y="6"/>
                      </a:cubicBezTo>
                      <a:cubicBezTo>
                        <a:pt x="2373" y="19"/>
                        <a:pt x="2283" y="45"/>
                        <a:pt x="2180" y="84"/>
                      </a:cubicBezTo>
                      <a:cubicBezTo>
                        <a:pt x="2077" y="122"/>
                        <a:pt x="1986" y="174"/>
                        <a:pt x="1896" y="238"/>
                      </a:cubicBezTo>
                      <a:cubicBezTo>
                        <a:pt x="1806" y="303"/>
                        <a:pt x="1716" y="367"/>
                        <a:pt x="1625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64" y="702"/>
                        <a:pt x="1174" y="754"/>
                        <a:pt x="1071" y="806"/>
                      </a:cubicBezTo>
                      <a:cubicBezTo>
                        <a:pt x="1032" y="818"/>
                        <a:pt x="981" y="831"/>
                        <a:pt x="929" y="844"/>
                      </a:cubicBezTo>
                      <a:cubicBezTo>
                        <a:pt x="890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13" y="844"/>
                        <a:pt x="336" y="818"/>
                        <a:pt x="259" y="780"/>
                      </a:cubicBezTo>
                      <a:cubicBezTo>
                        <a:pt x="194" y="754"/>
                        <a:pt x="143" y="702"/>
                        <a:pt x="104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5" y="419"/>
                        <a:pt x="143" y="419"/>
                      </a:cubicBezTo>
                      <a:cubicBezTo>
                        <a:pt x="130" y="416"/>
                        <a:pt x="119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1" y="535"/>
                        <a:pt x="1" y="612"/>
                        <a:pt x="26" y="677"/>
                      </a:cubicBezTo>
                      <a:cubicBezTo>
                        <a:pt x="65" y="754"/>
                        <a:pt x="117" y="818"/>
                        <a:pt x="194" y="883"/>
                      </a:cubicBezTo>
                      <a:cubicBezTo>
                        <a:pt x="271" y="935"/>
                        <a:pt x="362" y="986"/>
                        <a:pt x="465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2" y="1063"/>
                        <a:pt x="916" y="1051"/>
                        <a:pt x="981" y="1051"/>
                      </a:cubicBezTo>
                      <a:cubicBezTo>
                        <a:pt x="1045" y="1038"/>
                        <a:pt x="1097" y="1012"/>
                        <a:pt x="1161" y="999"/>
                      </a:cubicBezTo>
                      <a:cubicBezTo>
                        <a:pt x="1277" y="947"/>
                        <a:pt x="1380" y="896"/>
                        <a:pt x="1484" y="818"/>
                      </a:cubicBezTo>
                      <a:cubicBezTo>
                        <a:pt x="1587" y="754"/>
                        <a:pt x="1664" y="677"/>
                        <a:pt x="1754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67" y="277"/>
                        <a:pt x="2257" y="238"/>
                      </a:cubicBezTo>
                      <a:cubicBezTo>
                        <a:pt x="2335" y="200"/>
                        <a:pt x="2412" y="161"/>
                        <a:pt x="2502" y="135"/>
                      </a:cubicBezTo>
                      <a:cubicBezTo>
                        <a:pt x="2567" y="122"/>
                        <a:pt x="2644" y="109"/>
                        <a:pt x="2709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02" y="174"/>
                        <a:pt x="2928" y="200"/>
                        <a:pt x="2954" y="225"/>
                      </a:cubicBezTo>
                      <a:cubicBezTo>
                        <a:pt x="2954" y="187"/>
                        <a:pt x="2928" y="148"/>
                        <a:pt x="2902" y="109"/>
                      </a:cubicBezTo>
                      <a:cubicBezTo>
                        <a:pt x="2850" y="71"/>
                        <a:pt x="2799" y="32"/>
                        <a:pt x="2734" y="19"/>
                      </a:cubicBezTo>
                      <a:cubicBezTo>
                        <a:pt x="2671" y="10"/>
                        <a:pt x="2613" y="1"/>
                        <a:pt x="25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937813" y="648922"/>
                  <a:ext cx="175925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064" extrusionOk="0">
                      <a:moveTo>
                        <a:pt x="2547" y="1"/>
                      </a:moveTo>
                      <a:cubicBezTo>
                        <a:pt x="2522" y="1"/>
                        <a:pt x="2499" y="2"/>
                        <a:pt x="2476" y="6"/>
                      </a:cubicBezTo>
                      <a:cubicBezTo>
                        <a:pt x="2373" y="19"/>
                        <a:pt x="2270" y="45"/>
                        <a:pt x="2179" y="84"/>
                      </a:cubicBezTo>
                      <a:cubicBezTo>
                        <a:pt x="2076" y="122"/>
                        <a:pt x="1986" y="174"/>
                        <a:pt x="1896" y="238"/>
                      </a:cubicBezTo>
                      <a:cubicBezTo>
                        <a:pt x="1805" y="303"/>
                        <a:pt x="1702" y="367"/>
                        <a:pt x="1625" y="445"/>
                      </a:cubicBezTo>
                      <a:cubicBezTo>
                        <a:pt x="1535" y="509"/>
                        <a:pt x="1444" y="586"/>
                        <a:pt x="1354" y="638"/>
                      </a:cubicBezTo>
                      <a:cubicBezTo>
                        <a:pt x="1264" y="702"/>
                        <a:pt x="1174" y="754"/>
                        <a:pt x="1070" y="806"/>
                      </a:cubicBezTo>
                      <a:cubicBezTo>
                        <a:pt x="1032" y="818"/>
                        <a:pt x="980" y="831"/>
                        <a:pt x="929" y="844"/>
                      </a:cubicBezTo>
                      <a:cubicBezTo>
                        <a:pt x="877" y="857"/>
                        <a:pt x="838" y="870"/>
                        <a:pt x="787" y="870"/>
                      </a:cubicBezTo>
                      <a:cubicBezTo>
                        <a:pt x="684" y="870"/>
                        <a:pt x="593" y="870"/>
                        <a:pt x="490" y="857"/>
                      </a:cubicBezTo>
                      <a:cubicBezTo>
                        <a:pt x="413" y="844"/>
                        <a:pt x="335" y="818"/>
                        <a:pt x="258" y="780"/>
                      </a:cubicBezTo>
                      <a:cubicBezTo>
                        <a:pt x="194" y="754"/>
                        <a:pt x="142" y="702"/>
                        <a:pt x="90" y="651"/>
                      </a:cubicBezTo>
                      <a:cubicBezTo>
                        <a:pt x="65" y="612"/>
                        <a:pt x="52" y="548"/>
                        <a:pt x="65" y="509"/>
                      </a:cubicBezTo>
                      <a:cubicBezTo>
                        <a:pt x="65" y="470"/>
                        <a:pt x="103" y="445"/>
                        <a:pt x="129" y="445"/>
                      </a:cubicBezTo>
                      <a:lnTo>
                        <a:pt x="168" y="445"/>
                      </a:lnTo>
                      <a:cubicBezTo>
                        <a:pt x="168" y="432"/>
                        <a:pt x="155" y="419"/>
                        <a:pt x="142" y="419"/>
                      </a:cubicBezTo>
                      <a:cubicBezTo>
                        <a:pt x="130" y="416"/>
                        <a:pt x="118" y="414"/>
                        <a:pt x="108" y="414"/>
                      </a:cubicBezTo>
                      <a:cubicBezTo>
                        <a:pt x="73" y="414"/>
                        <a:pt x="46" y="431"/>
                        <a:pt x="26" y="470"/>
                      </a:cubicBezTo>
                      <a:cubicBezTo>
                        <a:pt x="0" y="535"/>
                        <a:pt x="0" y="612"/>
                        <a:pt x="26" y="677"/>
                      </a:cubicBezTo>
                      <a:cubicBezTo>
                        <a:pt x="65" y="754"/>
                        <a:pt x="116" y="818"/>
                        <a:pt x="194" y="883"/>
                      </a:cubicBezTo>
                      <a:cubicBezTo>
                        <a:pt x="271" y="935"/>
                        <a:pt x="361" y="986"/>
                        <a:pt x="464" y="1012"/>
                      </a:cubicBezTo>
                      <a:cubicBezTo>
                        <a:pt x="568" y="1038"/>
                        <a:pt x="684" y="1063"/>
                        <a:pt x="800" y="1063"/>
                      </a:cubicBezTo>
                      <a:cubicBezTo>
                        <a:pt x="851" y="1063"/>
                        <a:pt x="916" y="1051"/>
                        <a:pt x="980" y="1051"/>
                      </a:cubicBezTo>
                      <a:cubicBezTo>
                        <a:pt x="1032" y="1038"/>
                        <a:pt x="1096" y="1012"/>
                        <a:pt x="1161" y="999"/>
                      </a:cubicBezTo>
                      <a:cubicBezTo>
                        <a:pt x="1264" y="947"/>
                        <a:pt x="1380" y="896"/>
                        <a:pt x="1483" y="818"/>
                      </a:cubicBezTo>
                      <a:cubicBezTo>
                        <a:pt x="1573" y="754"/>
                        <a:pt x="1664" y="677"/>
                        <a:pt x="1754" y="612"/>
                      </a:cubicBezTo>
                      <a:cubicBezTo>
                        <a:pt x="1844" y="535"/>
                        <a:pt x="1921" y="457"/>
                        <a:pt x="2012" y="393"/>
                      </a:cubicBezTo>
                      <a:cubicBezTo>
                        <a:pt x="2089" y="341"/>
                        <a:pt x="2166" y="277"/>
                        <a:pt x="2257" y="238"/>
                      </a:cubicBezTo>
                      <a:cubicBezTo>
                        <a:pt x="2334" y="200"/>
                        <a:pt x="2411" y="161"/>
                        <a:pt x="2489" y="135"/>
                      </a:cubicBezTo>
                      <a:cubicBezTo>
                        <a:pt x="2566" y="122"/>
                        <a:pt x="2644" y="109"/>
                        <a:pt x="2708" y="109"/>
                      </a:cubicBezTo>
                      <a:cubicBezTo>
                        <a:pt x="2773" y="109"/>
                        <a:pt x="2824" y="122"/>
                        <a:pt x="2876" y="148"/>
                      </a:cubicBezTo>
                      <a:cubicBezTo>
                        <a:pt x="2901" y="174"/>
                        <a:pt x="2927" y="200"/>
                        <a:pt x="2940" y="225"/>
                      </a:cubicBezTo>
                      <a:cubicBezTo>
                        <a:pt x="2953" y="238"/>
                        <a:pt x="2953" y="251"/>
                        <a:pt x="2953" y="264"/>
                      </a:cubicBezTo>
                      <a:cubicBezTo>
                        <a:pt x="2953" y="251"/>
                        <a:pt x="2953" y="238"/>
                        <a:pt x="2953" y="225"/>
                      </a:cubicBezTo>
                      <a:cubicBezTo>
                        <a:pt x="2953" y="187"/>
                        <a:pt x="2927" y="148"/>
                        <a:pt x="2901" y="109"/>
                      </a:cubicBezTo>
                      <a:cubicBezTo>
                        <a:pt x="2850" y="71"/>
                        <a:pt x="2798" y="32"/>
                        <a:pt x="2734" y="19"/>
                      </a:cubicBezTo>
                      <a:cubicBezTo>
                        <a:pt x="2670" y="10"/>
                        <a:pt x="2606" y="1"/>
                        <a:pt x="25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4035304" y="648922"/>
                  <a:ext cx="176700" cy="63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064" extrusionOk="0">
                      <a:moveTo>
                        <a:pt x="2556" y="1"/>
                      </a:moveTo>
                      <a:cubicBezTo>
                        <a:pt x="2529" y="1"/>
                        <a:pt x="2503" y="2"/>
                        <a:pt x="2477" y="6"/>
                      </a:cubicBezTo>
                      <a:cubicBezTo>
                        <a:pt x="2386" y="19"/>
                        <a:pt x="2283" y="45"/>
                        <a:pt x="2193" y="84"/>
                      </a:cubicBezTo>
                      <a:cubicBezTo>
                        <a:pt x="2090" y="122"/>
                        <a:pt x="1987" y="174"/>
                        <a:pt x="1896" y="238"/>
                      </a:cubicBezTo>
                      <a:cubicBezTo>
                        <a:pt x="1806" y="303"/>
                        <a:pt x="1716" y="367"/>
                        <a:pt x="1626" y="445"/>
                      </a:cubicBezTo>
                      <a:cubicBezTo>
                        <a:pt x="1535" y="509"/>
                        <a:pt x="1445" y="586"/>
                        <a:pt x="1355" y="638"/>
                      </a:cubicBezTo>
                      <a:cubicBezTo>
                        <a:pt x="1277" y="702"/>
                        <a:pt x="1174" y="754"/>
                        <a:pt x="1084" y="806"/>
                      </a:cubicBezTo>
                      <a:cubicBezTo>
                        <a:pt x="1032" y="818"/>
                        <a:pt x="981" y="831"/>
                        <a:pt x="942" y="844"/>
                      </a:cubicBezTo>
                      <a:cubicBezTo>
                        <a:pt x="891" y="857"/>
                        <a:pt x="839" y="870"/>
                        <a:pt x="787" y="870"/>
                      </a:cubicBezTo>
                      <a:cubicBezTo>
                        <a:pt x="697" y="870"/>
                        <a:pt x="594" y="870"/>
                        <a:pt x="504" y="857"/>
                      </a:cubicBezTo>
                      <a:cubicBezTo>
                        <a:pt x="426" y="844"/>
                        <a:pt x="336" y="818"/>
                        <a:pt x="272" y="780"/>
                      </a:cubicBezTo>
                      <a:cubicBezTo>
                        <a:pt x="207" y="754"/>
                        <a:pt x="143" y="702"/>
                        <a:pt x="104" y="651"/>
                      </a:cubicBezTo>
                      <a:cubicBezTo>
                        <a:pt x="78" y="612"/>
                        <a:pt x="65" y="548"/>
                        <a:pt x="78" y="509"/>
                      </a:cubicBezTo>
                      <a:cubicBezTo>
                        <a:pt x="78" y="470"/>
                        <a:pt x="104" y="445"/>
                        <a:pt x="143" y="445"/>
                      </a:cubicBezTo>
                      <a:lnTo>
                        <a:pt x="181" y="445"/>
                      </a:lnTo>
                      <a:cubicBezTo>
                        <a:pt x="168" y="432"/>
                        <a:pt x="156" y="419"/>
                        <a:pt x="143" y="419"/>
                      </a:cubicBezTo>
                      <a:cubicBezTo>
                        <a:pt x="134" y="416"/>
                        <a:pt x="124" y="414"/>
                        <a:pt x="114" y="414"/>
                      </a:cubicBezTo>
                      <a:cubicBezTo>
                        <a:pt x="82" y="414"/>
                        <a:pt x="49" y="431"/>
                        <a:pt x="39" y="470"/>
                      </a:cubicBezTo>
                      <a:cubicBezTo>
                        <a:pt x="1" y="535"/>
                        <a:pt x="1" y="612"/>
                        <a:pt x="39" y="677"/>
                      </a:cubicBezTo>
                      <a:cubicBezTo>
                        <a:pt x="65" y="754"/>
                        <a:pt x="130" y="818"/>
                        <a:pt x="194" y="883"/>
                      </a:cubicBezTo>
                      <a:cubicBezTo>
                        <a:pt x="272" y="935"/>
                        <a:pt x="375" y="986"/>
                        <a:pt x="465" y="1012"/>
                      </a:cubicBezTo>
                      <a:cubicBezTo>
                        <a:pt x="581" y="1038"/>
                        <a:pt x="684" y="1063"/>
                        <a:pt x="800" y="1063"/>
                      </a:cubicBezTo>
                      <a:cubicBezTo>
                        <a:pt x="865" y="1063"/>
                        <a:pt x="929" y="1051"/>
                        <a:pt x="981" y="1051"/>
                      </a:cubicBezTo>
                      <a:cubicBezTo>
                        <a:pt x="1045" y="1038"/>
                        <a:pt x="1110" y="1012"/>
                        <a:pt x="1161" y="999"/>
                      </a:cubicBezTo>
                      <a:cubicBezTo>
                        <a:pt x="1277" y="947"/>
                        <a:pt x="1381" y="896"/>
                        <a:pt x="1484" y="818"/>
                      </a:cubicBezTo>
                      <a:cubicBezTo>
                        <a:pt x="1587" y="754"/>
                        <a:pt x="1677" y="677"/>
                        <a:pt x="1767" y="612"/>
                      </a:cubicBezTo>
                      <a:cubicBezTo>
                        <a:pt x="1858" y="535"/>
                        <a:pt x="1935" y="457"/>
                        <a:pt x="2012" y="393"/>
                      </a:cubicBezTo>
                      <a:cubicBezTo>
                        <a:pt x="2090" y="341"/>
                        <a:pt x="2180" y="277"/>
                        <a:pt x="2257" y="238"/>
                      </a:cubicBezTo>
                      <a:cubicBezTo>
                        <a:pt x="2335" y="200"/>
                        <a:pt x="2425" y="161"/>
                        <a:pt x="2502" y="135"/>
                      </a:cubicBezTo>
                      <a:cubicBezTo>
                        <a:pt x="2567" y="122"/>
                        <a:pt x="2644" y="109"/>
                        <a:pt x="2722" y="109"/>
                      </a:cubicBezTo>
                      <a:cubicBezTo>
                        <a:pt x="2773" y="109"/>
                        <a:pt x="2825" y="122"/>
                        <a:pt x="2876" y="148"/>
                      </a:cubicBezTo>
                      <a:cubicBezTo>
                        <a:pt x="2915" y="174"/>
                        <a:pt x="2941" y="200"/>
                        <a:pt x="2954" y="225"/>
                      </a:cubicBezTo>
                      <a:cubicBezTo>
                        <a:pt x="2954" y="238"/>
                        <a:pt x="2967" y="251"/>
                        <a:pt x="2967" y="264"/>
                      </a:cubicBezTo>
                      <a:cubicBezTo>
                        <a:pt x="2967" y="251"/>
                        <a:pt x="2967" y="238"/>
                        <a:pt x="2967" y="225"/>
                      </a:cubicBezTo>
                      <a:cubicBezTo>
                        <a:pt x="2954" y="187"/>
                        <a:pt x="2941" y="148"/>
                        <a:pt x="2915" y="109"/>
                      </a:cubicBezTo>
                      <a:cubicBezTo>
                        <a:pt x="2863" y="71"/>
                        <a:pt x="2799" y="32"/>
                        <a:pt x="2734" y="19"/>
                      </a:cubicBezTo>
                      <a:cubicBezTo>
                        <a:pt x="2680" y="10"/>
                        <a:pt x="2619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476" name="Google Shape;2476;p21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 rot="6039637">
            <a:off x="464250" y="-674449"/>
            <a:ext cx="1586775" cy="15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2">
    <p:spTree>
      <p:nvGrpSpPr>
        <p:cNvPr id="1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9" name="Google Shape;3929;p33"/>
          <p:cNvPicPr preferRelativeResize="0"/>
          <p:nvPr/>
        </p:nvPicPr>
        <p:blipFill rotWithShape="1">
          <a:blip r:embed="rId2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0" name="Google Shape;3930;p33"/>
          <p:cNvPicPr preferRelativeResize="0"/>
          <p:nvPr/>
        </p:nvPicPr>
        <p:blipFill rotWithShape="1">
          <a:blip r:embed="rId3">
            <a:alphaModFix/>
          </a:blip>
          <a:srcRect l="21203" t="7587" r="29576" b="27232"/>
          <a:stretch/>
        </p:blipFill>
        <p:spPr>
          <a:xfrm>
            <a:off x="-129425" y="2507375"/>
            <a:ext cx="1586774" cy="1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" name="Google Shape;3932;p34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ondamento"/>
              <a:buNone/>
              <a:defRPr sz="30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7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7" name="Google Shape;3947;p40"/>
          <p:cNvPicPr preferRelativeResize="0"/>
          <p:nvPr/>
        </p:nvPicPr>
        <p:blipFill rotWithShape="1">
          <a:blip r:embed="rId3">
            <a:alphaModFix/>
          </a:blip>
          <a:srcRect l="7398"/>
          <a:stretch/>
        </p:blipFill>
        <p:spPr>
          <a:xfrm>
            <a:off x="7551340" y="121400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48" name="Google Shape;3948;p40"/>
          <p:cNvSpPr txBox="1">
            <a:spLocks noGrp="1"/>
          </p:cNvSpPr>
          <p:nvPr>
            <p:ph type="ctrTitle"/>
          </p:nvPr>
        </p:nvSpPr>
        <p:spPr>
          <a:xfrm>
            <a:off x="900047" y="1788894"/>
            <a:ext cx="7291200" cy="13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 BREAKERS</a:t>
            </a:r>
            <a:endParaRPr dirty="0"/>
          </a:p>
        </p:txBody>
      </p:sp>
      <p:sp>
        <p:nvSpPr>
          <p:cNvPr id="3950" name="Google Shape;3950;p40"/>
          <p:cNvSpPr/>
          <p:nvPr/>
        </p:nvSpPr>
        <p:spPr>
          <a:xfrm>
            <a:off x="8982209" y="4435066"/>
            <a:ext cx="15416" cy="14904"/>
          </a:xfrm>
          <a:custGeom>
            <a:avLst/>
            <a:gdLst/>
            <a:ahLst/>
            <a:cxnLst/>
            <a:rect l="l" t="t" r="r" b="b"/>
            <a:pathLst>
              <a:path w="422" h="408" extrusionOk="0">
                <a:moveTo>
                  <a:pt x="230" y="0"/>
                </a:moveTo>
                <a:cubicBezTo>
                  <a:pt x="0" y="0"/>
                  <a:pt x="0" y="115"/>
                  <a:pt x="77" y="268"/>
                </a:cubicBezTo>
                <a:cubicBezTo>
                  <a:pt x="106" y="327"/>
                  <a:pt x="136" y="408"/>
                  <a:pt x="200" y="408"/>
                </a:cubicBezTo>
                <a:cubicBezTo>
                  <a:pt x="219" y="408"/>
                  <a:pt x="241" y="400"/>
                  <a:pt x="268" y="383"/>
                </a:cubicBezTo>
                <a:cubicBezTo>
                  <a:pt x="383" y="383"/>
                  <a:pt x="421" y="268"/>
                  <a:pt x="383" y="153"/>
                </a:cubicBezTo>
                <a:cubicBezTo>
                  <a:pt x="345" y="77"/>
                  <a:pt x="306" y="38"/>
                  <a:pt x="2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40"/>
          <p:cNvSpPr/>
          <p:nvPr/>
        </p:nvSpPr>
        <p:spPr>
          <a:xfrm rot="10800000">
            <a:off x="3004727" y="562860"/>
            <a:ext cx="11348" cy="10743"/>
          </a:xfrm>
          <a:custGeom>
            <a:avLst/>
            <a:gdLst/>
            <a:ahLst/>
            <a:cxnLst/>
            <a:rect l="l" t="t" r="r" b="b"/>
            <a:pathLst>
              <a:path w="75" h="71" extrusionOk="0">
                <a:moveTo>
                  <a:pt x="36" y="1"/>
                </a:moveTo>
                <a:cubicBezTo>
                  <a:pt x="23" y="1"/>
                  <a:pt x="10" y="13"/>
                  <a:pt x="10" y="39"/>
                </a:cubicBezTo>
                <a:cubicBezTo>
                  <a:pt x="1" y="58"/>
                  <a:pt x="12" y="70"/>
                  <a:pt x="29" y="70"/>
                </a:cubicBezTo>
                <a:cubicBezTo>
                  <a:pt x="35" y="70"/>
                  <a:pt x="42" y="68"/>
                  <a:pt x="49" y="65"/>
                </a:cubicBezTo>
                <a:cubicBezTo>
                  <a:pt x="62" y="65"/>
                  <a:pt x="74" y="52"/>
                  <a:pt x="74" y="39"/>
                </a:cubicBezTo>
                <a:cubicBezTo>
                  <a:pt x="74" y="13"/>
                  <a:pt x="62" y="1"/>
                  <a:pt x="36" y="1"/>
                </a:cubicBezTo>
                <a:close/>
              </a:path>
            </a:pathLst>
          </a:custGeom>
          <a:solidFill>
            <a:schemeClr val="dk2">
              <a:alpha val="2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40"/>
          <p:cNvSpPr txBox="1">
            <a:spLocks noGrp="1"/>
          </p:cNvSpPr>
          <p:nvPr>
            <p:ph type="subTitle" idx="3"/>
          </p:nvPr>
        </p:nvSpPr>
        <p:spPr>
          <a:xfrm>
            <a:off x="7688125" y="408875"/>
            <a:ext cx="856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dirty="0" smtClean="0"/>
              <a:t>th </a:t>
            </a:r>
            <a:r>
              <a:rPr lang="en" dirty="0"/>
              <a:t>Grade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6" name="Google Shape;3976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75375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7301" y="3401613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753751" y="3401613"/>
            <a:ext cx="1009751" cy="103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44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7301" y="1744250"/>
            <a:ext cx="1009751" cy="103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980" name="Google Shape;3980;p44"/>
          <p:cNvSpPr txBox="1">
            <a:spLocks noGrp="1"/>
          </p:cNvSpPr>
          <p:nvPr>
            <p:ph type="title"/>
          </p:nvPr>
        </p:nvSpPr>
        <p:spPr>
          <a:xfrm flipH="1">
            <a:off x="727625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82" name="Google Shape;3982;p44"/>
          <p:cNvSpPr txBox="1">
            <a:spLocks noGrp="1"/>
          </p:cNvSpPr>
          <p:nvPr>
            <p:ph type="subTitle" idx="2"/>
          </p:nvPr>
        </p:nvSpPr>
        <p:spPr>
          <a:xfrm>
            <a:off x="1737374" y="2095175"/>
            <a:ext cx="2362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sp>
        <p:nvSpPr>
          <p:cNvPr id="3983" name="Google Shape;3983;p44"/>
          <p:cNvSpPr txBox="1">
            <a:spLocks noGrp="1"/>
          </p:cNvSpPr>
          <p:nvPr>
            <p:ph type="title" idx="3"/>
          </p:nvPr>
        </p:nvSpPr>
        <p:spPr>
          <a:xfrm flipH="1">
            <a:off x="4794073" y="1899179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85" name="Google Shape;3985;p44"/>
          <p:cNvSpPr txBox="1">
            <a:spLocks noGrp="1"/>
          </p:cNvSpPr>
          <p:nvPr>
            <p:ph type="subTitle" idx="5"/>
          </p:nvPr>
        </p:nvSpPr>
        <p:spPr>
          <a:xfrm>
            <a:off x="5803824" y="2095175"/>
            <a:ext cx="259347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Създаване на идеята за проекта</a:t>
            </a:r>
            <a:endParaRPr dirty="0"/>
          </a:p>
        </p:txBody>
      </p:sp>
      <p:sp>
        <p:nvSpPr>
          <p:cNvPr id="3986" name="Google Shape;3986;p44"/>
          <p:cNvSpPr txBox="1">
            <a:spLocks noGrp="1"/>
          </p:cNvSpPr>
          <p:nvPr>
            <p:ph type="title" idx="6"/>
          </p:nvPr>
        </p:nvSpPr>
        <p:spPr>
          <a:xfrm flipH="1">
            <a:off x="727625" y="3556526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8" name="Google Shape;3988;p44"/>
          <p:cNvSpPr txBox="1">
            <a:spLocks noGrp="1"/>
          </p:cNvSpPr>
          <p:nvPr>
            <p:ph type="subTitle" idx="8"/>
          </p:nvPr>
        </p:nvSpPr>
        <p:spPr>
          <a:xfrm>
            <a:off x="1697047" y="3778387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Развитие на проекта</a:t>
            </a:r>
            <a:endParaRPr dirty="0"/>
          </a:p>
        </p:txBody>
      </p:sp>
      <p:sp>
        <p:nvSpPr>
          <p:cNvPr id="3989" name="Google Shape;3989;p44"/>
          <p:cNvSpPr txBox="1">
            <a:spLocks noGrp="1"/>
          </p:cNvSpPr>
          <p:nvPr>
            <p:ph type="title" idx="13"/>
          </p:nvPr>
        </p:nvSpPr>
        <p:spPr>
          <a:xfrm flipH="1">
            <a:off x="4794073" y="3556526"/>
            <a:ext cx="929100" cy="7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91" name="Google Shape;3991;p44"/>
          <p:cNvSpPr txBox="1">
            <a:spLocks noGrp="1"/>
          </p:cNvSpPr>
          <p:nvPr>
            <p:ph type="subTitle" idx="15"/>
          </p:nvPr>
        </p:nvSpPr>
        <p:spPr>
          <a:xfrm>
            <a:off x="5803824" y="3778387"/>
            <a:ext cx="2247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Завършване 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проекта</a:t>
            </a:r>
            <a:endParaRPr dirty="0"/>
          </a:p>
        </p:txBody>
      </p:sp>
      <p:sp>
        <p:nvSpPr>
          <p:cNvPr id="3992" name="Google Shape;3992;p44"/>
          <p:cNvSpPr txBox="1">
            <a:spLocks noGrp="1"/>
          </p:cNvSpPr>
          <p:nvPr>
            <p:ph type="title" idx="9"/>
          </p:nvPr>
        </p:nvSpPr>
        <p:spPr>
          <a:xfrm>
            <a:off x="714175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Съдържание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1383000" y="2761205"/>
            <a:ext cx="63780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5" name="Google Shape;4025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592096" y="1648337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738830" y="1648336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7" name="Google Shape;4027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699290" y="1648337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4028" name="Google Shape;4028;p47"/>
          <p:cNvSpPr txBox="1">
            <a:spLocks noGrp="1"/>
          </p:cNvSpPr>
          <p:nvPr>
            <p:ph type="subTitle" idx="4"/>
          </p:nvPr>
        </p:nvSpPr>
        <p:spPr>
          <a:xfrm>
            <a:off x="338652" y="3429533"/>
            <a:ext cx="1653396" cy="347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Scrum Trainer</a:t>
            </a:r>
            <a:endParaRPr dirty="0"/>
          </a:p>
        </p:txBody>
      </p:sp>
      <p:sp>
        <p:nvSpPr>
          <p:cNvPr id="4029" name="Google Shape;4029;p47"/>
          <p:cNvSpPr txBox="1">
            <a:spLocks noGrp="1"/>
          </p:cNvSpPr>
          <p:nvPr>
            <p:ph type="subTitle" idx="5"/>
          </p:nvPr>
        </p:nvSpPr>
        <p:spPr>
          <a:xfrm>
            <a:off x="0" y="2854592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Андрей </a:t>
            </a:r>
            <a:r>
              <a:rPr lang="bg-BG" dirty="0" smtClean="0"/>
              <a:t>Мутлу</a:t>
            </a:r>
            <a:endParaRPr dirty="0"/>
          </a:p>
        </p:txBody>
      </p:sp>
      <p:sp>
        <p:nvSpPr>
          <p:cNvPr id="4030" name="Google Shape;4030;p47"/>
          <p:cNvSpPr txBox="1">
            <a:spLocks noGrp="1"/>
          </p:cNvSpPr>
          <p:nvPr>
            <p:ph type="subTitle" idx="2"/>
          </p:nvPr>
        </p:nvSpPr>
        <p:spPr>
          <a:xfrm>
            <a:off x="6399206" y="3399812"/>
            <a:ext cx="1730535" cy="411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Developer</a:t>
            </a:r>
            <a:endParaRPr dirty="0"/>
          </a:p>
        </p:txBody>
      </p:sp>
      <p:sp>
        <p:nvSpPr>
          <p:cNvPr id="4031" name="Google Shape;4031;p47"/>
          <p:cNvSpPr txBox="1">
            <a:spLocks noGrp="1"/>
          </p:cNvSpPr>
          <p:nvPr>
            <p:ph type="subTitle" idx="3"/>
          </p:nvPr>
        </p:nvSpPr>
        <p:spPr>
          <a:xfrm>
            <a:off x="6099125" y="2854667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Емил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Богданов</a:t>
            </a:r>
            <a:endParaRPr dirty="0"/>
          </a:p>
        </p:txBody>
      </p:sp>
      <p:sp>
        <p:nvSpPr>
          <p:cNvPr id="4032" name="Google Shape;4032;p47"/>
          <p:cNvSpPr txBox="1">
            <a:spLocks noGrp="1"/>
          </p:cNvSpPr>
          <p:nvPr>
            <p:ph type="subTitle" idx="6"/>
          </p:nvPr>
        </p:nvSpPr>
        <p:spPr>
          <a:xfrm>
            <a:off x="2138664" y="2854592"/>
            <a:ext cx="2330700" cy="4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Димитър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Стайков</a:t>
            </a:r>
            <a:endParaRPr dirty="0"/>
          </a:p>
        </p:txBody>
      </p:sp>
      <p:sp>
        <p:nvSpPr>
          <p:cNvPr id="4033" name="Google Shape;4033;p47"/>
          <p:cNvSpPr txBox="1">
            <a:spLocks noGrp="1"/>
          </p:cNvSpPr>
          <p:nvPr>
            <p:ph type="subTitle" idx="1"/>
          </p:nvPr>
        </p:nvSpPr>
        <p:spPr>
          <a:xfrm>
            <a:off x="2527071" y="3412245"/>
            <a:ext cx="1553886" cy="33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Designer</a:t>
            </a:r>
            <a:endParaRPr dirty="0"/>
          </a:p>
        </p:txBody>
      </p:sp>
      <p:sp>
        <p:nvSpPr>
          <p:cNvPr id="4034" name="Google Shape;4034;p47"/>
          <p:cNvSpPr txBox="1">
            <a:spLocks noGrp="1"/>
          </p:cNvSpPr>
          <p:nvPr>
            <p:ph type="title"/>
          </p:nvPr>
        </p:nvSpPr>
        <p:spPr>
          <a:xfrm>
            <a:off x="714150" y="466300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Нашият отбор</a:t>
            </a:r>
            <a:endParaRPr dirty="0"/>
          </a:p>
        </p:txBody>
      </p:sp>
      <p:pic>
        <p:nvPicPr>
          <p:cNvPr id="35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885564" y="1648336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865877" y="1648335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2642372" y="1628809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62142" y="1648335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565684" y="1571561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962431" y="1712527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4835384" y="1584145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649110" y="1700019"/>
            <a:ext cx="1130368" cy="115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026;p47"/>
          <p:cNvPicPr preferRelativeResize="0"/>
          <p:nvPr/>
        </p:nvPicPr>
        <p:blipFill rotWithShape="1">
          <a:blip r:embed="rId3">
            <a:alphaModFix amt="32000"/>
          </a:blip>
          <a:srcRect l="7398"/>
          <a:stretch/>
        </p:blipFill>
        <p:spPr>
          <a:xfrm>
            <a:off x="6801475" y="1635902"/>
            <a:ext cx="1130368" cy="11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032;p47"/>
          <p:cNvSpPr txBox="1">
            <a:spLocks/>
          </p:cNvSpPr>
          <p:nvPr/>
        </p:nvSpPr>
        <p:spPr>
          <a:xfrm>
            <a:off x="4235218" y="2832038"/>
            <a:ext cx="2330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500" b="1" i="0" u="none" strike="noStrike" cap="none">
                <a:solidFill>
                  <a:schemeClr val="dk2"/>
                </a:solidFill>
                <a:latin typeface="Fondamento"/>
                <a:ea typeface="Fondamento"/>
                <a:cs typeface="Fondamento"/>
                <a:sym typeface="Fondamen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missioner"/>
              <a:buNone/>
              <a:defRPr sz="20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bg-BG" dirty="0" smtClean="0"/>
              <a:t>Иван</a:t>
            </a:r>
          </a:p>
          <a:p>
            <a:pPr marL="0" indent="0"/>
            <a:r>
              <a:rPr lang="bg-BG" dirty="0" err="1" smtClean="0"/>
              <a:t>Црънгалов</a:t>
            </a:r>
            <a:endParaRPr lang="bg-BG" dirty="0"/>
          </a:p>
        </p:txBody>
      </p:sp>
      <p:sp>
        <p:nvSpPr>
          <p:cNvPr id="47" name="Google Shape;4033;p47"/>
          <p:cNvSpPr txBox="1">
            <a:spLocks/>
          </p:cNvSpPr>
          <p:nvPr/>
        </p:nvSpPr>
        <p:spPr>
          <a:xfrm>
            <a:off x="4673805" y="3444270"/>
            <a:ext cx="1553886" cy="3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en-US" dirty="0" smtClean="0"/>
              <a:t>Frontend</a:t>
            </a:r>
          </a:p>
          <a:p>
            <a:pPr marL="0" indent="0"/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1026" name="Picture 2" descr="https://avatars.githubusercontent.com/u/85334568?v=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71" y="1914884"/>
            <a:ext cx="646691" cy="646691"/>
          </a:xfrm>
          <a:prstGeom prst="ellipse">
            <a:avLst/>
          </a:prstGeom>
          <a:ln w="3175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5" y="1938567"/>
            <a:ext cx="677475" cy="677475"/>
          </a:xfrm>
          <a:prstGeom prst="ellipse">
            <a:avLst/>
          </a:prstGeom>
          <a:ln w="3175" cap="rnd">
            <a:solidFill>
              <a:schemeClr val="tx2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617" y="1938567"/>
            <a:ext cx="628891" cy="628891"/>
          </a:xfrm>
          <a:prstGeom prst="ellipse">
            <a:avLst/>
          </a:prstGeom>
          <a:ln w="3175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65" y="1938567"/>
            <a:ext cx="638554" cy="638554"/>
          </a:xfrm>
          <a:prstGeom prst="ellipse">
            <a:avLst/>
          </a:prstGeom>
          <a:ln w="3175" cap="rnd">
            <a:solidFill>
              <a:schemeClr val="bg1">
                <a:lumMod val="2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1066638" y="2761094"/>
            <a:ext cx="6576833" cy="147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идеята</a:t>
            </a:r>
            <a:r>
              <a:rPr lang="ru-RU" dirty="0"/>
              <a:t> за проекта</a:t>
            </a:r>
            <a:endParaRPr lang="ru-RU" dirty="0"/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9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7" name="Google Shape;3997;p45"/>
          <p:cNvGrpSpPr/>
          <p:nvPr/>
        </p:nvGrpSpPr>
        <p:grpSpPr>
          <a:xfrm>
            <a:off x="3634228" y="994675"/>
            <a:ext cx="1934950" cy="1723086"/>
            <a:chOff x="3634228" y="994675"/>
            <a:chExt cx="1934950" cy="1723086"/>
          </a:xfrm>
        </p:grpSpPr>
        <p:sp>
          <p:nvSpPr>
            <p:cNvPr id="3998" name="Google Shape;3998;p45"/>
            <p:cNvSpPr/>
            <p:nvPr/>
          </p:nvSpPr>
          <p:spPr>
            <a:xfrm>
              <a:off x="3653339" y="1072449"/>
              <a:ext cx="1790137" cy="1645312"/>
            </a:xfrm>
            <a:custGeom>
              <a:avLst/>
              <a:gdLst/>
              <a:ahLst/>
              <a:cxnLst/>
              <a:rect l="l" t="t" r="r" b="b"/>
              <a:pathLst>
                <a:path w="12200" h="11213" extrusionOk="0">
                  <a:moveTo>
                    <a:pt x="5820" y="1"/>
                  </a:moveTo>
                  <a:cubicBezTo>
                    <a:pt x="5744" y="26"/>
                    <a:pt x="5668" y="77"/>
                    <a:pt x="5617" y="153"/>
                  </a:cubicBezTo>
                  <a:cubicBezTo>
                    <a:pt x="5465" y="382"/>
                    <a:pt x="5312" y="306"/>
                    <a:pt x="5083" y="331"/>
                  </a:cubicBezTo>
                  <a:cubicBezTo>
                    <a:pt x="4575" y="356"/>
                    <a:pt x="3813" y="356"/>
                    <a:pt x="3635" y="763"/>
                  </a:cubicBezTo>
                  <a:cubicBezTo>
                    <a:pt x="3433" y="1151"/>
                    <a:pt x="3241" y="1331"/>
                    <a:pt x="2983" y="1331"/>
                  </a:cubicBezTo>
                  <a:cubicBezTo>
                    <a:pt x="2818" y="1331"/>
                    <a:pt x="2627" y="1258"/>
                    <a:pt x="2389" y="1119"/>
                  </a:cubicBezTo>
                  <a:lnTo>
                    <a:pt x="2389" y="1119"/>
                  </a:lnTo>
                  <a:cubicBezTo>
                    <a:pt x="2440" y="1653"/>
                    <a:pt x="2440" y="2110"/>
                    <a:pt x="1881" y="2288"/>
                  </a:cubicBezTo>
                  <a:cubicBezTo>
                    <a:pt x="1754" y="2339"/>
                    <a:pt x="1678" y="2466"/>
                    <a:pt x="1652" y="2593"/>
                  </a:cubicBezTo>
                  <a:cubicBezTo>
                    <a:pt x="1550" y="3559"/>
                    <a:pt x="915" y="4194"/>
                    <a:pt x="458" y="4957"/>
                  </a:cubicBezTo>
                  <a:lnTo>
                    <a:pt x="381" y="5033"/>
                  </a:lnTo>
                  <a:lnTo>
                    <a:pt x="508" y="4982"/>
                  </a:lnTo>
                  <a:cubicBezTo>
                    <a:pt x="552" y="4976"/>
                    <a:pt x="593" y="4973"/>
                    <a:pt x="631" y="4973"/>
                  </a:cubicBezTo>
                  <a:cubicBezTo>
                    <a:pt x="1072" y="4973"/>
                    <a:pt x="1097" y="5366"/>
                    <a:pt x="1144" y="5694"/>
                  </a:cubicBezTo>
                  <a:cubicBezTo>
                    <a:pt x="1195" y="6151"/>
                    <a:pt x="813" y="6202"/>
                    <a:pt x="508" y="6253"/>
                  </a:cubicBezTo>
                  <a:cubicBezTo>
                    <a:pt x="494" y="6255"/>
                    <a:pt x="479" y="6256"/>
                    <a:pt x="463" y="6256"/>
                  </a:cubicBezTo>
                  <a:cubicBezTo>
                    <a:pt x="371" y="6256"/>
                    <a:pt x="265" y="6228"/>
                    <a:pt x="178" y="6228"/>
                  </a:cubicBezTo>
                  <a:cubicBezTo>
                    <a:pt x="76" y="6228"/>
                    <a:pt x="0" y="6266"/>
                    <a:pt x="0" y="6431"/>
                  </a:cubicBezTo>
                  <a:cubicBezTo>
                    <a:pt x="0" y="6710"/>
                    <a:pt x="305" y="6634"/>
                    <a:pt x="508" y="6685"/>
                  </a:cubicBezTo>
                  <a:cubicBezTo>
                    <a:pt x="941" y="6761"/>
                    <a:pt x="1398" y="6837"/>
                    <a:pt x="813" y="7371"/>
                  </a:cubicBezTo>
                  <a:cubicBezTo>
                    <a:pt x="636" y="7549"/>
                    <a:pt x="585" y="7727"/>
                    <a:pt x="966" y="7778"/>
                  </a:cubicBezTo>
                  <a:cubicBezTo>
                    <a:pt x="1627" y="7880"/>
                    <a:pt x="2008" y="8185"/>
                    <a:pt x="1805" y="8947"/>
                  </a:cubicBezTo>
                  <a:cubicBezTo>
                    <a:pt x="1754" y="9074"/>
                    <a:pt x="1855" y="9227"/>
                    <a:pt x="2008" y="9252"/>
                  </a:cubicBezTo>
                  <a:cubicBezTo>
                    <a:pt x="2024" y="9251"/>
                    <a:pt x="2039" y="9251"/>
                    <a:pt x="2055" y="9251"/>
                  </a:cubicBezTo>
                  <a:cubicBezTo>
                    <a:pt x="2543" y="9251"/>
                    <a:pt x="2571" y="9644"/>
                    <a:pt x="2694" y="9989"/>
                  </a:cubicBezTo>
                  <a:cubicBezTo>
                    <a:pt x="2852" y="10463"/>
                    <a:pt x="3010" y="10658"/>
                    <a:pt x="3310" y="10658"/>
                  </a:cubicBezTo>
                  <a:cubicBezTo>
                    <a:pt x="3445" y="10658"/>
                    <a:pt x="3608" y="10619"/>
                    <a:pt x="3813" y="10548"/>
                  </a:cubicBezTo>
                  <a:cubicBezTo>
                    <a:pt x="3935" y="10497"/>
                    <a:pt x="4067" y="10470"/>
                    <a:pt x="4196" y="10470"/>
                  </a:cubicBezTo>
                  <a:cubicBezTo>
                    <a:pt x="4388" y="10470"/>
                    <a:pt x="4576" y="10528"/>
                    <a:pt x="4727" y="10650"/>
                  </a:cubicBezTo>
                  <a:cubicBezTo>
                    <a:pt x="4913" y="10781"/>
                    <a:pt x="5112" y="10818"/>
                    <a:pt x="5317" y="10818"/>
                  </a:cubicBezTo>
                  <a:cubicBezTo>
                    <a:pt x="5592" y="10818"/>
                    <a:pt x="5877" y="10751"/>
                    <a:pt x="6156" y="10751"/>
                  </a:cubicBezTo>
                  <a:cubicBezTo>
                    <a:pt x="6355" y="10751"/>
                    <a:pt x="6551" y="10786"/>
                    <a:pt x="6735" y="10904"/>
                  </a:cubicBezTo>
                  <a:cubicBezTo>
                    <a:pt x="6735" y="10904"/>
                    <a:pt x="6786" y="10879"/>
                    <a:pt x="6812" y="10879"/>
                  </a:cubicBezTo>
                  <a:cubicBezTo>
                    <a:pt x="6949" y="10741"/>
                    <a:pt x="7070" y="10674"/>
                    <a:pt x="7176" y="10674"/>
                  </a:cubicBezTo>
                  <a:cubicBezTo>
                    <a:pt x="7324" y="10674"/>
                    <a:pt x="7445" y="10805"/>
                    <a:pt x="7549" y="11056"/>
                  </a:cubicBezTo>
                  <a:cubicBezTo>
                    <a:pt x="7599" y="11133"/>
                    <a:pt x="7676" y="11184"/>
                    <a:pt x="7752" y="11209"/>
                  </a:cubicBezTo>
                  <a:cubicBezTo>
                    <a:pt x="7763" y="11211"/>
                    <a:pt x="7774" y="11212"/>
                    <a:pt x="7784" y="11212"/>
                  </a:cubicBezTo>
                  <a:cubicBezTo>
                    <a:pt x="7887" y="11212"/>
                    <a:pt x="7928" y="11101"/>
                    <a:pt x="7904" y="11031"/>
                  </a:cubicBezTo>
                  <a:cubicBezTo>
                    <a:pt x="7815" y="10574"/>
                    <a:pt x="7892" y="10427"/>
                    <a:pt x="8047" y="10427"/>
                  </a:cubicBezTo>
                  <a:cubicBezTo>
                    <a:pt x="8203" y="10427"/>
                    <a:pt x="8438" y="10574"/>
                    <a:pt x="8667" y="10701"/>
                  </a:cubicBezTo>
                  <a:cubicBezTo>
                    <a:pt x="8686" y="10234"/>
                    <a:pt x="8759" y="9850"/>
                    <a:pt x="9099" y="9850"/>
                  </a:cubicBezTo>
                  <a:cubicBezTo>
                    <a:pt x="9222" y="9850"/>
                    <a:pt x="9379" y="9900"/>
                    <a:pt x="9582" y="10014"/>
                  </a:cubicBezTo>
                  <a:cubicBezTo>
                    <a:pt x="9600" y="10026"/>
                    <a:pt x="9623" y="10031"/>
                    <a:pt x="9648" y="10031"/>
                  </a:cubicBezTo>
                  <a:cubicBezTo>
                    <a:pt x="9730" y="10031"/>
                    <a:pt x="9830" y="9977"/>
                    <a:pt x="9811" y="9938"/>
                  </a:cubicBezTo>
                  <a:cubicBezTo>
                    <a:pt x="9429" y="9227"/>
                    <a:pt x="10116" y="9430"/>
                    <a:pt x="10370" y="9227"/>
                  </a:cubicBezTo>
                  <a:cubicBezTo>
                    <a:pt x="10599" y="9049"/>
                    <a:pt x="10878" y="8896"/>
                    <a:pt x="10904" y="8591"/>
                  </a:cubicBezTo>
                  <a:cubicBezTo>
                    <a:pt x="10954" y="8159"/>
                    <a:pt x="11081" y="7829"/>
                    <a:pt x="11564" y="7752"/>
                  </a:cubicBezTo>
                  <a:cubicBezTo>
                    <a:pt x="11717" y="7727"/>
                    <a:pt x="11793" y="7524"/>
                    <a:pt x="11666" y="7397"/>
                  </a:cubicBezTo>
                  <a:cubicBezTo>
                    <a:pt x="11081" y="6787"/>
                    <a:pt x="11564" y="6304"/>
                    <a:pt x="11920" y="5897"/>
                  </a:cubicBezTo>
                  <a:cubicBezTo>
                    <a:pt x="12149" y="5567"/>
                    <a:pt x="12200" y="5338"/>
                    <a:pt x="11946" y="5109"/>
                  </a:cubicBezTo>
                  <a:cubicBezTo>
                    <a:pt x="11513" y="4779"/>
                    <a:pt x="11081" y="4474"/>
                    <a:pt x="11539" y="3838"/>
                  </a:cubicBezTo>
                  <a:cubicBezTo>
                    <a:pt x="11539" y="3813"/>
                    <a:pt x="11386" y="3661"/>
                    <a:pt x="11336" y="3584"/>
                  </a:cubicBezTo>
                  <a:lnTo>
                    <a:pt x="11336" y="3584"/>
                  </a:lnTo>
                  <a:cubicBezTo>
                    <a:pt x="11351" y="3587"/>
                    <a:pt x="11367" y="3588"/>
                    <a:pt x="11382" y="3588"/>
                  </a:cubicBezTo>
                  <a:cubicBezTo>
                    <a:pt x="11513" y="3588"/>
                    <a:pt x="11618" y="3492"/>
                    <a:pt x="11641" y="3356"/>
                  </a:cubicBezTo>
                  <a:lnTo>
                    <a:pt x="11564" y="3254"/>
                  </a:lnTo>
                  <a:cubicBezTo>
                    <a:pt x="11437" y="3051"/>
                    <a:pt x="11361" y="2796"/>
                    <a:pt x="11361" y="2542"/>
                  </a:cubicBezTo>
                  <a:cubicBezTo>
                    <a:pt x="11343" y="2379"/>
                    <a:pt x="11235" y="2165"/>
                    <a:pt x="11073" y="2165"/>
                  </a:cubicBezTo>
                  <a:cubicBezTo>
                    <a:pt x="11007" y="2165"/>
                    <a:pt x="10933" y="2200"/>
                    <a:pt x="10853" y="2288"/>
                  </a:cubicBezTo>
                  <a:cubicBezTo>
                    <a:pt x="10696" y="2456"/>
                    <a:pt x="10588" y="2540"/>
                    <a:pt x="10513" y="2540"/>
                  </a:cubicBezTo>
                  <a:cubicBezTo>
                    <a:pt x="10417" y="2540"/>
                    <a:pt x="10373" y="2405"/>
                    <a:pt x="10344" y="2136"/>
                  </a:cubicBezTo>
                  <a:cubicBezTo>
                    <a:pt x="10319" y="1983"/>
                    <a:pt x="10217" y="1907"/>
                    <a:pt x="10065" y="1856"/>
                  </a:cubicBezTo>
                  <a:cubicBezTo>
                    <a:pt x="9658" y="1678"/>
                    <a:pt x="9302" y="1399"/>
                    <a:pt x="9023" y="1043"/>
                  </a:cubicBezTo>
                  <a:cubicBezTo>
                    <a:pt x="8764" y="543"/>
                    <a:pt x="8478" y="367"/>
                    <a:pt x="8096" y="367"/>
                  </a:cubicBezTo>
                  <a:cubicBezTo>
                    <a:pt x="7953" y="367"/>
                    <a:pt x="7798" y="391"/>
                    <a:pt x="7625" y="433"/>
                  </a:cubicBezTo>
                  <a:cubicBezTo>
                    <a:pt x="7472" y="433"/>
                    <a:pt x="7345" y="407"/>
                    <a:pt x="7218" y="331"/>
                  </a:cubicBezTo>
                  <a:cubicBezTo>
                    <a:pt x="7106" y="240"/>
                    <a:pt x="6977" y="214"/>
                    <a:pt x="6843" y="214"/>
                  </a:cubicBezTo>
                  <a:cubicBezTo>
                    <a:pt x="6677" y="214"/>
                    <a:pt x="6502" y="253"/>
                    <a:pt x="6333" y="253"/>
                  </a:cubicBezTo>
                  <a:cubicBezTo>
                    <a:pt x="6145" y="253"/>
                    <a:pt x="5966" y="205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 rot="-5400000">
              <a:off x="3641484" y="1114174"/>
              <a:ext cx="95846" cy="110359"/>
            </a:xfrm>
            <a:custGeom>
              <a:avLst/>
              <a:gdLst/>
              <a:ahLst/>
              <a:cxnLst/>
              <a:rect l="l" t="t" r="r" b="b"/>
              <a:pathLst>
                <a:path w="865" h="996" extrusionOk="0">
                  <a:moveTo>
                    <a:pt x="424" y="0"/>
                  </a:moveTo>
                  <a:cubicBezTo>
                    <a:pt x="410" y="0"/>
                    <a:pt x="396" y="1"/>
                    <a:pt x="382" y="2"/>
                  </a:cubicBezTo>
                  <a:cubicBezTo>
                    <a:pt x="77" y="28"/>
                    <a:pt x="1" y="256"/>
                    <a:pt x="26" y="511"/>
                  </a:cubicBezTo>
                  <a:cubicBezTo>
                    <a:pt x="50" y="753"/>
                    <a:pt x="167" y="995"/>
                    <a:pt x="464" y="995"/>
                  </a:cubicBezTo>
                  <a:cubicBezTo>
                    <a:pt x="479" y="995"/>
                    <a:pt x="494" y="995"/>
                    <a:pt x="509" y="993"/>
                  </a:cubicBezTo>
                  <a:cubicBezTo>
                    <a:pt x="789" y="993"/>
                    <a:pt x="840" y="739"/>
                    <a:pt x="865" y="460"/>
                  </a:cubicBezTo>
                  <a:cubicBezTo>
                    <a:pt x="816" y="242"/>
                    <a:pt x="699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 rot="-5400000">
              <a:off x="4473281" y="1076059"/>
              <a:ext cx="62162" cy="56952"/>
            </a:xfrm>
            <a:custGeom>
              <a:avLst/>
              <a:gdLst/>
              <a:ahLst/>
              <a:cxnLst/>
              <a:rect l="l" t="t" r="r" b="b"/>
              <a:pathLst>
                <a:path w="561" h="514" extrusionOk="0">
                  <a:moveTo>
                    <a:pt x="274" y="1"/>
                  </a:moveTo>
                  <a:cubicBezTo>
                    <a:pt x="235" y="1"/>
                    <a:pt x="194" y="10"/>
                    <a:pt x="153" y="31"/>
                  </a:cubicBezTo>
                  <a:cubicBezTo>
                    <a:pt x="103" y="56"/>
                    <a:pt x="52" y="107"/>
                    <a:pt x="26" y="183"/>
                  </a:cubicBezTo>
                  <a:cubicBezTo>
                    <a:pt x="1" y="310"/>
                    <a:pt x="77" y="463"/>
                    <a:pt x="230" y="488"/>
                  </a:cubicBezTo>
                  <a:cubicBezTo>
                    <a:pt x="331" y="514"/>
                    <a:pt x="458" y="514"/>
                    <a:pt x="560" y="514"/>
                  </a:cubicBezTo>
                  <a:cubicBezTo>
                    <a:pt x="560" y="387"/>
                    <a:pt x="535" y="285"/>
                    <a:pt x="484" y="183"/>
                  </a:cubicBezTo>
                  <a:cubicBezTo>
                    <a:pt x="465" y="72"/>
                    <a:pt x="378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 rot="-5400000">
              <a:off x="5516989" y="1731066"/>
              <a:ext cx="53630" cy="50748"/>
            </a:xfrm>
            <a:custGeom>
              <a:avLst/>
              <a:gdLst/>
              <a:ahLst/>
              <a:cxnLst/>
              <a:rect l="l" t="t" r="r" b="b"/>
              <a:pathLst>
                <a:path w="484" h="458" extrusionOk="0">
                  <a:moveTo>
                    <a:pt x="458" y="0"/>
                  </a:moveTo>
                  <a:lnTo>
                    <a:pt x="458" y="0"/>
                  </a:lnTo>
                  <a:cubicBezTo>
                    <a:pt x="229" y="51"/>
                    <a:pt x="76" y="127"/>
                    <a:pt x="0" y="331"/>
                  </a:cubicBezTo>
                  <a:cubicBezTo>
                    <a:pt x="0" y="356"/>
                    <a:pt x="76" y="458"/>
                    <a:pt x="102" y="458"/>
                  </a:cubicBezTo>
                  <a:cubicBezTo>
                    <a:pt x="331" y="432"/>
                    <a:pt x="483" y="331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 rot="-5400000">
              <a:off x="4532395" y="1037223"/>
              <a:ext cx="59281" cy="58615"/>
            </a:xfrm>
            <a:custGeom>
              <a:avLst/>
              <a:gdLst/>
              <a:ahLst/>
              <a:cxnLst/>
              <a:rect l="l" t="t" r="r" b="b"/>
              <a:pathLst>
                <a:path w="535" h="529" extrusionOk="0">
                  <a:moveTo>
                    <a:pt x="204" y="1"/>
                  </a:moveTo>
                  <a:cubicBezTo>
                    <a:pt x="128" y="153"/>
                    <a:pt x="1" y="331"/>
                    <a:pt x="204" y="484"/>
                  </a:cubicBezTo>
                  <a:cubicBezTo>
                    <a:pt x="224" y="514"/>
                    <a:pt x="256" y="528"/>
                    <a:pt x="290" y="528"/>
                  </a:cubicBezTo>
                  <a:cubicBezTo>
                    <a:pt x="343" y="528"/>
                    <a:pt x="402" y="494"/>
                    <a:pt x="433" y="433"/>
                  </a:cubicBezTo>
                  <a:cubicBezTo>
                    <a:pt x="534" y="230"/>
                    <a:pt x="357" y="128"/>
                    <a:pt x="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 rot="-5400000">
              <a:off x="4376551" y="1082707"/>
              <a:ext cx="45098" cy="43656"/>
            </a:xfrm>
            <a:custGeom>
              <a:avLst/>
              <a:gdLst/>
              <a:ahLst/>
              <a:cxnLst/>
              <a:rect l="l" t="t" r="r" b="b"/>
              <a:pathLst>
                <a:path w="407" h="394" extrusionOk="0">
                  <a:moveTo>
                    <a:pt x="172" y="1"/>
                  </a:moveTo>
                  <a:cubicBezTo>
                    <a:pt x="102" y="1"/>
                    <a:pt x="22" y="70"/>
                    <a:pt x="0" y="158"/>
                  </a:cubicBezTo>
                  <a:cubicBezTo>
                    <a:pt x="0" y="285"/>
                    <a:pt x="76" y="362"/>
                    <a:pt x="203" y="387"/>
                  </a:cubicBezTo>
                  <a:cubicBezTo>
                    <a:pt x="221" y="392"/>
                    <a:pt x="238" y="394"/>
                    <a:pt x="253" y="394"/>
                  </a:cubicBezTo>
                  <a:cubicBezTo>
                    <a:pt x="329" y="394"/>
                    <a:pt x="381" y="344"/>
                    <a:pt x="381" y="260"/>
                  </a:cubicBezTo>
                  <a:cubicBezTo>
                    <a:pt x="407" y="133"/>
                    <a:pt x="331" y="31"/>
                    <a:pt x="203" y="6"/>
                  </a:cubicBezTo>
                  <a:cubicBezTo>
                    <a:pt x="193" y="3"/>
                    <a:pt x="183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 rot="-5400000">
              <a:off x="5442862" y="1647411"/>
              <a:ext cx="53630" cy="43435"/>
            </a:xfrm>
            <a:custGeom>
              <a:avLst/>
              <a:gdLst/>
              <a:ahLst/>
              <a:cxnLst/>
              <a:rect l="l" t="t" r="r" b="b"/>
              <a:pathLst>
                <a:path w="484" h="392" extrusionOk="0">
                  <a:moveTo>
                    <a:pt x="483" y="1"/>
                  </a:moveTo>
                  <a:lnTo>
                    <a:pt x="483" y="1"/>
                  </a:lnTo>
                  <a:cubicBezTo>
                    <a:pt x="381" y="26"/>
                    <a:pt x="305" y="52"/>
                    <a:pt x="229" y="103"/>
                  </a:cubicBezTo>
                  <a:cubicBezTo>
                    <a:pt x="178" y="179"/>
                    <a:pt x="0" y="306"/>
                    <a:pt x="178" y="382"/>
                  </a:cubicBezTo>
                  <a:cubicBezTo>
                    <a:pt x="198" y="389"/>
                    <a:pt x="217" y="392"/>
                    <a:pt x="235" y="392"/>
                  </a:cubicBezTo>
                  <a:cubicBezTo>
                    <a:pt x="361" y="392"/>
                    <a:pt x="461" y="245"/>
                    <a:pt x="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 rot="-5400000">
              <a:off x="4638212" y="1076890"/>
              <a:ext cx="25485" cy="24377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27" y="0"/>
                  </a:moveTo>
                  <a:cubicBezTo>
                    <a:pt x="112" y="0"/>
                    <a:pt x="95" y="4"/>
                    <a:pt x="77" y="10"/>
                  </a:cubicBezTo>
                  <a:cubicBezTo>
                    <a:pt x="26" y="10"/>
                    <a:pt x="1" y="60"/>
                    <a:pt x="1" y="111"/>
                  </a:cubicBezTo>
                  <a:cubicBezTo>
                    <a:pt x="1" y="174"/>
                    <a:pt x="52" y="220"/>
                    <a:pt x="113" y="220"/>
                  </a:cubicBezTo>
                  <a:cubicBezTo>
                    <a:pt x="126" y="220"/>
                    <a:pt x="140" y="217"/>
                    <a:pt x="153" y="213"/>
                  </a:cubicBezTo>
                  <a:cubicBezTo>
                    <a:pt x="179" y="213"/>
                    <a:pt x="204" y="137"/>
                    <a:pt x="230" y="111"/>
                  </a:cubicBezTo>
                  <a:cubicBezTo>
                    <a:pt x="210" y="34"/>
                    <a:pt x="176" y="0"/>
                    <a:pt x="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 rot="-5400000">
              <a:off x="4343753" y="1014010"/>
              <a:ext cx="22604" cy="23379"/>
            </a:xfrm>
            <a:custGeom>
              <a:avLst/>
              <a:gdLst/>
              <a:ahLst/>
              <a:cxnLst/>
              <a:rect l="l" t="t" r="r" b="b"/>
              <a:pathLst>
                <a:path w="204" h="211" extrusionOk="0">
                  <a:moveTo>
                    <a:pt x="115" y="0"/>
                  </a:moveTo>
                  <a:cubicBezTo>
                    <a:pt x="103" y="0"/>
                    <a:pt x="90" y="2"/>
                    <a:pt x="77" y="7"/>
                  </a:cubicBezTo>
                  <a:cubicBezTo>
                    <a:pt x="0" y="32"/>
                    <a:pt x="26" y="83"/>
                    <a:pt x="0" y="109"/>
                  </a:cubicBezTo>
                  <a:cubicBezTo>
                    <a:pt x="26" y="134"/>
                    <a:pt x="77" y="185"/>
                    <a:pt x="128" y="210"/>
                  </a:cubicBezTo>
                  <a:cubicBezTo>
                    <a:pt x="128" y="210"/>
                    <a:pt x="178" y="134"/>
                    <a:pt x="204" y="109"/>
                  </a:cubicBezTo>
                  <a:cubicBezTo>
                    <a:pt x="204" y="46"/>
                    <a:pt x="169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 rot="-5400000">
              <a:off x="4324196" y="1123981"/>
              <a:ext cx="25374" cy="20277"/>
            </a:xfrm>
            <a:custGeom>
              <a:avLst/>
              <a:gdLst/>
              <a:ahLst/>
              <a:cxnLst/>
              <a:rect l="l" t="t" r="r" b="b"/>
              <a:pathLst>
                <a:path w="229" h="183" extrusionOk="0">
                  <a:moveTo>
                    <a:pt x="68" y="0"/>
                  </a:moveTo>
                  <a:cubicBezTo>
                    <a:pt x="45" y="0"/>
                    <a:pt x="23" y="81"/>
                    <a:pt x="0" y="81"/>
                  </a:cubicBezTo>
                  <a:cubicBezTo>
                    <a:pt x="51" y="132"/>
                    <a:pt x="76" y="157"/>
                    <a:pt x="153" y="182"/>
                  </a:cubicBezTo>
                  <a:cubicBezTo>
                    <a:pt x="153" y="182"/>
                    <a:pt x="204" y="132"/>
                    <a:pt x="229" y="81"/>
                  </a:cubicBezTo>
                  <a:cubicBezTo>
                    <a:pt x="178" y="30"/>
                    <a:pt x="127" y="4"/>
                    <a:pt x="76" y="4"/>
                  </a:cubicBezTo>
                  <a:cubicBezTo>
                    <a:pt x="74" y="2"/>
                    <a:pt x="71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5"/>
            <p:cNvSpPr/>
            <p:nvPr/>
          </p:nvSpPr>
          <p:spPr>
            <a:xfrm rot="-5400000">
              <a:off x="4447354" y="999938"/>
              <a:ext cx="33906" cy="23379"/>
            </a:xfrm>
            <a:custGeom>
              <a:avLst/>
              <a:gdLst/>
              <a:ahLst/>
              <a:cxnLst/>
              <a:rect l="l" t="t" r="r" b="b"/>
              <a:pathLst>
                <a:path w="306" h="211" extrusionOk="0">
                  <a:moveTo>
                    <a:pt x="107" y="0"/>
                  </a:moveTo>
                  <a:cubicBezTo>
                    <a:pt x="90" y="0"/>
                    <a:pt x="72" y="4"/>
                    <a:pt x="52" y="12"/>
                  </a:cubicBezTo>
                  <a:cubicBezTo>
                    <a:pt x="26" y="38"/>
                    <a:pt x="1" y="88"/>
                    <a:pt x="26" y="139"/>
                  </a:cubicBezTo>
                  <a:cubicBezTo>
                    <a:pt x="59" y="193"/>
                    <a:pt x="96" y="211"/>
                    <a:pt x="135" y="211"/>
                  </a:cubicBezTo>
                  <a:cubicBezTo>
                    <a:pt x="189" y="211"/>
                    <a:pt x="247" y="179"/>
                    <a:pt x="306" y="165"/>
                  </a:cubicBezTo>
                  <a:cubicBezTo>
                    <a:pt x="242" y="101"/>
                    <a:pt x="195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5"/>
            <p:cNvSpPr/>
            <p:nvPr/>
          </p:nvSpPr>
          <p:spPr>
            <a:xfrm rot="-5400000">
              <a:off x="4265250" y="1115782"/>
              <a:ext cx="8532" cy="8532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26" y="0"/>
                  </a:moveTo>
                  <a:cubicBezTo>
                    <a:pt x="26" y="0"/>
                    <a:pt x="1" y="26"/>
                    <a:pt x="1" y="51"/>
                  </a:cubicBezTo>
                  <a:cubicBezTo>
                    <a:pt x="1" y="51"/>
                    <a:pt x="26" y="51"/>
                    <a:pt x="51" y="77"/>
                  </a:cubicBezTo>
                  <a:lnTo>
                    <a:pt x="77" y="26"/>
                  </a:lnTo>
                  <a:cubicBezTo>
                    <a:pt x="51" y="26"/>
                    <a:pt x="51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0" name="Google Shape;4010;p45"/>
          <p:cNvSpPr txBox="1">
            <a:spLocks noGrp="1"/>
          </p:cNvSpPr>
          <p:nvPr>
            <p:ph type="title" idx="2"/>
          </p:nvPr>
        </p:nvSpPr>
        <p:spPr>
          <a:xfrm>
            <a:off x="911916" y="2727298"/>
            <a:ext cx="7502454" cy="1470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dirty="0"/>
              <a:t>Развитие на проекта</a:t>
            </a:r>
            <a:endParaRPr lang="bg-BG" dirty="0"/>
          </a:p>
        </p:txBody>
      </p:sp>
      <p:sp>
        <p:nvSpPr>
          <p:cNvPr id="4012" name="Google Shape;4012;p45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86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8" name="Google Shape;4498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>
            <a:off x="1158588" y="2172850"/>
            <a:ext cx="1301176" cy="13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9" name="Google Shape;4499;p59"/>
          <p:cNvSpPr txBox="1">
            <a:spLocks noGrp="1"/>
          </p:cNvSpPr>
          <p:nvPr>
            <p:ph type="title"/>
          </p:nvPr>
        </p:nvSpPr>
        <p:spPr>
          <a:xfrm>
            <a:off x="714175" y="466344"/>
            <a:ext cx="771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/>
              <a:t>Развитие на проекта</a:t>
            </a:r>
            <a:endParaRPr dirty="0"/>
          </a:p>
        </p:txBody>
      </p:sp>
      <p:sp>
        <p:nvSpPr>
          <p:cNvPr id="4500" name="Google Shape;4500;p59"/>
          <p:cNvSpPr txBox="1"/>
          <p:nvPr/>
        </p:nvSpPr>
        <p:spPr>
          <a:xfrm>
            <a:off x="714150" y="358720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Съзадване на репо 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добавяне на файлове.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2" name="Google Shape;4502;p59"/>
          <p:cNvSpPr txBox="1"/>
          <p:nvPr/>
        </p:nvSpPr>
        <p:spPr>
          <a:xfrm>
            <a:off x="3477013" y="3714547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Довършване на сайта,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з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апочване 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д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окументацията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и</a:t>
            </a: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 презентацията.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4" name="Google Shape;4504;p59"/>
          <p:cNvSpPr txBox="1"/>
          <p:nvPr/>
        </p:nvSpPr>
        <p:spPr>
          <a:xfrm>
            <a:off x="6239875" y="3587200"/>
            <a:ext cx="21900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Завършване на документацията и презентацията.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506" name="Google Shape;4506;p59"/>
          <p:cNvSpPr/>
          <p:nvPr/>
        </p:nvSpPr>
        <p:spPr>
          <a:xfrm flipH="1">
            <a:off x="6992789" y="2385546"/>
            <a:ext cx="903600" cy="9036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7" name="Google Shape;4507;p59"/>
          <p:cNvSpPr txBox="1"/>
          <p:nvPr/>
        </p:nvSpPr>
        <p:spPr>
          <a:xfrm>
            <a:off x="6430964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75%</a:t>
            </a:r>
            <a:endParaRPr sz="2500" b="1" dirty="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4508" name="Google Shape;4508;p59"/>
          <p:cNvSpPr/>
          <p:nvPr/>
        </p:nvSpPr>
        <p:spPr>
          <a:xfrm flipH="1">
            <a:off x="4120213" y="2385546"/>
            <a:ext cx="903600" cy="903600"/>
          </a:xfrm>
          <a:prstGeom prst="pie">
            <a:avLst>
              <a:gd name="adj1" fmla="val 5414821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9" name="Google Shape;4509;p59"/>
          <p:cNvSpPr/>
          <p:nvPr/>
        </p:nvSpPr>
        <p:spPr>
          <a:xfrm flipH="1">
            <a:off x="1357376" y="2404331"/>
            <a:ext cx="903600" cy="903600"/>
          </a:xfrm>
          <a:prstGeom prst="pie">
            <a:avLst>
              <a:gd name="adj1" fmla="val 1078169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0" name="Google Shape;4510;p59"/>
          <p:cNvSpPr txBox="1"/>
          <p:nvPr/>
        </p:nvSpPr>
        <p:spPr>
          <a:xfrm>
            <a:off x="3477013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50%</a:t>
            </a:r>
            <a:endParaRPr sz="2500" b="1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sp>
        <p:nvSpPr>
          <p:cNvPr id="4511" name="Google Shape;4511;p59"/>
          <p:cNvSpPr txBox="1"/>
          <p:nvPr/>
        </p:nvSpPr>
        <p:spPr>
          <a:xfrm>
            <a:off x="714175" y="1541831"/>
            <a:ext cx="2190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Fondamento"/>
                <a:ea typeface="Fondamento"/>
                <a:cs typeface="Fondamento"/>
                <a:sym typeface="Fondamento"/>
              </a:rPr>
              <a:t>25%</a:t>
            </a:r>
            <a:endParaRPr sz="2500" b="1" dirty="0">
              <a:solidFill>
                <a:schemeClr val="dk1"/>
              </a:solidFill>
              <a:latin typeface="Fondamento"/>
              <a:ea typeface="Fondamento"/>
              <a:cs typeface="Fondamento"/>
              <a:sym typeface="Fondamento"/>
            </a:endParaRPr>
          </a:p>
        </p:txBody>
      </p:sp>
      <p:pic>
        <p:nvPicPr>
          <p:cNvPr id="4512" name="Google Shape;4512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 rot="10800000">
            <a:off x="3921425" y="2172850"/>
            <a:ext cx="1301176" cy="1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3" name="Google Shape;4513;p59"/>
          <p:cNvPicPr preferRelativeResize="0"/>
          <p:nvPr/>
        </p:nvPicPr>
        <p:blipFill rotWithShape="1">
          <a:blip r:embed="rId3">
            <a:alphaModFix amt="22000"/>
          </a:blip>
          <a:srcRect l="7398"/>
          <a:stretch/>
        </p:blipFill>
        <p:spPr>
          <a:xfrm flipH="1">
            <a:off x="6794001" y="2191631"/>
            <a:ext cx="1301176" cy="1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oogle Shape;4518;p60"/>
          <p:cNvGrpSpPr/>
          <p:nvPr/>
        </p:nvGrpSpPr>
        <p:grpSpPr>
          <a:xfrm rot="5400000">
            <a:off x="3641034" y="836845"/>
            <a:ext cx="1909885" cy="2152597"/>
            <a:chOff x="3690823" y="748222"/>
            <a:chExt cx="1752027" cy="1974678"/>
          </a:xfrm>
        </p:grpSpPr>
        <p:sp>
          <p:nvSpPr>
            <p:cNvPr id="4519" name="Google Shape;4519;p60"/>
            <p:cNvSpPr/>
            <p:nvPr/>
          </p:nvSpPr>
          <p:spPr>
            <a:xfrm rot="10800000">
              <a:off x="3690823" y="748222"/>
              <a:ext cx="1752027" cy="1974678"/>
            </a:xfrm>
            <a:custGeom>
              <a:avLst/>
              <a:gdLst/>
              <a:ahLst/>
              <a:cxnLst/>
              <a:rect l="l" t="t" r="r" b="b"/>
              <a:pathLst>
                <a:path w="8591" h="9683" extrusionOk="0">
                  <a:moveTo>
                    <a:pt x="5141" y="1"/>
                  </a:moveTo>
                  <a:cubicBezTo>
                    <a:pt x="5029" y="1"/>
                    <a:pt x="4926" y="49"/>
                    <a:pt x="4855" y="177"/>
                  </a:cubicBezTo>
                  <a:cubicBezTo>
                    <a:pt x="4712" y="368"/>
                    <a:pt x="4703" y="536"/>
                    <a:pt x="4473" y="536"/>
                  </a:cubicBezTo>
                  <a:cubicBezTo>
                    <a:pt x="4457" y="536"/>
                    <a:pt x="4441" y="535"/>
                    <a:pt x="4423" y="533"/>
                  </a:cubicBezTo>
                  <a:cubicBezTo>
                    <a:pt x="4343" y="525"/>
                    <a:pt x="4264" y="521"/>
                    <a:pt x="4188" y="521"/>
                  </a:cubicBezTo>
                  <a:cubicBezTo>
                    <a:pt x="3585" y="521"/>
                    <a:pt x="3083" y="774"/>
                    <a:pt x="2542" y="1067"/>
                  </a:cubicBezTo>
                  <a:cubicBezTo>
                    <a:pt x="1373" y="1702"/>
                    <a:pt x="636" y="2541"/>
                    <a:pt x="356" y="3837"/>
                  </a:cubicBezTo>
                  <a:cubicBezTo>
                    <a:pt x="0" y="5871"/>
                    <a:pt x="1093" y="7878"/>
                    <a:pt x="3025" y="8437"/>
                  </a:cubicBezTo>
                  <a:cubicBezTo>
                    <a:pt x="3431" y="8539"/>
                    <a:pt x="3813" y="8692"/>
                    <a:pt x="4194" y="8895"/>
                  </a:cubicBezTo>
                  <a:cubicBezTo>
                    <a:pt x="4346" y="9149"/>
                    <a:pt x="4423" y="9480"/>
                    <a:pt x="4880" y="9683"/>
                  </a:cubicBezTo>
                  <a:cubicBezTo>
                    <a:pt x="4829" y="9302"/>
                    <a:pt x="4626" y="8971"/>
                    <a:pt x="4321" y="8742"/>
                  </a:cubicBezTo>
                  <a:cubicBezTo>
                    <a:pt x="5083" y="8514"/>
                    <a:pt x="5897" y="8463"/>
                    <a:pt x="6431" y="7802"/>
                  </a:cubicBezTo>
                  <a:lnTo>
                    <a:pt x="6507" y="7802"/>
                  </a:lnTo>
                  <a:cubicBezTo>
                    <a:pt x="6990" y="7675"/>
                    <a:pt x="7955" y="6531"/>
                    <a:pt x="7955" y="6074"/>
                  </a:cubicBezTo>
                  <a:cubicBezTo>
                    <a:pt x="7955" y="5337"/>
                    <a:pt x="8591" y="4651"/>
                    <a:pt x="8057" y="3863"/>
                  </a:cubicBezTo>
                  <a:cubicBezTo>
                    <a:pt x="8032" y="3786"/>
                    <a:pt x="8108" y="3659"/>
                    <a:pt x="8133" y="3583"/>
                  </a:cubicBezTo>
                  <a:cubicBezTo>
                    <a:pt x="8159" y="3405"/>
                    <a:pt x="8210" y="3202"/>
                    <a:pt x="8083" y="3100"/>
                  </a:cubicBezTo>
                  <a:cubicBezTo>
                    <a:pt x="7315" y="2382"/>
                    <a:pt x="7102" y="988"/>
                    <a:pt x="5704" y="988"/>
                  </a:cubicBezTo>
                  <a:cubicBezTo>
                    <a:pt x="5686" y="988"/>
                    <a:pt x="5667" y="988"/>
                    <a:pt x="5648" y="989"/>
                  </a:cubicBezTo>
                  <a:lnTo>
                    <a:pt x="5648" y="989"/>
                  </a:lnTo>
                  <a:cubicBezTo>
                    <a:pt x="5849" y="973"/>
                    <a:pt x="5996" y="870"/>
                    <a:pt x="5973" y="660"/>
                  </a:cubicBezTo>
                  <a:cubicBezTo>
                    <a:pt x="5922" y="355"/>
                    <a:pt x="5668" y="203"/>
                    <a:pt x="5414" y="76"/>
                  </a:cubicBezTo>
                  <a:cubicBezTo>
                    <a:pt x="5324" y="31"/>
                    <a:pt x="5230" y="1"/>
                    <a:pt x="5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0"/>
            <p:cNvSpPr/>
            <p:nvPr/>
          </p:nvSpPr>
          <p:spPr>
            <a:xfrm rot="10800000">
              <a:off x="3908465" y="825947"/>
              <a:ext cx="114205" cy="181500"/>
            </a:xfrm>
            <a:custGeom>
              <a:avLst/>
              <a:gdLst/>
              <a:ahLst/>
              <a:cxnLst/>
              <a:rect l="l" t="t" r="r" b="b"/>
              <a:pathLst>
                <a:path w="560" h="890" extrusionOk="0">
                  <a:moveTo>
                    <a:pt x="102" y="0"/>
                  </a:moveTo>
                  <a:cubicBezTo>
                    <a:pt x="102" y="0"/>
                    <a:pt x="77" y="0"/>
                    <a:pt x="0" y="25"/>
                  </a:cubicBezTo>
                  <a:cubicBezTo>
                    <a:pt x="0" y="356"/>
                    <a:pt x="153" y="686"/>
                    <a:pt x="407" y="890"/>
                  </a:cubicBezTo>
                  <a:cubicBezTo>
                    <a:pt x="407" y="890"/>
                    <a:pt x="559" y="839"/>
                    <a:pt x="559" y="813"/>
                  </a:cubicBezTo>
                  <a:cubicBezTo>
                    <a:pt x="559" y="483"/>
                    <a:pt x="382" y="178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0"/>
            <p:cNvSpPr/>
            <p:nvPr/>
          </p:nvSpPr>
          <p:spPr>
            <a:xfrm rot="10800000">
              <a:off x="4105466" y="1012545"/>
              <a:ext cx="31202" cy="31202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02" y="0"/>
                  </a:moveTo>
                  <a:cubicBezTo>
                    <a:pt x="51" y="0"/>
                    <a:pt x="26" y="26"/>
                    <a:pt x="0" y="51"/>
                  </a:cubicBezTo>
                  <a:cubicBezTo>
                    <a:pt x="0" y="102"/>
                    <a:pt x="0" y="127"/>
                    <a:pt x="26" y="153"/>
                  </a:cubicBezTo>
                  <a:cubicBezTo>
                    <a:pt x="51" y="153"/>
                    <a:pt x="102" y="127"/>
                    <a:pt x="153" y="127"/>
                  </a:cubicBezTo>
                  <a:cubicBezTo>
                    <a:pt x="127" y="76"/>
                    <a:pt x="127" y="26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3" name="Google Shape;4523;p60"/>
          <p:cNvSpPr txBox="1">
            <a:spLocks noGrp="1"/>
          </p:cNvSpPr>
          <p:nvPr>
            <p:ph type="title" idx="2"/>
          </p:nvPr>
        </p:nvSpPr>
        <p:spPr>
          <a:xfrm>
            <a:off x="1760687" y="3105338"/>
            <a:ext cx="650867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dirty="0"/>
              <a:t>Завършване на</a:t>
            </a:r>
            <a:br>
              <a:rPr lang="bg-BG" dirty="0"/>
            </a:br>
            <a:r>
              <a:rPr lang="bg-BG" dirty="0"/>
              <a:t>проекта</a:t>
            </a:r>
            <a:endParaRPr lang="bg-BG" dirty="0"/>
          </a:p>
        </p:txBody>
      </p:sp>
      <p:sp>
        <p:nvSpPr>
          <p:cNvPr id="4524" name="Google Shape;4524;p60"/>
          <p:cNvSpPr txBox="1">
            <a:spLocks noGrp="1"/>
          </p:cNvSpPr>
          <p:nvPr>
            <p:ph type="title"/>
          </p:nvPr>
        </p:nvSpPr>
        <p:spPr>
          <a:xfrm flipH="1">
            <a:off x="3784350" y="136024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&amp; History Subject for Middle School - 6th Grade: Ancient World History by Slidesgo">
  <a:themeElements>
    <a:clrScheme name="Simple Light">
      <a:dk1>
        <a:srgbClr val="722B1B"/>
      </a:dk1>
      <a:lt1>
        <a:srgbClr val="F5C7BB"/>
      </a:lt1>
      <a:dk2>
        <a:srgbClr val="A75441"/>
      </a:dk2>
      <a:lt2>
        <a:srgbClr val="FDDECB"/>
      </a:lt2>
      <a:accent1>
        <a:srgbClr val="A75441"/>
      </a:accent1>
      <a:accent2>
        <a:srgbClr val="E2988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754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Презентация на цял екран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2" baseType="lpstr">
      <vt:lpstr>Fondamento</vt:lpstr>
      <vt:lpstr>Commissioner</vt:lpstr>
      <vt:lpstr>Arial</vt:lpstr>
      <vt:lpstr>Social Studies &amp; History Subject for Middle School - 6th Grade: Ancient World History by Slidesgo</vt:lpstr>
      <vt:lpstr>CODE BREAKERS</vt:lpstr>
      <vt:lpstr>01</vt:lpstr>
      <vt:lpstr>Нашият отбор</vt:lpstr>
      <vt:lpstr>Нашият отбор</vt:lpstr>
      <vt:lpstr>Създаване на идеята за проекта</vt:lpstr>
      <vt:lpstr>Развитие на проекта</vt:lpstr>
      <vt:lpstr>Развитие на проекта</vt:lpstr>
      <vt:lpstr>Завършване на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BREAKERS</dc:title>
  <dc:creator>pc</dc:creator>
  <cp:lastModifiedBy>pc</cp:lastModifiedBy>
  <cp:revision>4</cp:revision>
  <dcterms:modified xsi:type="dcterms:W3CDTF">2022-03-20T21:12:47Z</dcterms:modified>
</cp:coreProperties>
</file>