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6"/>
  </p:notesMasterIdLst>
  <p:sldIdLst>
    <p:sldId id="256" r:id="rId3"/>
    <p:sldId id="260" r:id="rId4"/>
    <p:sldId id="261" r:id="rId5"/>
    <p:sldId id="262" r:id="rId6"/>
    <p:sldId id="313" r:id="rId7"/>
    <p:sldId id="264" r:id="rId8"/>
    <p:sldId id="314" r:id="rId9"/>
    <p:sldId id="268" r:id="rId10"/>
    <p:sldId id="263" r:id="rId11"/>
    <p:sldId id="285" r:id="rId12"/>
    <p:sldId id="289" r:id="rId13"/>
    <p:sldId id="290" r:id="rId14"/>
    <p:sldId id="312" r:id="rId15"/>
  </p:sldIdLst>
  <p:sldSz cx="9144000" cy="5143500" type="screen16x9"/>
  <p:notesSz cx="6858000" cy="9144000"/>
  <p:embeddedFontLst>
    <p:embeddedFont>
      <p:font typeface="Tenor Sans" panose="020B0604020202020204" charset="-52"/>
      <p:regular r:id="rId17"/>
    </p:embeddedFont>
    <p:embeddedFont>
      <p:font typeface="Quicksand" panose="00000500000000000000" pitchFamily="2" charset="0"/>
      <p:regular r:id="rId18"/>
      <p:bold r:id="rId19"/>
    </p:embeddedFont>
    <p:embeddedFont>
      <p:font typeface="Proxima Nova Semibold" panose="020B0604020202020204" charset="0"/>
      <p:regular r:id="rId20"/>
      <p:bold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AC1318-0DA5-47C9-B35C-DA41F8ADDD79}">
  <a:tblStyle styleId="{EDAC1318-0DA5-47C9-B35C-DA41F8ADDD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75f259df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e75f259df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75f259df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75f259df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e474b7919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e474b7919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" name="Google Shape;9349;ge477d3ff6b_4_9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0" name="Google Shape;9350;ge477d3ff6b_4_9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474b791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474b791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477d3ff6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477d3ff6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477d3ff6b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e477d3ff6b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e75f259df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e75f259df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2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477d3ff6b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477d3ff6b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477d3ff6b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477d3ff6b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56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e75f259d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e75f259d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477d3ff6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477d3ff6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2050" y="1311025"/>
            <a:ext cx="47907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0525" y="4052637"/>
            <a:ext cx="38619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829725" y="2789274"/>
            <a:ext cx="3959100" cy="412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3"/>
          </p:nvPr>
        </p:nvSpPr>
        <p:spPr>
          <a:xfrm>
            <a:off x="742050" y="2042325"/>
            <a:ext cx="4790700" cy="453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423374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858155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62497" y="40906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423374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92936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727717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162497" y="36568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292936" y="32230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162497" y="32230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423374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6858155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292936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27717" y="2789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89202" y="2789702"/>
            <a:ext cx="718188" cy="670662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6393824" y="3219962"/>
            <a:ext cx="721863" cy="67972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5400000">
            <a:off x="7495591" y="3871946"/>
            <a:ext cx="265955" cy="677165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ctrTitle"/>
          </p:nvPr>
        </p:nvSpPr>
        <p:spPr>
          <a:xfrm>
            <a:off x="976713" y="526613"/>
            <a:ext cx="3064500" cy="7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"/>
          </p:nvPr>
        </p:nvSpPr>
        <p:spPr>
          <a:xfrm>
            <a:off x="983227" y="1871250"/>
            <a:ext cx="30645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subTitle" idx="2"/>
          </p:nvPr>
        </p:nvSpPr>
        <p:spPr>
          <a:xfrm>
            <a:off x="1079913" y="1391363"/>
            <a:ext cx="3064500" cy="434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61" name="Google Shape;361;p31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" name="Google Shape;362;p31"/>
          <p:cNvSpPr/>
          <p:nvPr/>
        </p:nvSpPr>
        <p:spPr>
          <a:xfrm flipH="1">
            <a:off x="7905608" y="20033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 flipH="1">
            <a:off x="7470828" y="20033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1"/>
          <p:cNvSpPr/>
          <p:nvPr/>
        </p:nvSpPr>
        <p:spPr>
          <a:xfrm flipH="1">
            <a:off x="7905608" y="15695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1"/>
          <p:cNvSpPr/>
          <p:nvPr/>
        </p:nvSpPr>
        <p:spPr>
          <a:xfrm flipH="1">
            <a:off x="7036047" y="15695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1"/>
          <p:cNvSpPr/>
          <p:nvPr/>
        </p:nvSpPr>
        <p:spPr>
          <a:xfrm flipH="1">
            <a:off x="6601266" y="15695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1"/>
          <p:cNvSpPr/>
          <p:nvPr/>
        </p:nvSpPr>
        <p:spPr>
          <a:xfrm flipH="1">
            <a:off x="7036047" y="11357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1"/>
          <p:cNvSpPr/>
          <p:nvPr/>
        </p:nvSpPr>
        <p:spPr>
          <a:xfrm flipH="1">
            <a:off x="6166485" y="11357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1"/>
          <p:cNvSpPr/>
          <p:nvPr/>
        </p:nvSpPr>
        <p:spPr>
          <a:xfrm flipH="1">
            <a:off x="7905608" y="7019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1"/>
          <p:cNvSpPr/>
          <p:nvPr/>
        </p:nvSpPr>
        <p:spPr>
          <a:xfrm flipH="1">
            <a:off x="7470828" y="7019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 flipH="1">
            <a:off x="7036047" y="7019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 flipH="1">
            <a:off x="6601266" y="7019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 flipH="1">
            <a:off x="7905608" y="243723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 flipH="1">
            <a:off x="7470828" y="243723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 flipH="1">
            <a:off x="7036047" y="243723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 flipH="1">
            <a:off x="6601266" y="243723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 flipH="1">
            <a:off x="6601265" y="2437287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 flipH="1">
            <a:off x="6159509" y="691833"/>
            <a:ext cx="723136" cy="675311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 rot="10800000" flipH="1">
            <a:off x="7453802" y="1133937"/>
            <a:ext cx="721863" cy="67972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0" name="Google Shape;380;p31"/>
          <p:cNvSpPr/>
          <p:nvPr/>
        </p:nvSpPr>
        <p:spPr>
          <a:xfrm rot="5400000">
            <a:off x="6805366" y="1784696"/>
            <a:ext cx="265955" cy="677165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 txBox="1"/>
          <p:nvPr/>
        </p:nvSpPr>
        <p:spPr>
          <a:xfrm>
            <a:off x="1326975" y="3303775"/>
            <a:ext cx="35622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including icons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,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/>
          <p:nvPr/>
        </p:nvSpPr>
        <p:spPr>
          <a:xfrm flipH="1">
            <a:off x="8005740" y="846725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"/>
          <p:cNvSpPr/>
          <p:nvPr/>
        </p:nvSpPr>
        <p:spPr>
          <a:xfrm flipH="1">
            <a:off x="7979670" y="846725"/>
            <a:ext cx="717018" cy="67513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2"/>
          <p:cNvSpPr/>
          <p:nvPr/>
        </p:nvSpPr>
        <p:spPr>
          <a:xfrm flipH="1">
            <a:off x="7999612" y="1708432"/>
            <a:ext cx="705135" cy="675076"/>
          </a:xfrm>
          <a:custGeom>
            <a:avLst/>
            <a:gdLst/>
            <a:ahLst/>
            <a:cxnLst/>
            <a:rect l="l" t="t" r="r" b="b"/>
            <a:pathLst>
              <a:path w="11987" h="11476" extrusionOk="0">
                <a:moveTo>
                  <a:pt x="2479" y="0"/>
                </a:moveTo>
                <a:cubicBezTo>
                  <a:pt x="1580" y="0"/>
                  <a:pt x="787" y="578"/>
                  <a:pt x="508" y="1433"/>
                </a:cubicBezTo>
                <a:cubicBezTo>
                  <a:pt x="228" y="2285"/>
                  <a:pt x="534" y="3229"/>
                  <a:pt x="1264" y="3757"/>
                </a:cubicBezTo>
                <a:cubicBezTo>
                  <a:pt x="1791" y="4128"/>
                  <a:pt x="2104" y="4727"/>
                  <a:pt x="2117" y="5365"/>
                </a:cubicBezTo>
                <a:lnTo>
                  <a:pt x="2117" y="6055"/>
                </a:lnTo>
                <a:cubicBezTo>
                  <a:pt x="2104" y="6719"/>
                  <a:pt x="1785" y="7344"/>
                  <a:pt x="1244" y="7735"/>
                </a:cubicBezTo>
                <a:cubicBezTo>
                  <a:pt x="1" y="8653"/>
                  <a:pt x="170" y="10554"/>
                  <a:pt x="1544" y="11251"/>
                </a:cubicBezTo>
                <a:cubicBezTo>
                  <a:pt x="1850" y="11405"/>
                  <a:pt x="2168" y="11476"/>
                  <a:pt x="2478" y="11476"/>
                </a:cubicBezTo>
                <a:cubicBezTo>
                  <a:pt x="3566" y="11476"/>
                  <a:pt x="4553" y="10602"/>
                  <a:pt x="4558" y="9402"/>
                </a:cubicBezTo>
                <a:lnTo>
                  <a:pt x="4558" y="9388"/>
                </a:lnTo>
                <a:cubicBezTo>
                  <a:pt x="4538" y="8386"/>
                  <a:pt x="4923" y="7429"/>
                  <a:pt x="5626" y="6713"/>
                </a:cubicBezTo>
                <a:lnTo>
                  <a:pt x="6824" y="5515"/>
                </a:lnTo>
                <a:cubicBezTo>
                  <a:pt x="7657" y="4694"/>
                  <a:pt x="8757" y="4206"/>
                  <a:pt x="9929" y="4154"/>
                </a:cubicBezTo>
                <a:lnTo>
                  <a:pt x="9955" y="4154"/>
                </a:lnTo>
                <a:cubicBezTo>
                  <a:pt x="11114" y="4082"/>
                  <a:pt x="11987" y="3073"/>
                  <a:pt x="11902" y="1921"/>
                </a:cubicBezTo>
                <a:cubicBezTo>
                  <a:pt x="11816" y="829"/>
                  <a:pt x="10905" y="4"/>
                  <a:pt x="9836" y="4"/>
                </a:cubicBezTo>
                <a:cubicBezTo>
                  <a:pt x="9770" y="4"/>
                  <a:pt x="9703" y="7"/>
                  <a:pt x="9636" y="13"/>
                </a:cubicBezTo>
                <a:lnTo>
                  <a:pt x="9636" y="7"/>
                </a:lnTo>
                <a:cubicBezTo>
                  <a:pt x="8640" y="91"/>
                  <a:pt x="7846" y="866"/>
                  <a:pt x="7742" y="1856"/>
                </a:cubicBezTo>
                <a:cubicBezTo>
                  <a:pt x="7742" y="1888"/>
                  <a:pt x="7735" y="1921"/>
                  <a:pt x="7735" y="1953"/>
                </a:cubicBezTo>
                <a:cubicBezTo>
                  <a:pt x="7670" y="3119"/>
                  <a:pt x="7188" y="4226"/>
                  <a:pt x="6368" y="5052"/>
                </a:cubicBezTo>
                <a:lnTo>
                  <a:pt x="4239" y="7175"/>
                </a:lnTo>
                <a:cubicBezTo>
                  <a:pt x="4091" y="7323"/>
                  <a:pt x="3900" y="7395"/>
                  <a:pt x="3712" y="7395"/>
                </a:cubicBezTo>
                <a:cubicBezTo>
                  <a:pt x="3461" y="7395"/>
                  <a:pt x="3215" y="7269"/>
                  <a:pt x="3074" y="7032"/>
                </a:cubicBezTo>
                <a:cubicBezTo>
                  <a:pt x="2872" y="6687"/>
                  <a:pt x="2761" y="6296"/>
                  <a:pt x="2768" y="5899"/>
                </a:cubicBezTo>
                <a:lnTo>
                  <a:pt x="2768" y="5456"/>
                </a:lnTo>
                <a:cubicBezTo>
                  <a:pt x="2774" y="4786"/>
                  <a:pt x="3113" y="4154"/>
                  <a:pt x="3666" y="3776"/>
                </a:cubicBezTo>
                <a:cubicBezTo>
                  <a:pt x="4408" y="3262"/>
                  <a:pt x="4727" y="2325"/>
                  <a:pt x="4460" y="1459"/>
                </a:cubicBezTo>
                <a:cubicBezTo>
                  <a:pt x="4193" y="599"/>
                  <a:pt x="3399" y="7"/>
                  <a:pt x="2494" y="0"/>
                </a:cubicBezTo>
                <a:cubicBezTo>
                  <a:pt x="2489" y="0"/>
                  <a:pt x="2484" y="0"/>
                  <a:pt x="247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476423" y="3665479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912248" y="4096303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439247" y="3665361"/>
            <a:ext cx="723136" cy="675311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476423" y="3234596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"/>
          <p:cNvSpPr/>
          <p:nvPr/>
        </p:nvSpPr>
        <p:spPr>
          <a:xfrm>
            <a:off x="596875" y="484133"/>
            <a:ext cx="1143264" cy="244241"/>
          </a:xfrm>
          <a:custGeom>
            <a:avLst/>
            <a:gdLst/>
            <a:ahLst/>
            <a:cxnLst/>
            <a:rect l="l" t="t" r="r" b="b"/>
            <a:pathLst>
              <a:path w="19435" h="4152" extrusionOk="0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3"/>
          <p:cNvSpPr/>
          <p:nvPr/>
        </p:nvSpPr>
        <p:spPr>
          <a:xfrm rot="-5400000">
            <a:off x="4208178" y="4104771"/>
            <a:ext cx="244418" cy="244359"/>
          </a:xfrm>
          <a:custGeom>
            <a:avLst/>
            <a:gdLst/>
            <a:ahLst/>
            <a:cxnLst/>
            <a:rect l="l" t="t" r="r" b="b"/>
            <a:pathLst>
              <a:path w="4155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3"/>
          <p:cNvSpPr/>
          <p:nvPr/>
        </p:nvSpPr>
        <p:spPr>
          <a:xfrm rot="-5400000">
            <a:off x="4618090" y="3668789"/>
            <a:ext cx="717018" cy="67513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 flipH="1">
            <a:off x="2945400" y="931238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1058571" y="2375638"/>
            <a:ext cx="35217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1058571" y="3252550"/>
            <a:ext cx="32334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3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5985033" y="2117399"/>
            <a:ext cx="24084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1986138" y="2117384"/>
            <a:ext cx="24084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986149" y="1706763"/>
            <a:ext cx="2408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5985036" y="1706763"/>
            <a:ext cx="24084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314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5"/>
          <p:cNvSpPr/>
          <p:nvPr/>
        </p:nvSpPr>
        <p:spPr>
          <a:xfrm>
            <a:off x="8498109" y="788637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636402" y="788637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067285" y="357813"/>
            <a:ext cx="244418" cy="244359"/>
          </a:xfrm>
          <a:custGeom>
            <a:avLst/>
            <a:gdLst/>
            <a:ahLst/>
            <a:cxnLst/>
            <a:rect l="l" t="t" r="r" b="b"/>
            <a:pathLst>
              <a:path w="4155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636402" y="357813"/>
            <a:ext cx="244418" cy="244359"/>
          </a:xfrm>
          <a:custGeom>
            <a:avLst/>
            <a:gdLst/>
            <a:ahLst/>
            <a:cxnLst/>
            <a:rect l="l" t="t" r="r" b="b"/>
            <a:pathLst>
              <a:path w="4155" h="4154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051579" y="788637"/>
            <a:ext cx="717018" cy="67513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7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356801" y="928000"/>
            <a:ext cx="40452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4356738" y="2641964"/>
            <a:ext cx="4045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7"/>
          <p:cNvSpPr/>
          <p:nvPr/>
        </p:nvSpPr>
        <p:spPr>
          <a:xfrm>
            <a:off x="3919565" y="526621"/>
            <a:ext cx="265955" cy="677165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/>
          <p:nvPr/>
        </p:nvSpPr>
        <p:spPr>
          <a:xfrm rot="10800000">
            <a:off x="3470531" y="3699699"/>
            <a:ext cx="1134087" cy="675135"/>
          </a:xfrm>
          <a:custGeom>
            <a:avLst/>
            <a:gdLst/>
            <a:ahLst/>
            <a:cxnLst/>
            <a:rect l="l" t="t" r="r" b="b"/>
            <a:pathLst>
              <a:path w="19279" h="11477" extrusionOk="0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 hasCustomPrompt="1"/>
          </p:nvPr>
        </p:nvSpPr>
        <p:spPr>
          <a:xfrm flipH="1">
            <a:off x="3277675" y="1603154"/>
            <a:ext cx="9966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742050" y="1812125"/>
            <a:ext cx="2306100" cy="6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2"/>
          </p:nvPr>
        </p:nvSpPr>
        <p:spPr>
          <a:xfrm>
            <a:off x="742050" y="1476475"/>
            <a:ext cx="230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3"/>
          </p:nvPr>
        </p:nvSpPr>
        <p:spPr>
          <a:xfrm>
            <a:off x="2270700" y="526625"/>
            <a:ext cx="46026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277675" y="3082164"/>
            <a:ext cx="9966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742050" y="3290650"/>
            <a:ext cx="2306100" cy="6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6"/>
          </p:nvPr>
        </p:nvSpPr>
        <p:spPr>
          <a:xfrm>
            <a:off x="742050" y="2955000"/>
            <a:ext cx="230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7" hasCustomPrompt="1"/>
          </p:nvPr>
        </p:nvSpPr>
        <p:spPr>
          <a:xfrm>
            <a:off x="4867075" y="1603154"/>
            <a:ext cx="9966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8"/>
          </p:nvPr>
        </p:nvSpPr>
        <p:spPr>
          <a:xfrm flipH="1">
            <a:off x="6087154" y="1812125"/>
            <a:ext cx="2306100" cy="6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9"/>
          </p:nvPr>
        </p:nvSpPr>
        <p:spPr>
          <a:xfrm flipH="1">
            <a:off x="6087154" y="1476475"/>
            <a:ext cx="230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67075" y="3082164"/>
            <a:ext cx="9966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4"/>
          </p:nvPr>
        </p:nvSpPr>
        <p:spPr>
          <a:xfrm flipH="1">
            <a:off x="6087154" y="3290642"/>
            <a:ext cx="2306100" cy="6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5"/>
          </p:nvPr>
        </p:nvSpPr>
        <p:spPr>
          <a:xfrm flipH="1">
            <a:off x="6087154" y="2954992"/>
            <a:ext cx="230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5" name="Google Shape;135;p13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" name="Google Shape;136;p13"/>
          <p:cNvGrpSpPr/>
          <p:nvPr/>
        </p:nvGrpSpPr>
        <p:grpSpPr>
          <a:xfrm rot="-5400000">
            <a:off x="288656" y="302237"/>
            <a:ext cx="772283" cy="723676"/>
            <a:chOff x="684236" y="4244586"/>
            <a:chExt cx="772283" cy="723676"/>
          </a:xfrm>
        </p:grpSpPr>
        <p:grpSp>
          <p:nvGrpSpPr>
            <p:cNvPr id="137" name="Google Shape;137;p13"/>
            <p:cNvGrpSpPr/>
            <p:nvPr/>
          </p:nvGrpSpPr>
          <p:grpSpPr>
            <a:xfrm>
              <a:off x="733675" y="4244587"/>
              <a:ext cx="722844" cy="723676"/>
              <a:chOff x="622275" y="4230287"/>
              <a:chExt cx="722844" cy="723676"/>
            </a:xfrm>
          </p:grpSpPr>
          <p:sp>
            <p:nvSpPr>
              <p:cNvPr id="138" name="Google Shape;138;p13"/>
              <p:cNvSpPr/>
              <p:nvPr/>
            </p:nvSpPr>
            <p:spPr>
              <a:xfrm rot="-5400000">
                <a:off x="1056225" y="4714412"/>
                <a:ext cx="239400" cy="239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 rot="-5400000">
                <a:off x="1056225" y="4279632"/>
                <a:ext cx="239400" cy="239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 rot="-5400000">
                <a:off x="622425" y="4714412"/>
                <a:ext cx="239400" cy="239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 rot="-2700000" flipH="1">
                <a:off x="1056276" y="4279844"/>
                <a:ext cx="239285" cy="239285"/>
              </a:xfrm>
              <a:prstGeom prst="teardrop">
                <a:avLst>
                  <a:gd name="adj" fmla="val 10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2" name="Google Shape;142;p13"/>
              <p:cNvCxnSpPr/>
              <p:nvPr/>
            </p:nvCxnSpPr>
            <p:spPr>
              <a:xfrm>
                <a:off x="953775" y="4212125"/>
                <a:ext cx="0" cy="37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13"/>
            <p:cNvSpPr/>
            <p:nvPr/>
          </p:nvSpPr>
          <p:spPr>
            <a:xfrm rot="-5400000">
              <a:off x="733825" y="4290933"/>
              <a:ext cx="239400" cy="239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rot="-8100000" flipH="1">
              <a:off x="1167676" y="4294144"/>
              <a:ext cx="239285" cy="239285"/>
            </a:xfrm>
            <a:prstGeom prst="teardrop">
              <a:avLst>
                <a:gd name="adj" fmla="val 1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13"/>
            <p:cNvCxnSpPr/>
            <p:nvPr/>
          </p:nvCxnSpPr>
          <p:spPr>
            <a:xfrm rot="10800000">
              <a:off x="1287325" y="4409600"/>
              <a:ext cx="0" cy="464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Google Shape;146;p13"/>
            <p:cNvSpPr/>
            <p:nvPr/>
          </p:nvSpPr>
          <p:spPr>
            <a:xfrm rot="8100000" flipH="1">
              <a:off x="733793" y="4294144"/>
              <a:ext cx="239285" cy="239285"/>
            </a:xfrm>
            <a:prstGeom prst="teardrop">
              <a:avLst>
                <a:gd name="adj" fmla="val 1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3"/>
          <p:cNvSpPr/>
          <p:nvPr/>
        </p:nvSpPr>
        <p:spPr>
          <a:xfrm rot="5400000">
            <a:off x="333462" y="324212"/>
            <a:ext cx="721863" cy="679725"/>
          </a:xfrm>
          <a:custGeom>
            <a:avLst/>
            <a:gdLst/>
            <a:ahLst/>
            <a:cxnLst/>
            <a:rect l="l" t="t" r="r" b="b"/>
            <a:pathLst>
              <a:path w="12189" h="11477" extrusionOk="0">
                <a:moveTo>
                  <a:pt x="2333" y="0"/>
                </a:moveTo>
                <a:cubicBezTo>
                  <a:pt x="1473" y="0"/>
                  <a:pt x="700" y="544"/>
                  <a:pt x="397" y="1355"/>
                </a:cubicBezTo>
                <a:cubicBezTo>
                  <a:pt x="98" y="2181"/>
                  <a:pt x="345" y="3106"/>
                  <a:pt x="1016" y="3666"/>
                </a:cubicBezTo>
                <a:cubicBezTo>
                  <a:pt x="1648" y="4187"/>
                  <a:pt x="2019" y="4968"/>
                  <a:pt x="2019" y="5788"/>
                </a:cubicBezTo>
                <a:lnTo>
                  <a:pt x="2019" y="5821"/>
                </a:lnTo>
                <a:cubicBezTo>
                  <a:pt x="2012" y="6583"/>
                  <a:pt x="1654" y="7305"/>
                  <a:pt x="1049" y="7781"/>
                </a:cubicBezTo>
                <a:cubicBezTo>
                  <a:pt x="85" y="8549"/>
                  <a:pt x="0" y="9994"/>
                  <a:pt x="879" y="10867"/>
                </a:cubicBezTo>
                <a:cubicBezTo>
                  <a:pt x="1285" y="11276"/>
                  <a:pt x="1814" y="11476"/>
                  <a:pt x="2342" y="11476"/>
                </a:cubicBezTo>
                <a:cubicBezTo>
                  <a:pt x="2948" y="11476"/>
                  <a:pt x="3551" y="11212"/>
                  <a:pt x="3965" y="10697"/>
                </a:cubicBezTo>
                <a:cubicBezTo>
                  <a:pt x="4434" y="10092"/>
                  <a:pt x="5157" y="9734"/>
                  <a:pt x="5925" y="9727"/>
                </a:cubicBezTo>
                <a:cubicBezTo>
                  <a:pt x="6765" y="9734"/>
                  <a:pt x="7559" y="10111"/>
                  <a:pt x="8093" y="10749"/>
                </a:cubicBezTo>
                <a:cubicBezTo>
                  <a:pt x="8514" y="11239"/>
                  <a:pt x="9093" y="11473"/>
                  <a:pt x="9667" y="11473"/>
                </a:cubicBezTo>
                <a:cubicBezTo>
                  <a:pt x="10415" y="11473"/>
                  <a:pt x="11155" y="11075"/>
                  <a:pt x="11531" y="10320"/>
                </a:cubicBezTo>
                <a:cubicBezTo>
                  <a:pt x="12188" y="8992"/>
                  <a:pt x="11277" y="7416"/>
                  <a:pt x="9799" y="7325"/>
                </a:cubicBezTo>
                <a:lnTo>
                  <a:pt x="9792" y="7331"/>
                </a:lnTo>
                <a:cubicBezTo>
                  <a:pt x="9745" y="7328"/>
                  <a:pt x="9698" y="7327"/>
                  <a:pt x="9652" y="7327"/>
                </a:cubicBezTo>
                <a:cubicBezTo>
                  <a:pt x="9039" y="7327"/>
                  <a:pt x="8460" y="7602"/>
                  <a:pt x="8067" y="8080"/>
                </a:cubicBezTo>
                <a:cubicBezTo>
                  <a:pt x="7533" y="8712"/>
                  <a:pt x="6752" y="9076"/>
                  <a:pt x="5925" y="9076"/>
                </a:cubicBezTo>
                <a:cubicBezTo>
                  <a:pt x="5163" y="9070"/>
                  <a:pt x="4441" y="8718"/>
                  <a:pt x="3972" y="8113"/>
                </a:cubicBezTo>
                <a:cubicBezTo>
                  <a:pt x="3874" y="7995"/>
                  <a:pt x="3770" y="7885"/>
                  <a:pt x="3653" y="7787"/>
                </a:cubicBezTo>
                <a:cubicBezTo>
                  <a:pt x="3041" y="7305"/>
                  <a:pt x="2676" y="6570"/>
                  <a:pt x="2670" y="5788"/>
                </a:cubicBezTo>
                <a:cubicBezTo>
                  <a:pt x="2663" y="4981"/>
                  <a:pt x="3021" y="4206"/>
                  <a:pt x="3646" y="3692"/>
                </a:cubicBezTo>
                <a:cubicBezTo>
                  <a:pt x="4330" y="3145"/>
                  <a:pt x="4597" y="2227"/>
                  <a:pt x="4304" y="1394"/>
                </a:cubicBezTo>
                <a:cubicBezTo>
                  <a:pt x="4017" y="567"/>
                  <a:pt x="3243" y="7"/>
                  <a:pt x="2364" y="0"/>
                </a:cubicBezTo>
                <a:cubicBezTo>
                  <a:pt x="2353" y="0"/>
                  <a:pt x="2343" y="0"/>
                  <a:pt x="2333" y="0"/>
                </a:cubicBez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 rot="5400000">
            <a:off x="7865911" y="600263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3"/>
          <p:cNvSpPr/>
          <p:nvPr/>
        </p:nvSpPr>
        <p:spPr>
          <a:xfrm rot="5400000">
            <a:off x="8299711" y="600263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5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1" name="Google Shape;191;p19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19"/>
          <p:cNvSpPr txBox="1">
            <a:spLocks noGrp="1"/>
          </p:cNvSpPr>
          <p:nvPr>
            <p:ph type="title" hasCustomPrompt="1"/>
          </p:nvPr>
        </p:nvSpPr>
        <p:spPr>
          <a:xfrm flipH="1">
            <a:off x="4353547" y="931238"/>
            <a:ext cx="16602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3" name="Google Shape;193;p19"/>
          <p:cNvSpPr txBox="1">
            <a:spLocks noGrp="1"/>
          </p:cNvSpPr>
          <p:nvPr>
            <p:ph type="title" idx="2"/>
          </p:nvPr>
        </p:nvSpPr>
        <p:spPr>
          <a:xfrm>
            <a:off x="4291700" y="2375625"/>
            <a:ext cx="39435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"/>
          </p:nvPr>
        </p:nvSpPr>
        <p:spPr>
          <a:xfrm>
            <a:off x="4626500" y="3252538"/>
            <a:ext cx="3237000" cy="5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1"/>
          </p:nvPr>
        </p:nvSpPr>
        <p:spPr>
          <a:xfrm>
            <a:off x="845750" y="2933150"/>
            <a:ext cx="21057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2"/>
          </p:nvPr>
        </p:nvSpPr>
        <p:spPr>
          <a:xfrm>
            <a:off x="845760" y="2534413"/>
            <a:ext cx="2105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3"/>
          </p:nvPr>
        </p:nvSpPr>
        <p:spPr>
          <a:xfrm>
            <a:off x="3519150" y="2933150"/>
            <a:ext cx="21057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4"/>
          </p:nvPr>
        </p:nvSpPr>
        <p:spPr>
          <a:xfrm>
            <a:off x="3519160" y="2534413"/>
            <a:ext cx="2105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5"/>
          </p:nvPr>
        </p:nvSpPr>
        <p:spPr>
          <a:xfrm>
            <a:off x="6192550" y="2933150"/>
            <a:ext cx="21057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6"/>
          </p:nvPr>
        </p:nvSpPr>
        <p:spPr>
          <a:xfrm>
            <a:off x="6192560" y="2534413"/>
            <a:ext cx="2105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enor Sans"/>
              <a:buNone/>
              <a:defRPr sz="20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742000" y="526625"/>
            <a:ext cx="59796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8" name="Google Shape;218;p21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1"/>
          <p:cNvSpPr/>
          <p:nvPr/>
        </p:nvSpPr>
        <p:spPr>
          <a:xfrm>
            <a:off x="7864465" y="813341"/>
            <a:ext cx="694782" cy="675311"/>
          </a:xfrm>
          <a:custGeom>
            <a:avLst/>
            <a:gdLst/>
            <a:ahLst/>
            <a:cxnLst/>
            <a:rect l="l" t="t" r="r" b="b"/>
            <a:pathLst>
              <a:path w="11811" h="11480" extrusionOk="0">
                <a:moveTo>
                  <a:pt x="2082" y="1"/>
                </a:moveTo>
                <a:cubicBezTo>
                  <a:pt x="1847" y="1"/>
                  <a:pt x="1610" y="41"/>
                  <a:pt x="1381" y="125"/>
                </a:cubicBezTo>
                <a:cubicBezTo>
                  <a:pt x="554" y="418"/>
                  <a:pt x="7" y="1199"/>
                  <a:pt x="0" y="2072"/>
                </a:cubicBezTo>
                <a:cubicBezTo>
                  <a:pt x="0" y="2951"/>
                  <a:pt x="547" y="3732"/>
                  <a:pt x="1374" y="4025"/>
                </a:cubicBezTo>
                <a:cubicBezTo>
                  <a:pt x="1606" y="4110"/>
                  <a:pt x="1846" y="4151"/>
                  <a:pt x="2083" y="4151"/>
                </a:cubicBezTo>
                <a:cubicBezTo>
                  <a:pt x="2687" y="4151"/>
                  <a:pt x="3275" y="3886"/>
                  <a:pt x="3672" y="3400"/>
                </a:cubicBezTo>
                <a:cubicBezTo>
                  <a:pt x="4206" y="2749"/>
                  <a:pt x="5000" y="2371"/>
                  <a:pt x="5840" y="2365"/>
                </a:cubicBezTo>
                <a:lnTo>
                  <a:pt x="6029" y="2365"/>
                </a:lnTo>
                <a:cubicBezTo>
                  <a:pt x="6036" y="2365"/>
                  <a:pt x="6042" y="2365"/>
                  <a:pt x="6049" y="2365"/>
                </a:cubicBezTo>
                <a:cubicBezTo>
                  <a:pt x="6732" y="2365"/>
                  <a:pt x="7374" y="2696"/>
                  <a:pt x="7774" y="3257"/>
                </a:cubicBezTo>
                <a:cubicBezTo>
                  <a:pt x="7898" y="3439"/>
                  <a:pt x="8054" y="3602"/>
                  <a:pt x="8230" y="3732"/>
                </a:cubicBezTo>
                <a:cubicBezTo>
                  <a:pt x="8848" y="4214"/>
                  <a:pt x="9206" y="4956"/>
                  <a:pt x="9200" y="5744"/>
                </a:cubicBezTo>
                <a:lnTo>
                  <a:pt x="9200" y="5809"/>
                </a:lnTo>
                <a:cubicBezTo>
                  <a:pt x="9187" y="6577"/>
                  <a:pt x="8822" y="7300"/>
                  <a:pt x="8210" y="7769"/>
                </a:cubicBezTo>
                <a:cubicBezTo>
                  <a:pt x="7507" y="8309"/>
                  <a:pt x="7234" y="9233"/>
                  <a:pt x="7514" y="10073"/>
                </a:cubicBezTo>
                <a:cubicBezTo>
                  <a:pt x="7800" y="10907"/>
                  <a:pt x="8581" y="11473"/>
                  <a:pt x="9467" y="11480"/>
                </a:cubicBezTo>
                <a:cubicBezTo>
                  <a:pt x="9472" y="11480"/>
                  <a:pt x="9477" y="11480"/>
                  <a:pt x="9482" y="11480"/>
                </a:cubicBezTo>
                <a:cubicBezTo>
                  <a:pt x="10361" y="11480"/>
                  <a:pt x="11142" y="10928"/>
                  <a:pt x="11439" y="10099"/>
                </a:cubicBezTo>
                <a:cubicBezTo>
                  <a:pt x="11732" y="9266"/>
                  <a:pt x="11466" y="8335"/>
                  <a:pt x="10775" y="7782"/>
                </a:cubicBezTo>
                <a:cubicBezTo>
                  <a:pt x="10196" y="7332"/>
                  <a:pt x="9857" y="6642"/>
                  <a:pt x="9851" y="5907"/>
                </a:cubicBezTo>
                <a:lnTo>
                  <a:pt x="9851" y="5633"/>
                </a:lnTo>
                <a:cubicBezTo>
                  <a:pt x="9857" y="4871"/>
                  <a:pt x="10209" y="4155"/>
                  <a:pt x="10801" y="3680"/>
                </a:cubicBezTo>
                <a:cubicBezTo>
                  <a:pt x="11758" y="2886"/>
                  <a:pt x="11811" y="1434"/>
                  <a:pt x="10912" y="574"/>
                </a:cubicBezTo>
                <a:cubicBezTo>
                  <a:pt x="10507" y="193"/>
                  <a:pt x="9994" y="7"/>
                  <a:pt x="9485" y="7"/>
                </a:cubicBezTo>
                <a:cubicBezTo>
                  <a:pt x="8855" y="7"/>
                  <a:pt x="8230" y="291"/>
                  <a:pt x="7820" y="841"/>
                </a:cubicBezTo>
                <a:cubicBezTo>
                  <a:pt x="7429" y="1382"/>
                  <a:pt x="6804" y="1701"/>
                  <a:pt x="6140" y="1714"/>
                </a:cubicBezTo>
                <a:lnTo>
                  <a:pt x="5775" y="1714"/>
                </a:lnTo>
                <a:cubicBezTo>
                  <a:pt x="5768" y="1714"/>
                  <a:pt x="5761" y="1714"/>
                  <a:pt x="5753" y="1714"/>
                </a:cubicBezTo>
                <a:cubicBezTo>
                  <a:pt x="4954" y="1714"/>
                  <a:pt x="4195" y="1363"/>
                  <a:pt x="3679" y="757"/>
                </a:cubicBezTo>
                <a:cubicBezTo>
                  <a:pt x="3276" y="269"/>
                  <a:pt x="2687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7429475" y="382533"/>
            <a:ext cx="1143264" cy="244241"/>
          </a:xfrm>
          <a:custGeom>
            <a:avLst/>
            <a:gdLst/>
            <a:ahLst/>
            <a:cxnLst/>
            <a:rect l="l" t="t" r="r" b="b"/>
            <a:pathLst>
              <a:path w="19435" h="4152" extrusionOk="0">
                <a:moveTo>
                  <a:pt x="2082" y="1"/>
                </a:moveTo>
                <a:cubicBezTo>
                  <a:pt x="1834" y="1"/>
                  <a:pt x="1583" y="45"/>
                  <a:pt x="1342" y="137"/>
                </a:cubicBezTo>
                <a:cubicBezTo>
                  <a:pt x="534" y="449"/>
                  <a:pt x="0" y="1224"/>
                  <a:pt x="13" y="2090"/>
                </a:cubicBezTo>
                <a:cubicBezTo>
                  <a:pt x="20" y="2956"/>
                  <a:pt x="560" y="3724"/>
                  <a:pt x="1368" y="4023"/>
                </a:cubicBezTo>
                <a:cubicBezTo>
                  <a:pt x="1601" y="4109"/>
                  <a:pt x="1843" y="4151"/>
                  <a:pt x="2082" y="4151"/>
                </a:cubicBezTo>
                <a:cubicBezTo>
                  <a:pt x="2676" y="4151"/>
                  <a:pt x="3256" y="3895"/>
                  <a:pt x="3659" y="3431"/>
                </a:cubicBezTo>
                <a:cubicBezTo>
                  <a:pt x="4200" y="2786"/>
                  <a:pt x="4994" y="2409"/>
                  <a:pt x="5834" y="2402"/>
                </a:cubicBezTo>
                <a:lnTo>
                  <a:pt x="5997" y="2402"/>
                </a:lnTo>
                <a:cubicBezTo>
                  <a:pt x="6726" y="2402"/>
                  <a:pt x="7403" y="2747"/>
                  <a:pt x="7839" y="3327"/>
                </a:cubicBezTo>
                <a:cubicBezTo>
                  <a:pt x="8251" y="3874"/>
                  <a:pt x="8872" y="4151"/>
                  <a:pt x="9494" y="4151"/>
                </a:cubicBezTo>
                <a:cubicBezTo>
                  <a:pt x="10071" y="4151"/>
                  <a:pt x="10649" y="3913"/>
                  <a:pt x="11062" y="3431"/>
                </a:cubicBezTo>
                <a:cubicBezTo>
                  <a:pt x="11602" y="2786"/>
                  <a:pt x="12397" y="2409"/>
                  <a:pt x="13236" y="2402"/>
                </a:cubicBezTo>
                <a:lnTo>
                  <a:pt x="13373" y="2402"/>
                </a:lnTo>
                <a:cubicBezTo>
                  <a:pt x="14115" y="2409"/>
                  <a:pt x="14812" y="2760"/>
                  <a:pt x="15261" y="3353"/>
                </a:cubicBezTo>
                <a:cubicBezTo>
                  <a:pt x="15680" y="3890"/>
                  <a:pt x="16287" y="4150"/>
                  <a:pt x="16892" y="4150"/>
                </a:cubicBezTo>
                <a:cubicBezTo>
                  <a:pt x="17621" y="4150"/>
                  <a:pt x="18347" y="3770"/>
                  <a:pt x="18731" y="3040"/>
                </a:cubicBezTo>
                <a:cubicBezTo>
                  <a:pt x="19435" y="1712"/>
                  <a:pt x="18530" y="97"/>
                  <a:pt x="17026" y="6"/>
                </a:cubicBezTo>
                <a:cubicBezTo>
                  <a:pt x="16980" y="3"/>
                  <a:pt x="16935" y="2"/>
                  <a:pt x="16890" y="2"/>
                </a:cubicBezTo>
                <a:cubicBezTo>
                  <a:pt x="16249" y="2"/>
                  <a:pt x="15638" y="303"/>
                  <a:pt x="15248" y="820"/>
                </a:cubicBezTo>
                <a:cubicBezTo>
                  <a:pt x="14799" y="1406"/>
                  <a:pt x="14102" y="1751"/>
                  <a:pt x="13367" y="1751"/>
                </a:cubicBezTo>
                <a:lnTo>
                  <a:pt x="13236" y="1751"/>
                </a:lnTo>
                <a:cubicBezTo>
                  <a:pt x="12397" y="1738"/>
                  <a:pt x="11602" y="1367"/>
                  <a:pt x="11062" y="722"/>
                </a:cubicBezTo>
                <a:cubicBezTo>
                  <a:pt x="10649" y="240"/>
                  <a:pt x="10071" y="2"/>
                  <a:pt x="9494" y="2"/>
                </a:cubicBezTo>
                <a:cubicBezTo>
                  <a:pt x="8872" y="2"/>
                  <a:pt x="8251" y="279"/>
                  <a:pt x="7839" y="827"/>
                </a:cubicBezTo>
                <a:cubicBezTo>
                  <a:pt x="7403" y="1406"/>
                  <a:pt x="6726" y="1745"/>
                  <a:pt x="5997" y="1751"/>
                </a:cubicBezTo>
                <a:lnTo>
                  <a:pt x="5906" y="1751"/>
                </a:lnTo>
                <a:cubicBezTo>
                  <a:pt x="5033" y="1738"/>
                  <a:pt x="4206" y="1354"/>
                  <a:pt x="3640" y="696"/>
                </a:cubicBezTo>
                <a:cubicBezTo>
                  <a:pt x="3234" y="245"/>
                  <a:pt x="2664" y="1"/>
                  <a:pt x="20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subTitle" idx="1"/>
          </p:nvPr>
        </p:nvSpPr>
        <p:spPr>
          <a:xfrm>
            <a:off x="1192200" y="2144263"/>
            <a:ext cx="3123300" cy="11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title"/>
          </p:nvPr>
        </p:nvSpPr>
        <p:spPr>
          <a:xfrm>
            <a:off x="832050" y="1266388"/>
            <a:ext cx="3483300" cy="603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25" name="Google Shape;325;p28"/>
          <p:cNvCxnSpPr/>
          <p:nvPr/>
        </p:nvCxnSpPr>
        <p:spPr>
          <a:xfrm rot="10800000">
            <a:off x="742050" y="4518650"/>
            <a:ext cx="694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28"/>
          <p:cNvSpPr/>
          <p:nvPr/>
        </p:nvSpPr>
        <p:spPr>
          <a:xfrm>
            <a:off x="5079699" y="316642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"/>
          <p:cNvSpPr/>
          <p:nvPr/>
        </p:nvSpPr>
        <p:spPr>
          <a:xfrm>
            <a:off x="5514480" y="316642"/>
            <a:ext cx="239400" cy="23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8"/>
          <p:cNvSpPr/>
          <p:nvPr/>
        </p:nvSpPr>
        <p:spPr>
          <a:xfrm rot="10800000" flipH="1">
            <a:off x="922312" y="3524374"/>
            <a:ext cx="1134087" cy="675135"/>
          </a:xfrm>
          <a:custGeom>
            <a:avLst/>
            <a:gdLst/>
            <a:ahLst/>
            <a:cxnLst/>
            <a:rect l="l" t="t" r="r" b="b"/>
            <a:pathLst>
              <a:path w="19279" h="11477" extrusionOk="0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enor Sans"/>
              <a:buNone/>
              <a:defRPr sz="28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●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○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"/>
              <a:buChar char="■"/>
              <a:defRPr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ctr">
              <a:buNone/>
              <a:defRPr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5" r:id="rId7"/>
    <p:sldLayoutId id="2147483667" r:id="rId8"/>
    <p:sldLayoutId id="2147483674" r:id="rId9"/>
    <p:sldLayoutId id="2147483677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96" name="Google Shape;396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ctrTitle"/>
          </p:nvPr>
        </p:nvSpPr>
        <p:spPr>
          <a:xfrm>
            <a:off x="829725" y="2032943"/>
            <a:ext cx="47907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SATURN</a:t>
            </a:r>
            <a:r>
              <a:rPr lang="en" b="1" dirty="0" smtClean="0"/>
              <a:t>SYNC</a:t>
            </a:r>
            <a:endParaRPr b="1"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1"/>
          </p:nvPr>
        </p:nvSpPr>
        <p:spPr>
          <a:xfrm>
            <a:off x="1030525" y="4052637"/>
            <a:ext cx="38619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 presentation made by Andrey </a:t>
            </a:r>
            <a:r>
              <a:rPr lang="en-US" dirty="0" err="1" smtClean="0"/>
              <a:t>Mutlu</a:t>
            </a:r>
            <a:endParaRPr dirty="0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2"/>
          </p:nvPr>
        </p:nvSpPr>
        <p:spPr>
          <a:xfrm>
            <a:off x="829725" y="2789274"/>
            <a:ext cx="3959100" cy="41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“Harvesting Connections”</a:t>
            </a:r>
            <a:endParaRPr dirty="0"/>
          </a:p>
        </p:txBody>
      </p:sp>
      <p:sp>
        <p:nvSpPr>
          <p:cNvPr id="405" name="Google Shape;405;p36"/>
          <p:cNvSpPr/>
          <p:nvPr/>
        </p:nvSpPr>
        <p:spPr>
          <a:xfrm>
            <a:off x="829725" y="4202162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6977850" y="539225"/>
            <a:ext cx="1424400" cy="412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10</a:t>
            </a:r>
            <a:r>
              <a:rPr lang="en" sz="1500" dirty="0" smtClean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th </a:t>
            </a:r>
            <a:r>
              <a:rPr lang="en" sz="1500" dirty="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rPr>
              <a:t>grade</a:t>
            </a:r>
            <a:endParaRPr sz="900" dirty="0">
              <a:solidFill>
                <a:schemeClr val="dk1"/>
              </a:solidFill>
              <a:latin typeface="Tenor Sans"/>
              <a:ea typeface="Tenor Sans"/>
              <a:cs typeface="Tenor Sans"/>
              <a:sym typeface="Tenor Sans"/>
            </a:endParaRPr>
          </a:p>
        </p:txBody>
      </p:sp>
      <p:pic>
        <p:nvPicPr>
          <p:cNvPr id="1026" name="Picture 2" descr="SaturnSyn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89274"/>
            <a:ext cx="2001450" cy="15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5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79" name="Google Shape;1079;p65"/>
          <p:cNvSpPr txBox="1">
            <a:spLocks noGrp="1"/>
          </p:cNvSpPr>
          <p:nvPr>
            <p:ph type="title"/>
          </p:nvPr>
        </p:nvSpPr>
        <p:spPr>
          <a:xfrm flipH="1">
            <a:off x="4353547" y="931238"/>
            <a:ext cx="16602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80" name="Google Shape;1080;p65"/>
          <p:cNvSpPr txBox="1">
            <a:spLocks noGrp="1"/>
          </p:cNvSpPr>
          <p:nvPr>
            <p:ph type="title" idx="2"/>
          </p:nvPr>
        </p:nvSpPr>
        <p:spPr>
          <a:xfrm>
            <a:off x="3933165" y="2344431"/>
            <a:ext cx="2500964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Repository</a:t>
            </a:r>
            <a:endParaRPr dirty="0"/>
          </a:p>
        </p:txBody>
      </p:sp>
      <p:sp>
        <p:nvSpPr>
          <p:cNvPr id="1082" name="Google Shape;1082;p65"/>
          <p:cNvSpPr/>
          <p:nvPr/>
        </p:nvSpPr>
        <p:spPr>
          <a:xfrm>
            <a:off x="2465817" y="642013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7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65"/>
          <p:cNvSpPr/>
          <p:nvPr/>
        </p:nvSpPr>
        <p:spPr>
          <a:xfrm>
            <a:off x="2465817" y="1072837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7" y="1"/>
                </a:moveTo>
                <a:cubicBezTo>
                  <a:pt x="932" y="1"/>
                  <a:pt x="1" y="932"/>
                  <a:pt x="1" y="2078"/>
                </a:cubicBezTo>
                <a:cubicBezTo>
                  <a:pt x="1" y="3224"/>
                  <a:pt x="932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65"/>
          <p:cNvSpPr/>
          <p:nvPr/>
        </p:nvSpPr>
        <p:spPr>
          <a:xfrm>
            <a:off x="2034992" y="642013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65"/>
          <p:cNvSpPr/>
          <p:nvPr/>
        </p:nvSpPr>
        <p:spPr>
          <a:xfrm>
            <a:off x="2034992" y="1072837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65"/>
          <p:cNvSpPr/>
          <p:nvPr/>
        </p:nvSpPr>
        <p:spPr>
          <a:xfrm>
            <a:off x="1604109" y="642013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65"/>
          <p:cNvSpPr/>
          <p:nvPr/>
        </p:nvSpPr>
        <p:spPr>
          <a:xfrm>
            <a:off x="1604109" y="1503720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65"/>
          <p:cNvSpPr/>
          <p:nvPr/>
        </p:nvSpPr>
        <p:spPr>
          <a:xfrm>
            <a:off x="1173285" y="642013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65"/>
          <p:cNvSpPr/>
          <p:nvPr/>
        </p:nvSpPr>
        <p:spPr>
          <a:xfrm>
            <a:off x="742402" y="642013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4" y="4154"/>
                  <a:pt x="4155" y="3223"/>
                  <a:pt x="4155" y="2077"/>
                </a:cubicBezTo>
                <a:cubicBezTo>
                  <a:pt x="4155" y="931"/>
                  <a:pt x="3224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65"/>
          <p:cNvSpPr/>
          <p:nvPr/>
        </p:nvSpPr>
        <p:spPr>
          <a:xfrm>
            <a:off x="742049" y="1072837"/>
            <a:ext cx="1134087" cy="675135"/>
          </a:xfrm>
          <a:custGeom>
            <a:avLst/>
            <a:gdLst/>
            <a:ahLst/>
            <a:cxnLst/>
            <a:rect l="l" t="t" r="r" b="b"/>
            <a:pathLst>
              <a:path w="19279" h="11477" extrusionOk="0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65"/>
          <p:cNvSpPr/>
          <p:nvPr/>
        </p:nvSpPr>
        <p:spPr>
          <a:xfrm>
            <a:off x="1183654" y="3629789"/>
            <a:ext cx="244065" cy="244359"/>
          </a:xfrm>
          <a:custGeom>
            <a:avLst/>
            <a:gdLst/>
            <a:ahLst/>
            <a:cxnLst/>
            <a:rect l="l" t="t" r="r" b="b"/>
            <a:pathLst>
              <a:path w="4149" h="4154" extrusionOk="0">
                <a:moveTo>
                  <a:pt x="2071" y="0"/>
                </a:moveTo>
                <a:cubicBezTo>
                  <a:pt x="925" y="0"/>
                  <a:pt x="1" y="931"/>
                  <a:pt x="1" y="2077"/>
                </a:cubicBezTo>
                <a:cubicBezTo>
                  <a:pt x="1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65"/>
          <p:cNvSpPr/>
          <p:nvPr/>
        </p:nvSpPr>
        <p:spPr>
          <a:xfrm>
            <a:off x="1183654" y="2768082"/>
            <a:ext cx="244065" cy="244359"/>
          </a:xfrm>
          <a:custGeom>
            <a:avLst/>
            <a:gdLst/>
            <a:ahLst/>
            <a:cxnLst/>
            <a:rect l="l" t="t" r="r" b="b"/>
            <a:pathLst>
              <a:path w="4149" h="4154" extrusionOk="0">
                <a:moveTo>
                  <a:pt x="2071" y="0"/>
                </a:moveTo>
                <a:cubicBezTo>
                  <a:pt x="925" y="0"/>
                  <a:pt x="1" y="931"/>
                  <a:pt x="1" y="2077"/>
                </a:cubicBezTo>
                <a:cubicBezTo>
                  <a:pt x="1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65"/>
          <p:cNvSpPr/>
          <p:nvPr/>
        </p:nvSpPr>
        <p:spPr>
          <a:xfrm>
            <a:off x="1183654" y="2337199"/>
            <a:ext cx="244065" cy="244418"/>
          </a:xfrm>
          <a:custGeom>
            <a:avLst/>
            <a:gdLst/>
            <a:ahLst/>
            <a:cxnLst/>
            <a:rect l="l" t="t" r="r" b="b"/>
            <a:pathLst>
              <a:path w="4149" h="4155" extrusionOk="0">
                <a:moveTo>
                  <a:pt x="2071" y="1"/>
                </a:moveTo>
                <a:cubicBezTo>
                  <a:pt x="925" y="1"/>
                  <a:pt x="1" y="932"/>
                  <a:pt x="1" y="2078"/>
                </a:cubicBezTo>
                <a:cubicBezTo>
                  <a:pt x="1" y="3224"/>
                  <a:pt x="925" y="4155"/>
                  <a:pt x="2071" y="4155"/>
                </a:cubicBezTo>
                <a:cubicBezTo>
                  <a:pt x="3217" y="4155"/>
                  <a:pt x="4148" y="3224"/>
                  <a:pt x="4148" y="2078"/>
                </a:cubicBezTo>
                <a:cubicBezTo>
                  <a:pt x="4148" y="932"/>
                  <a:pt x="3217" y="1"/>
                  <a:pt x="2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65"/>
          <p:cNvSpPr/>
          <p:nvPr/>
        </p:nvSpPr>
        <p:spPr>
          <a:xfrm>
            <a:off x="747830" y="2337199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1"/>
                </a:moveTo>
                <a:cubicBezTo>
                  <a:pt x="932" y="1"/>
                  <a:pt x="1" y="932"/>
                  <a:pt x="1" y="2078"/>
                </a:cubicBezTo>
                <a:cubicBezTo>
                  <a:pt x="1" y="3224"/>
                  <a:pt x="932" y="4155"/>
                  <a:pt x="2078" y="4155"/>
                </a:cubicBezTo>
                <a:cubicBezTo>
                  <a:pt x="3224" y="4155"/>
                  <a:pt x="4155" y="3224"/>
                  <a:pt x="4155" y="2078"/>
                </a:cubicBezTo>
                <a:cubicBezTo>
                  <a:pt x="4155" y="932"/>
                  <a:pt x="3224" y="1"/>
                  <a:pt x="20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65"/>
          <p:cNvSpPr/>
          <p:nvPr/>
        </p:nvSpPr>
        <p:spPr>
          <a:xfrm>
            <a:off x="709948" y="2767846"/>
            <a:ext cx="720077" cy="1106204"/>
          </a:xfrm>
          <a:custGeom>
            <a:avLst/>
            <a:gdLst/>
            <a:ahLst/>
            <a:cxnLst/>
            <a:rect l="l" t="t" r="r" b="b"/>
            <a:pathLst>
              <a:path w="12241" h="18805" extrusionOk="0">
                <a:moveTo>
                  <a:pt x="2712" y="1"/>
                </a:moveTo>
                <a:cubicBezTo>
                  <a:pt x="2199" y="1"/>
                  <a:pt x="1677" y="192"/>
                  <a:pt x="1257" y="616"/>
                </a:cubicBezTo>
                <a:cubicBezTo>
                  <a:pt x="0" y="1873"/>
                  <a:pt x="808" y="4028"/>
                  <a:pt x="2585" y="4151"/>
                </a:cubicBezTo>
                <a:lnTo>
                  <a:pt x="2598" y="4151"/>
                </a:lnTo>
                <a:cubicBezTo>
                  <a:pt x="3763" y="4197"/>
                  <a:pt x="4870" y="4666"/>
                  <a:pt x="5704" y="5480"/>
                </a:cubicBezTo>
                <a:lnTo>
                  <a:pt x="7019" y="6782"/>
                </a:lnTo>
                <a:cubicBezTo>
                  <a:pt x="7709" y="7472"/>
                  <a:pt x="8080" y="8416"/>
                  <a:pt x="8054" y="9386"/>
                </a:cubicBezTo>
                <a:lnTo>
                  <a:pt x="8054" y="9412"/>
                </a:lnTo>
                <a:cubicBezTo>
                  <a:pt x="8080" y="10389"/>
                  <a:pt x="7709" y="11326"/>
                  <a:pt x="7019" y="12016"/>
                </a:cubicBezTo>
                <a:lnTo>
                  <a:pt x="4427" y="14588"/>
                </a:lnTo>
                <a:cubicBezTo>
                  <a:pt x="4313" y="14699"/>
                  <a:pt x="4166" y="14753"/>
                  <a:pt x="4021" y="14753"/>
                </a:cubicBezTo>
                <a:cubicBezTo>
                  <a:pt x="3834" y="14753"/>
                  <a:pt x="3649" y="14665"/>
                  <a:pt x="3536" y="14497"/>
                </a:cubicBezTo>
                <a:cubicBezTo>
                  <a:pt x="3301" y="14145"/>
                  <a:pt x="3047" y="13689"/>
                  <a:pt x="3047" y="13325"/>
                </a:cubicBezTo>
                <a:lnTo>
                  <a:pt x="3047" y="12902"/>
                </a:lnTo>
                <a:cubicBezTo>
                  <a:pt x="3041" y="12179"/>
                  <a:pt x="3379" y="11502"/>
                  <a:pt x="3952" y="11072"/>
                </a:cubicBezTo>
                <a:cubicBezTo>
                  <a:pt x="4668" y="10545"/>
                  <a:pt x="4968" y="9614"/>
                  <a:pt x="4694" y="8761"/>
                </a:cubicBezTo>
                <a:cubicBezTo>
                  <a:pt x="4421" y="7915"/>
                  <a:pt x="3627" y="7335"/>
                  <a:pt x="2735" y="7329"/>
                </a:cubicBezTo>
                <a:cubicBezTo>
                  <a:pt x="2730" y="7329"/>
                  <a:pt x="2725" y="7329"/>
                  <a:pt x="2719" y="7329"/>
                </a:cubicBezTo>
                <a:cubicBezTo>
                  <a:pt x="1834" y="7329"/>
                  <a:pt x="1040" y="7893"/>
                  <a:pt x="755" y="8728"/>
                </a:cubicBezTo>
                <a:cubicBezTo>
                  <a:pt x="469" y="9575"/>
                  <a:pt x="755" y="10512"/>
                  <a:pt x="1465" y="11053"/>
                </a:cubicBezTo>
                <a:cubicBezTo>
                  <a:pt x="2045" y="11489"/>
                  <a:pt x="2390" y="12173"/>
                  <a:pt x="2396" y="12902"/>
                </a:cubicBezTo>
                <a:lnTo>
                  <a:pt x="2396" y="13357"/>
                </a:lnTo>
                <a:cubicBezTo>
                  <a:pt x="2390" y="14035"/>
                  <a:pt x="2058" y="14660"/>
                  <a:pt x="1504" y="15044"/>
                </a:cubicBezTo>
                <a:cubicBezTo>
                  <a:pt x="248" y="15949"/>
                  <a:pt x="391" y="17863"/>
                  <a:pt x="1771" y="18572"/>
                </a:cubicBezTo>
                <a:cubicBezTo>
                  <a:pt x="2081" y="18732"/>
                  <a:pt x="2404" y="18805"/>
                  <a:pt x="2718" y="18805"/>
                </a:cubicBezTo>
                <a:cubicBezTo>
                  <a:pt x="3805" y="18805"/>
                  <a:pt x="4794" y="17932"/>
                  <a:pt x="4799" y="16730"/>
                </a:cubicBezTo>
                <a:lnTo>
                  <a:pt x="4799" y="16717"/>
                </a:lnTo>
                <a:cubicBezTo>
                  <a:pt x="4773" y="15740"/>
                  <a:pt x="5144" y="14803"/>
                  <a:pt x="5834" y="14113"/>
                </a:cubicBezTo>
                <a:lnTo>
                  <a:pt x="7461" y="12498"/>
                </a:lnTo>
                <a:cubicBezTo>
                  <a:pt x="8100" y="11847"/>
                  <a:pt x="8980" y="11480"/>
                  <a:pt x="9889" y="11480"/>
                </a:cubicBezTo>
                <a:cubicBezTo>
                  <a:pt x="9935" y="11480"/>
                  <a:pt x="9981" y="11481"/>
                  <a:pt x="10027" y="11482"/>
                </a:cubicBezTo>
                <a:lnTo>
                  <a:pt x="10124" y="11482"/>
                </a:lnTo>
                <a:cubicBezTo>
                  <a:pt x="11244" y="11476"/>
                  <a:pt x="12162" y="10590"/>
                  <a:pt x="12201" y="9477"/>
                </a:cubicBezTo>
                <a:cubicBezTo>
                  <a:pt x="12240" y="8357"/>
                  <a:pt x="11381" y="7413"/>
                  <a:pt x="10267" y="7335"/>
                </a:cubicBezTo>
                <a:cubicBezTo>
                  <a:pt x="10202" y="7329"/>
                  <a:pt x="10131" y="7329"/>
                  <a:pt x="10066" y="7329"/>
                </a:cubicBezTo>
                <a:cubicBezTo>
                  <a:pt x="10018" y="7331"/>
                  <a:pt x="9970" y="7332"/>
                  <a:pt x="9922" y="7332"/>
                </a:cubicBezTo>
                <a:cubicBezTo>
                  <a:pt x="9023" y="7332"/>
                  <a:pt x="8156" y="6983"/>
                  <a:pt x="7507" y="6359"/>
                </a:cubicBezTo>
                <a:lnTo>
                  <a:pt x="6153" y="5017"/>
                </a:lnTo>
                <a:cubicBezTo>
                  <a:pt x="5339" y="4204"/>
                  <a:pt x="4857" y="3116"/>
                  <a:pt x="4799" y="1964"/>
                </a:cubicBezTo>
                <a:lnTo>
                  <a:pt x="4799" y="1925"/>
                </a:lnTo>
                <a:cubicBezTo>
                  <a:pt x="4708" y="749"/>
                  <a:pt x="3727" y="1"/>
                  <a:pt x="27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65"/>
          <p:cNvSpPr/>
          <p:nvPr/>
        </p:nvSpPr>
        <p:spPr>
          <a:xfrm>
            <a:off x="4429447" y="680438"/>
            <a:ext cx="1508400" cy="150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7" name="Google Shape;1097;p65"/>
          <p:cNvSpPr/>
          <p:nvPr/>
        </p:nvSpPr>
        <p:spPr>
          <a:xfrm>
            <a:off x="4851057" y="1398257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69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175" name="Google Shape;1175;p69"/>
          <p:cNvSpPr txBox="1">
            <a:spLocks noGrp="1"/>
          </p:cNvSpPr>
          <p:nvPr>
            <p:ph type="title"/>
          </p:nvPr>
        </p:nvSpPr>
        <p:spPr>
          <a:xfrm>
            <a:off x="832050" y="1266388"/>
            <a:ext cx="3483300" cy="6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Repository</a:t>
            </a:r>
            <a:endParaRPr dirty="0"/>
          </a:p>
        </p:txBody>
      </p:sp>
      <p:grpSp>
        <p:nvGrpSpPr>
          <p:cNvPr id="1178" name="Google Shape;1178;p69"/>
          <p:cNvGrpSpPr/>
          <p:nvPr/>
        </p:nvGrpSpPr>
        <p:grpSpPr>
          <a:xfrm>
            <a:off x="5246832" y="1021018"/>
            <a:ext cx="3065116" cy="2473968"/>
            <a:chOff x="5246832" y="1021018"/>
            <a:chExt cx="3065116" cy="2473968"/>
          </a:xfrm>
        </p:grpSpPr>
        <p:grpSp>
          <p:nvGrpSpPr>
            <p:cNvPr id="1179" name="Google Shape;1179;p69"/>
            <p:cNvGrpSpPr/>
            <p:nvPr/>
          </p:nvGrpSpPr>
          <p:grpSpPr>
            <a:xfrm>
              <a:off x="5246832" y="1021018"/>
              <a:ext cx="3065116" cy="2473591"/>
              <a:chOff x="4572029" y="1415284"/>
              <a:chExt cx="2875343" cy="2319354"/>
            </a:xfrm>
          </p:grpSpPr>
          <p:sp>
            <p:nvSpPr>
              <p:cNvPr id="1180" name="Google Shape;1180;p69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1" name="Google Shape;1181;p69"/>
              <p:cNvGrpSpPr/>
              <p:nvPr/>
            </p:nvGrpSpPr>
            <p:grpSpPr>
              <a:xfrm>
                <a:off x="4572029" y="1415284"/>
                <a:ext cx="2875343" cy="1993093"/>
                <a:chOff x="3665856" y="822037"/>
                <a:chExt cx="4758139" cy="3243966"/>
              </a:xfrm>
            </p:grpSpPr>
            <p:sp>
              <p:nvSpPr>
                <p:cNvPr id="1182" name="Google Shape;1182;p69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3" name="Google Shape;1183;p69"/>
                <p:cNvGrpSpPr/>
                <p:nvPr/>
              </p:nvGrpSpPr>
              <p:grpSpPr>
                <a:xfrm>
                  <a:off x="3665856" y="822037"/>
                  <a:ext cx="4758139" cy="3243966"/>
                  <a:chOff x="518720" y="252435"/>
                  <a:chExt cx="6524255" cy="4448054"/>
                </a:xfrm>
              </p:grpSpPr>
              <p:sp>
                <p:nvSpPr>
                  <p:cNvPr id="1184" name="Google Shape;1184;p69"/>
                  <p:cNvSpPr/>
                  <p:nvPr/>
                </p:nvSpPr>
                <p:spPr>
                  <a:xfrm>
                    <a:off x="518720" y="4145941"/>
                    <a:ext cx="6524250" cy="554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69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cxnSp>
          <p:nvCxnSpPr>
            <p:cNvPr id="1186" name="Google Shape;1186;p69"/>
            <p:cNvCxnSpPr/>
            <p:nvPr/>
          </p:nvCxnSpPr>
          <p:spPr>
            <a:xfrm rot="10800000">
              <a:off x="5585168" y="3494986"/>
              <a:ext cx="2387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Картина 2"/>
          <p:cNvPicPr>
            <a:picLocks noChangeAspect="1"/>
          </p:cNvPicPr>
          <p:nvPr/>
        </p:nvPicPr>
        <p:blipFill rotWithShape="1">
          <a:blip r:embed="rId3"/>
          <a:srcRect l="-479" t="1" r="-240" b="-417"/>
          <a:stretch/>
        </p:blipFill>
        <p:spPr>
          <a:xfrm>
            <a:off x="5373757" y="1146312"/>
            <a:ext cx="2809460" cy="160351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70"/>
          <p:cNvSpPr txBox="1">
            <a:spLocks noGrp="1"/>
          </p:cNvSpPr>
          <p:nvPr>
            <p:ph type="ctrTitle"/>
          </p:nvPr>
        </p:nvSpPr>
        <p:spPr>
          <a:xfrm>
            <a:off x="1079913" y="459755"/>
            <a:ext cx="4642209" cy="2333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YOUR ATTENTION</a:t>
            </a:r>
            <a:endParaRPr dirty="0"/>
          </a:p>
        </p:txBody>
      </p:sp>
      <p:sp>
        <p:nvSpPr>
          <p:cNvPr id="1196" name="Google Shape;1196;p70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97" name="Google Shape;1197;p70"/>
          <p:cNvSpPr txBox="1">
            <a:spLocks noGrp="1"/>
          </p:cNvSpPr>
          <p:nvPr>
            <p:ph type="subTitle" idx="2"/>
          </p:nvPr>
        </p:nvSpPr>
        <p:spPr>
          <a:xfrm>
            <a:off x="1079913" y="2908737"/>
            <a:ext cx="30645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204" name="Google Shape;1204;p70"/>
          <p:cNvSpPr/>
          <p:nvPr/>
        </p:nvSpPr>
        <p:spPr>
          <a:xfrm>
            <a:off x="1079913" y="3459299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2" name="Google Shape;9352;p9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/>
          <p:nvPr/>
        </p:nvSpPr>
        <p:spPr>
          <a:xfrm>
            <a:off x="3358975" y="3005814"/>
            <a:ext cx="834000" cy="83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4948375" y="3005814"/>
            <a:ext cx="834000" cy="83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3358975" y="1526804"/>
            <a:ext cx="834000" cy="83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0"/>
          <p:cNvSpPr/>
          <p:nvPr/>
        </p:nvSpPr>
        <p:spPr>
          <a:xfrm>
            <a:off x="4948375" y="1526804"/>
            <a:ext cx="834000" cy="834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0"/>
          <p:cNvSpPr txBox="1">
            <a:spLocks noGrp="1"/>
          </p:cNvSpPr>
          <p:nvPr>
            <p:ph type="title"/>
          </p:nvPr>
        </p:nvSpPr>
        <p:spPr>
          <a:xfrm flipH="1">
            <a:off x="3277675" y="1603154"/>
            <a:ext cx="9966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0" name="Google Shape;440;p40"/>
          <p:cNvSpPr txBox="1">
            <a:spLocks noGrp="1"/>
          </p:cNvSpPr>
          <p:nvPr>
            <p:ph type="subTitle" idx="2"/>
          </p:nvPr>
        </p:nvSpPr>
        <p:spPr>
          <a:xfrm>
            <a:off x="774475" y="1774604"/>
            <a:ext cx="230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Team</a:t>
            </a:r>
            <a:endParaRPr dirty="0"/>
          </a:p>
        </p:txBody>
      </p:sp>
      <p:sp>
        <p:nvSpPr>
          <p:cNvPr id="441" name="Google Shape;441;p40"/>
          <p:cNvSpPr txBox="1">
            <a:spLocks noGrp="1"/>
          </p:cNvSpPr>
          <p:nvPr>
            <p:ph type="title" idx="3"/>
          </p:nvPr>
        </p:nvSpPr>
        <p:spPr>
          <a:xfrm>
            <a:off x="1831269" y="535594"/>
            <a:ext cx="5408935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Contents of the Presentation</a:t>
            </a:r>
            <a:endParaRPr dirty="0"/>
          </a:p>
        </p:txBody>
      </p:sp>
      <p:sp>
        <p:nvSpPr>
          <p:cNvPr id="442" name="Google Shape;442;p40"/>
          <p:cNvSpPr txBox="1">
            <a:spLocks noGrp="1"/>
          </p:cNvSpPr>
          <p:nvPr>
            <p:ph type="title" idx="4"/>
          </p:nvPr>
        </p:nvSpPr>
        <p:spPr>
          <a:xfrm flipH="1">
            <a:off x="3277675" y="3082164"/>
            <a:ext cx="9966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3</a:t>
            </a:r>
            <a:endParaRPr dirty="0"/>
          </a:p>
        </p:txBody>
      </p:sp>
      <p:sp>
        <p:nvSpPr>
          <p:cNvPr id="444" name="Google Shape;444;p40"/>
          <p:cNvSpPr txBox="1">
            <a:spLocks noGrp="1"/>
          </p:cNvSpPr>
          <p:nvPr>
            <p:ph type="subTitle" idx="6"/>
          </p:nvPr>
        </p:nvSpPr>
        <p:spPr>
          <a:xfrm>
            <a:off x="1577009" y="3252242"/>
            <a:ext cx="1503566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Script</a:t>
            </a:r>
            <a:endParaRPr dirty="0"/>
          </a:p>
        </p:txBody>
      </p:sp>
      <p:sp>
        <p:nvSpPr>
          <p:cNvPr id="445" name="Google Shape;445;p40"/>
          <p:cNvSpPr txBox="1">
            <a:spLocks noGrp="1"/>
          </p:cNvSpPr>
          <p:nvPr>
            <p:ph type="title" idx="7"/>
          </p:nvPr>
        </p:nvSpPr>
        <p:spPr>
          <a:xfrm>
            <a:off x="4867075" y="1603154"/>
            <a:ext cx="9966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2</a:t>
            </a:r>
            <a:endParaRPr dirty="0"/>
          </a:p>
        </p:txBody>
      </p:sp>
      <p:sp>
        <p:nvSpPr>
          <p:cNvPr id="447" name="Google Shape;447;p40"/>
          <p:cNvSpPr txBox="1">
            <a:spLocks noGrp="1"/>
          </p:cNvSpPr>
          <p:nvPr>
            <p:ph type="subTitle" idx="9"/>
          </p:nvPr>
        </p:nvSpPr>
        <p:spPr>
          <a:xfrm flipH="1">
            <a:off x="6087154" y="1774604"/>
            <a:ext cx="2306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Used Technologies</a:t>
            </a:r>
            <a:endParaRPr dirty="0"/>
          </a:p>
        </p:txBody>
      </p:sp>
      <p:sp>
        <p:nvSpPr>
          <p:cNvPr id="448" name="Google Shape;448;p40"/>
          <p:cNvSpPr txBox="1">
            <a:spLocks noGrp="1"/>
          </p:cNvSpPr>
          <p:nvPr>
            <p:ph type="title" idx="13"/>
          </p:nvPr>
        </p:nvSpPr>
        <p:spPr>
          <a:xfrm>
            <a:off x="4867075" y="3082164"/>
            <a:ext cx="996600" cy="6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5"/>
          </p:nvPr>
        </p:nvSpPr>
        <p:spPr>
          <a:xfrm flipH="1">
            <a:off x="6087154" y="3252242"/>
            <a:ext cx="1824394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Repository</a:t>
            </a:r>
            <a:endParaRPr dirty="0"/>
          </a:p>
        </p:txBody>
      </p:sp>
      <p:sp>
        <p:nvSpPr>
          <p:cNvPr id="451" name="Google Shape;451;p40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"/>
          <p:cNvSpPr/>
          <p:nvPr/>
        </p:nvSpPr>
        <p:spPr>
          <a:xfrm>
            <a:off x="2978850" y="680413"/>
            <a:ext cx="1508400" cy="150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title"/>
          </p:nvPr>
        </p:nvSpPr>
        <p:spPr>
          <a:xfrm flipH="1">
            <a:off x="2945400" y="931213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9" name="Google Shape;459;p41"/>
          <p:cNvSpPr txBox="1">
            <a:spLocks noGrp="1"/>
          </p:cNvSpPr>
          <p:nvPr>
            <p:ph type="title" idx="2"/>
          </p:nvPr>
        </p:nvSpPr>
        <p:spPr>
          <a:xfrm>
            <a:off x="2503056" y="2551291"/>
            <a:ext cx="2459987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Team</a:t>
            </a:r>
            <a:endParaRPr dirty="0"/>
          </a:p>
        </p:txBody>
      </p:sp>
      <p:sp>
        <p:nvSpPr>
          <p:cNvPr id="461" name="Google Shape;461;p41"/>
          <p:cNvSpPr/>
          <p:nvPr/>
        </p:nvSpPr>
        <p:spPr>
          <a:xfrm>
            <a:off x="3514337" y="137791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"/>
          <p:cNvSpPr/>
          <p:nvPr/>
        </p:nvSpPr>
        <p:spPr>
          <a:xfrm>
            <a:off x="7766732" y="713551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7766732" y="2006082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6905024" y="713551"/>
            <a:ext cx="244418" cy="244359"/>
          </a:xfrm>
          <a:custGeom>
            <a:avLst/>
            <a:gdLst/>
            <a:ahLst/>
            <a:cxnLst/>
            <a:rect l="l" t="t" r="r" b="b"/>
            <a:pathLst>
              <a:path w="4155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6867495" y="713492"/>
            <a:ext cx="1180029" cy="1106439"/>
          </a:xfrm>
          <a:custGeom>
            <a:avLst/>
            <a:gdLst/>
            <a:ahLst/>
            <a:cxnLst/>
            <a:rect l="l" t="t" r="r" b="b"/>
            <a:pathLst>
              <a:path w="20060" h="18809" extrusionOk="0">
                <a:moveTo>
                  <a:pt x="10038" y="1"/>
                </a:moveTo>
                <a:cubicBezTo>
                  <a:pt x="9145" y="1"/>
                  <a:pt x="8358" y="572"/>
                  <a:pt x="8073" y="1414"/>
                </a:cubicBezTo>
                <a:cubicBezTo>
                  <a:pt x="7787" y="2260"/>
                  <a:pt x="8073" y="3198"/>
                  <a:pt x="8790" y="3738"/>
                </a:cubicBezTo>
                <a:cubicBezTo>
                  <a:pt x="9369" y="4168"/>
                  <a:pt x="9708" y="4845"/>
                  <a:pt x="9714" y="5568"/>
                </a:cubicBezTo>
                <a:cubicBezTo>
                  <a:pt x="9701" y="6440"/>
                  <a:pt x="9323" y="7273"/>
                  <a:pt x="8659" y="7846"/>
                </a:cubicBezTo>
                <a:cubicBezTo>
                  <a:pt x="8549" y="7950"/>
                  <a:pt x="8445" y="8061"/>
                  <a:pt x="8353" y="8185"/>
                </a:cubicBezTo>
                <a:cubicBezTo>
                  <a:pt x="7963" y="8738"/>
                  <a:pt x="7338" y="9070"/>
                  <a:pt x="6661" y="9077"/>
                </a:cubicBezTo>
                <a:lnTo>
                  <a:pt x="6530" y="9077"/>
                </a:lnTo>
                <a:cubicBezTo>
                  <a:pt x="5658" y="9064"/>
                  <a:pt x="4831" y="8680"/>
                  <a:pt x="4265" y="8022"/>
                </a:cubicBezTo>
                <a:cubicBezTo>
                  <a:pt x="3859" y="7570"/>
                  <a:pt x="3289" y="7326"/>
                  <a:pt x="2707" y="7326"/>
                </a:cubicBezTo>
                <a:cubicBezTo>
                  <a:pt x="2459" y="7326"/>
                  <a:pt x="2208" y="7371"/>
                  <a:pt x="1967" y="7462"/>
                </a:cubicBezTo>
                <a:cubicBezTo>
                  <a:pt x="1159" y="7775"/>
                  <a:pt x="625" y="8549"/>
                  <a:pt x="638" y="9415"/>
                </a:cubicBezTo>
                <a:cubicBezTo>
                  <a:pt x="645" y="10281"/>
                  <a:pt x="1185" y="11050"/>
                  <a:pt x="1993" y="11349"/>
                </a:cubicBezTo>
                <a:cubicBezTo>
                  <a:pt x="2226" y="11435"/>
                  <a:pt x="2468" y="11476"/>
                  <a:pt x="2707" y="11476"/>
                </a:cubicBezTo>
                <a:cubicBezTo>
                  <a:pt x="3301" y="11476"/>
                  <a:pt x="3880" y="11221"/>
                  <a:pt x="4284" y="10757"/>
                </a:cubicBezTo>
                <a:cubicBezTo>
                  <a:pt x="4825" y="10112"/>
                  <a:pt x="5619" y="9734"/>
                  <a:pt x="6459" y="9728"/>
                </a:cubicBezTo>
                <a:lnTo>
                  <a:pt x="6622" y="9728"/>
                </a:lnTo>
                <a:cubicBezTo>
                  <a:pt x="6758" y="9728"/>
                  <a:pt x="6895" y="9741"/>
                  <a:pt x="7038" y="9767"/>
                </a:cubicBezTo>
                <a:cubicBezTo>
                  <a:pt x="7807" y="9923"/>
                  <a:pt x="8080" y="10880"/>
                  <a:pt x="7527" y="11440"/>
                </a:cubicBezTo>
                <a:lnTo>
                  <a:pt x="5691" y="13289"/>
                </a:lnTo>
                <a:cubicBezTo>
                  <a:pt x="4857" y="14109"/>
                  <a:pt x="3757" y="14591"/>
                  <a:pt x="2592" y="14650"/>
                </a:cubicBezTo>
                <a:cubicBezTo>
                  <a:pt x="2559" y="14650"/>
                  <a:pt x="2526" y="14656"/>
                  <a:pt x="2494" y="14656"/>
                </a:cubicBezTo>
                <a:cubicBezTo>
                  <a:pt x="743" y="14845"/>
                  <a:pt x="0" y="16987"/>
                  <a:pt x="1270" y="18211"/>
                </a:cubicBezTo>
                <a:cubicBezTo>
                  <a:pt x="1687" y="18615"/>
                  <a:pt x="2198" y="18798"/>
                  <a:pt x="2700" y="18798"/>
                </a:cubicBezTo>
                <a:cubicBezTo>
                  <a:pt x="3718" y="18798"/>
                  <a:pt x="4698" y="18047"/>
                  <a:pt x="4786" y="16870"/>
                </a:cubicBezTo>
                <a:lnTo>
                  <a:pt x="4786" y="16844"/>
                </a:lnTo>
                <a:cubicBezTo>
                  <a:pt x="4838" y="15679"/>
                  <a:pt x="5326" y="14572"/>
                  <a:pt x="6146" y="13745"/>
                </a:cubicBezTo>
                <a:lnTo>
                  <a:pt x="7950" y="11941"/>
                </a:lnTo>
                <a:cubicBezTo>
                  <a:pt x="8149" y="11742"/>
                  <a:pt x="8404" y="11647"/>
                  <a:pt x="8656" y="11647"/>
                </a:cubicBezTo>
                <a:cubicBezTo>
                  <a:pt x="9027" y="11647"/>
                  <a:pt x="9391" y="11854"/>
                  <a:pt x="9558" y="12234"/>
                </a:cubicBezTo>
                <a:cubicBezTo>
                  <a:pt x="9649" y="12417"/>
                  <a:pt x="9701" y="12612"/>
                  <a:pt x="9708" y="12814"/>
                </a:cubicBezTo>
                <a:lnTo>
                  <a:pt x="9708" y="12905"/>
                </a:lnTo>
                <a:cubicBezTo>
                  <a:pt x="9701" y="13777"/>
                  <a:pt x="9317" y="14598"/>
                  <a:pt x="8653" y="15171"/>
                </a:cubicBezTo>
                <a:cubicBezTo>
                  <a:pt x="8008" y="15744"/>
                  <a:pt x="7787" y="16662"/>
                  <a:pt x="8099" y="17469"/>
                </a:cubicBezTo>
                <a:cubicBezTo>
                  <a:pt x="8404" y="18271"/>
                  <a:pt x="9177" y="18797"/>
                  <a:pt x="10037" y="18797"/>
                </a:cubicBezTo>
                <a:cubicBezTo>
                  <a:pt x="10042" y="18797"/>
                  <a:pt x="10047" y="18797"/>
                  <a:pt x="10053" y="18797"/>
                </a:cubicBezTo>
                <a:cubicBezTo>
                  <a:pt x="10912" y="18791"/>
                  <a:pt x="11687" y="18250"/>
                  <a:pt x="11980" y="17436"/>
                </a:cubicBezTo>
                <a:cubicBezTo>
                  <a:pt x="12279" y="16623"/>
                  <a:pt x="12045" y="15711"/>
                  <a:pt x="11387" y="15151"/>
                </a:cubicBezTo>
                <a:cubicBezTo>
                  <a:pt x="10743" y="14611"/>
                  <a:pt x="10372" y="13816"/>
                  <a:pt x="10359" y="12977"/>
                </a:cubicBezTo>
                <a:lnTo>
                  <a:pt x="10359" y="12814"/>
                </a:lnTo>
                <a:cubicBezTo>
                  <a:pt x="10359" y="12742"/>
                  <a:pt x="10359" y="12677"/>
                  <a:pt x="10372" y="12606"/>
                </a:cubicBezTo>
                <a:cubicBezTo>
                  <a:pt x="10423" y="12032"/>
                  <a:pt x="10910" y="11678"/>
                  <a:pt x="11415" y="11678"/>
                </a:cubicBezTo>
                <a:cubicBezTo>
                  <a:pt x="11679" y="11678"/>
                  <a:pt x="11948" y="11775"/>
                  <a:pt x="12162" y="11987"/>
                </a:cubicBezTo>
                <a:lnTo>
                  <a:pt x="13920" y="13738"/>
                </a:lnTo>
                <a:cubicBezTo>
                  <a:pt x="14747" y="14572"/>
                  <a:pt x="15229" y="15679"/>
                  <a:pt x="15287" y="16850"/>
                </a:cubicBezTo>
                <a:cubicBezTo>
                  <a:pt x="15287" y="16876"/>
                  <a:pt x="15294" y="16909"/>
                  <a:pt x="15294" y="16942"/>
                </a:cubicBezTo>
                <a:cubicBezTo>
                  <a:pt x="15414" y="18089"/>
                  <a:pt x="16378" y="18809"/>
                  <a:pt x="17374" y="18809"/>
                </a:cubicBezTo>
                <a:cubicBezTo>
                  <a:pt x="17887" y="18809"/>
                  <a:pt x="18409" y="18618"/>
                  <a:pt x="18829" y="18198"/>
                </a:cubicBezTo>
                <a:cubicBezTo>
                  <a:pt x="20059" y="16961"/>
                  <a:pt x="19311" y="14845"/>
                  <a:pt x="17572" y="14663"/>
                </a:cubicBezTo>
                <a:lnTo>
                  <a:pt x="17579" y="14663"/>
                </a:lnTo>
                <a:cubicBezTo>
                  <a:pt x="17546" y="14663"/>
                  <a:pt x="17514" y="14656"/>
                  <a:pt x="17481" y="14656"/>
                </a:cubicBezTo>
                <a:cubicBezTo>
                  <a:pt x="16316" y="14598"/>
                  <a:pt x="15216" y="14109"/>
                  <a:pt x="14382" y="13289"/>
                </a:cubicBezTo>
                <a:lnTo>
                  <a:pt x="12631" y="11525"/>
                </a:lnTo>
                <a:cubicBezTo>
                  <a:pt x="12012" y="10900"/>
                  <a:pt x="12377" y="9819"/>
                  <a:pt x="13249" y="9734"/>
                </a:cubicBezTo>
                <a:cubicBezTo>
                  <a:pt x="13321" y="9728"/>
                  <a:pt x="13386" y="9728"/>
                  <a:pt x="13458" y="9728"/>
                </a:cubicBezTo>
                <a:lnTo>
                  <a:pt x="13542" y="9728"/>
                </a:lnTo>
                <a:cubicBezTo>
                  <a:pt x="14415" y="9734"/>
                  <a:pt x="15242" y="10118"/>
                  <a:pt x="15815" y="10776"/>
                </a:cubicBezTo>
                <a:cubicBezTo>
                  <a:pt x="16215" y="11231"/>
                  <a:pt x="16780" y="11476"/>
                  <a:pt x="17360" y="11476"/>
                </a:cubicBezTo>
                <a:cubicBezTo>
                  <a:pt x="17610" y="11476"/>
                  <a:pt x="17863" y="11430"/>
                  <a:pt x="18106" y="11336"/>
                </a:cubicBezTo>
                <a:cubicBezTo>
                  <a:pt x="18914" y="11023"/>
                  <a:pt x="19447" y="10249"/>
                  <a:pt x="19434" y="9383"/>
                </a:cubicBezTo>
                <a:cubicBezTo>
                  <a:pt x="19428" y="8517"/>
                  <a:pt x="18888" y="7749"/>
                  <a:pt x="18080" y="7449"/>
                </a:cubicBezTo>
                <a:cubicBezTo>
                  <a:pt x="17848" y="7365"/>
                  <a:pt x="17607" y="7325"/>
                  <a:pt x="17369" y="7325"/>
                </a:cubicBezTo>
                <a:cubicBezTo>
                  <a:pt x="16774" y="7325"/>
                  <a:pt x="16193" y="7579"/>
                  <a:pt x="15789" y="8048"/>
                </a:cubicBezTo>
                <a:cubicBezTo>
                  <a:pt x="15248" y="8686"/>
                  <a:pt x="14454" y="9064"/>
                  <a:pt x="13614" y="9077"/>
                </a:cubicBezTo>
                <a:lnTo>
                  <a:pt x="13419" y="9077"/>
                </a:lnTo>
                <a:cubicBezTo>
                  <a:pt x="12742" y="9070"/>
                  <a:pt x="12110" y="8738"/>
                  <a:pt x="11726" y="8185"/>
                </a:cubicBezTo>
                <a:cubicBezTo>
                  <a:pt x="11635" y="8061"/>
                  <a:pt x="11531" y="7950"/>
                  <a:pt x="11420" y="7846"/>
                </a:cubicBezTo>
                <a:cubicBezTo>
                  <a:pt x="10756" y="7273"/>
                  <a:pt x="10372" y="6440"/>
                  <a:pt x="10365" y="5568"/>
                </a:cubicBezTo>
                <a:cubicBezTo>
                  <a:pt x="10359" y="4858"/>
                  <a:pt x="10691" y="4181"/>
                  <a:pt x="11264" y="3758"/>
                </a:cubicBezTo>
                <a:cubicBezTo>
                  <a:pt x="11986" y="3224"/>
                  <a:pt x="12286" y="2293"/>
                  <a:pt x="12012" y="1440"/>
                </a:cubicBezTo>
                <a:cubicBezTo>
                  <a:pt x="11739" y="587"/>
                  <a:pt x="10945" y="8"/>
                  <a:pt x="10053" y="1"/>
                </a:cubicBezTo>
                <a:cubicBezTo>
                  <a:pt x="10048" y="1"/>
                  <a:pt x="10043" y="1"/>
                  <a:pt x="10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/>
          <p:nvPr/>
        </p:nvSpPr>
        <p:spPr>
          <a:xfrm>
            <a:off x="7753084" y="2867532"/>
            <a:ext cx="244418" cy="244418"/>
          </a:xfrm>
          <a:custGeom>
            <a:avLst/>
            <a:gdLst/>
            <a:ahLst/>
            <a:cxnLst/>
            <a:rect l="l" t="t" r="r" b="b"/>
            <a:pathLst>
              <a:path w="4155" h="4155" extrusionOk="0">
                <a:moveTo>
                  <a:pt x="2078" y="0"/>
                </a:moveTo>
                <a:cubicBezTo>
                  <a:pt x="932" y="0"/>
                  <a:pt x="1" y="931"/>
                  <a:pt x="1" y="2077"/>
                </a:cubicBezTo>
                <a:cubicBezTo>
                  <a:pt x="1" y="3223"/>
                  <a:pt x="932" y="4154"/>
                  <a:pt x="2078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1"/>
          <p:cNvSpPr/>
          <p:nvPr/>
        </p:nvSpPr>
        <p:spPr>
          <a:xfrm>
            <a:off x="6905024" y="2440512"/>
            <a:ext cx="1134087" cy="675135"/>
          </a:xfrm>
          <a:custGeom>
            <a:avLst/>
            <a:gdLst/>
            <a:ahLst/>
            <a:cxnLst/>
            <a:rect l="l" t="t" r="r" b="b"/>
            <a:pathLst>
              <a:path w="19279" h="11477" extrusionOk="0">
                <a:moveTo>
                  <a:pt x="16863" y="1"/>
                </a:moveTo>
                <a:lnTo>
                  <a:pt x="16856" y="7"/>
                </a:lnTo>
                <a:cubicBezTo>
                  <a:pt x="16812" y="4"/>
                  <a:pt x="16767" y="3"/>
                  <a:pt x="16722" y="3"/>
                </a:cubicBezTo>
                <a:cubicBezTo>
                  <a:pt x="16062" y="3"/>
                  <a:pt x="15443" y="317"/>
                  <a:pt x="15053" y="860"/>
                </a:cubicBezTo>
                <a:cubicBezTo>
                  <a:pt x="14634" y="1421"/>
                  <a:pt x="13972" y="1752"/>
                  <a:pt x="13270" y="1752"/>
                </a:cubicBezTo>
                <a:cubicBezTo>
                  <a:pt x="13263" y="1752"/>
                  <a:pt x="13256" y="1752"/>
                  <a:pt x="13249" y="1752"/>
                </a:cubicBezTo>
                <a:lnTo>
                  <a:pt x="13152" y="1752"/>
                </a:lnTo>
                <a:cubicBezTo>
                  <a:pt x="12312" y="1746"/>
                  <a:pt x="11518" y="1368"/>
                  <a:pt x="10977" y="724"/>
                </a:cubicBezTo>
                <a:cubicBezTo>
                  <a:pt x="10564" y="244"/>
                  <a:pt x="9987" y="6"/>
                  <a:pt x="9410" y="6"/>
                </a:cubicBezTo>
                <a:cubicBezTo>
                  <a:pt x="8796" y="6"/>
                  <a:pt x="8183" y="275"/>
                  <a:pt x="7767" y="808"/>
                </a:cubicBezTo>
                <a:cubicBezTo>
                  <a:pt x="7288" y="1403"/>
                  <a:pt x="6570" y="1753"/>
                  <a:pt x="5804" y="1753"/>
                </a:cubicBezTo>
                <a:cubicBezTo>
                  <a:pt x="5790" y="1753"/>
                  <a:pt x="5776" y="1752"/>
                  <a:pt x="5762" y="1752"/>
                </a:cubicBezTo>
                <a:lnTo>
                  <a:pt x="5665" y="1752"/>
                </a:lnTo>
                <a:cubicBezTo>
                  <a:pt x="4896" y="1746"/>
                  <a:pt x="4174" y="1388"/>
                  <a:pt x="3705" y="782"/>
                </a:cubicBezTo>
                <a:cubicBezTo>
                  <a:pt x="3303" y="281"/>
                  <a:pt x="2702" y="3"/>
                  <a:pt x="2084" y="3"/>
                </a:cubicBezTo>
                <a:cubicBezTo>
                  <a:pt x="1851" y="3"/>
                  <a:pt x="1615" y="43"/>
                  <a:pt x="1387" y="125"/>
                </a:cubicBezTo>
                <a:cubicBezTo>
                  <a:pt x="554" y="418"/>
                  <a:pt x="0" y="1212"/>
                  <a:pt x="7" y="2091"/>
                </a:cubicBezTo>
                <a:cubicBezTo>
                  <a:pt x="13" y="2976"/>
                  <a:pt x="580" y="3757"/>
                  <a:pt x="1413" y="4044"/>
                </a:cubicBezTo>
                <a:cubicBezTo>
                  <a:pt x="1633" y="4119"/>
                  <a:pt x="1859" y="4155"/>
                  <a:pt x="2082" y="4155"/>
                </a:cubicBezTo>
                <a:cubicBezTo>
                  <a:pt x="2711" y="4155"/>
                  <a:pt x="3319" y="3868"/>
                  <a:pt x="3718" y="3354"/>
                </a:cubicBezTo>
                <a:cubicBezTo>
                  <a:pt x="4167" y="2761"/>
                  <a:pt x="4864" y="2410"/>
                  <a:pt x="5606" y="2403"/>
                </a:cubicBezTo>
                <a:lnTo>
                  <a:pt x="5795" y="2403"/>
                </a:lnTo>
                <a:cubicBezTo>
                  <a:pt x="6576" y="2416"/>
                  <a:pt x="7312" y="2774"/>
                  <a:pt x="7794" y="3386"/>
                </a:cubicBezTo>
                <a:cubicBezTo>
                  <a:pt x="7878" y="3491"/>
                  <a:pt x="7969" y="3582"/>
                  <a:pt x="8073" y="3666"/>
                </a:cubicBezTo>
                <a:cubicBezTo>
                  <a:pt x="8718" y="4213"/>
                  <a:pt x="9083" y="5021"/>
                  <a:pt x="9083" y="5867"/>
                </a:cubicBezTo>
                <a:cubicBezTo>
                  <a:pt x="9083" y="6609"/>
                  <a:pt x="8738" y="7306"/>
                  <a:pt x="8152" y="7755"/>
                </a:cubicBezTo>
                <a:cubicBezTo>
                  <a:pt x="7989" y="7879"/>
                  <a:pt x="7846" y="8028"/>
                  <a:pt x="7722" y="8198"/>
                </a:cubicBezTo>
                <a:cubicBezTo>
                  <a:pt x="7331" y="8745"/>
                  <a:pt x="6700" y="9070"/>
                  <a:pt x="6029" y="9077"/>
                </a:cubicBezTo>
                <a:lnTo>
                  <a:pt x="5899" y="9077"/>
                </a:lnTo>
                <a:cubicBezTo>
                  <a:pt x="5027" y="9064"/>
                  <a:pt x="4200" y="8679"/>
                  <a:pt x="3633" y="8022"/>
                </a:cubicBezTo>
                <a:cubicBezTo>
                  <a:pt x="3227" y="7570"/>
                  <a:pt x="2658" y="7326"/>
                  <a:pt x="2075" y="7326"/>
                </a:cubicBezTo>
                <a:cubicBezTo>
                  <a:pt x="1827" y="7326"/>
                  <a:pt x="1576" y="7371"/>
                  <a:pt x="1335" y="7462"/>
                </a:cubicBezTo>
                <a:cubicBezTo>
                  <a:pt x="528" y="7774"/>
                  <a:pt x="0" y="8549"/>
                  <a:pt x="7" y="9415"/>
                </a:cubicBezTo>
                <a:cubicBezTo>
                  <a:pt x="13" y="10281"/>
                  <a:pt x="554" y="11049"/>
                  <a:pt x="1368" y="11349"/>
                </a:cubicBezTo>
                <a:cubicBezTo>
                  <a:pt x="1599" y="11435"/>
                  <a:pt x="1840" y="11476"/>
                  <a:pt x="2078" y="11476"/>
                </a:cubicBezTo>
                <a:cubicBezTo>
                  <a:pt x="2670" y="11476"/>
                  <a:pt x="3249" y="11221"/>
                  <a:pt x="3653" y="10756"/>
                </a:cubicBezTo>
                <a:cubicBezTo>
                  <a:pt x="4193" y="10112"/>
                  <a:pt x="4987" y="9734"/>
                  <a:pt x="5827" y="9728"/>
                </a:cubicBezTo>
                <a:lnTo>
                  <a:pt x="6036" y="9728"/>
                </a:lnTo>
                <a:cubicBezTo>
                  <a:pt x="6706" y="9734"/>
                  <a:pt x="7338" y="10066"/>
                  <a:pt x="7722" y="10613"/>
                </a:cubicBezTo>
                <a:cubicBezTo>
                  <a:pt x="8129" y="11183"/>
                  <a:pt x="8764" y="11477"/>
                  <a:pt x="9404" y="11477"/>
                </a:cubicBezTo>
                <a:cubicBezTo>
                  <a:pt x="9920" y="11477"/>
                  <a:pt x="10440" y="11285"/>
                  <a:pt x="10847" y="10893"/>
                </a:cubicBezTo>
                <a:cubicBezTo>
                  <a:pt x="11758" y="10014"/>
                  <a:pt x="11674" y="8530"/>
                  <a:pt x="10671" y="7755"/>
                </a:cubicBezTo>
                <a:cubicBezTo>
                  <a:pt x="10079" y="7306"/>
                  <a:pt x="9734" y="6603"/>
                  <a:pt x="9734" y="5860"/>
                </a:cubicBezTo>
                <a:cubicBezTo>
                  <a:pt x="9727" y="5014"/>
                  <a:pt x="10098" y="4213"/>
                  <a:pt x="10743" y="3666"/>
                </a:cubicBezTo>
                <a:cubicBezTo>
                  <a:pt x="10840" y="3575"/>
                  <a:pt x="10932" y="3484"/>
                  <a:pt x="11016" y="3386"/>
                </a:cubicBezTo>
                <a:cubicBezTo>
                  <a:pt x="11539" y="2754"/>
                  <a:pt x="12317" y="2397"/>
                  <a:pt x="13130" y="2397"/>
                </a:cubicBezTo>
                <a:cubicBezTo>
                  <a:pt x="13137" y="2397"/>
                  <a:pt x="13144" y="2397"/>
                  <a:pt x="13152" y="2397"/>
                </a:cubicBezTo>
                <a:lnTo>
                  <a:pt x="13249" y="2397"/>
                </a:lnTo>
                <a:cubicBezTo>
                  <a:pt x="13966" y="2403"/>
                  <a:pt x="14643" y="2742"/>
                  <a:pt x="15072" y="3315"/>
                </a:cubicBezTo>
                <a:cubicBezTo>
                  <a:pt x="15490" y="3877"/>
                  <a:pt x="16112" y="4150"/>
                  <a:pt x="16731" y="4150"/>
                </a:cubicBezTo>
                <a:cubicBezTo>
                  <a:pt x="17453" y="4150"/>
                  <a:pt x="18170" y="3779"/>
                  <a:pt x="18556" y="3061"/>
                </a:cubicBezTo>
                <a:cubicBezTo>
                  <a:pt x="19278" y="1726"/>
                  <a:pt x="18373" y="99"/>
                  <a:pt x="16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7756382" y="2009968"/>
            <a:ext cx="265065" cy="674899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1"/>
          <p:cNvSpPr/>
          <p:nvPr/>
        </p:nvSpPr>
        <p:spPr>
          <a:xfrm rot="5400000">
            <a:off x="7110640" y="1791633"/>
            <a:ext cx="265955" cy="677165"/>
          </a:xfrm>
          <a:custGeom>
            <a:avLst/>
            <a:gdLst/>
            <a:ahLst/>
            <a:cxnLst/>
            <a:rect l="l" t="t" r="r" b="b"/>
            <a:pathLst>
              <a:path w="4506" h="11473" extrusionOk="0">
                <a:moveTo>
                  <a:pt x="2255" y="1"/>
                </a:moveTo>
                <a:cubicBezTo>
                  <a:pt x="2250" y="1"/>
                  <a:pt x="2245" y="1"/>
                  <a:pt x="2240" y="1"/>
                </a:cubicBezTo>
                <a:cubicBezTo>
                  <a:pt x="1354" y="7"/>
                  <a:pt x="573" y="574"/>
                  <a:pt x="287" y="1407"/>
                </a:cubicBezTo>
                <a:cubicBezTo>
                  <a:pt x="0" y="2247"/>
                  <a:pt x="280" y="3171"/>
                  <a:pt x="977" y="3712"/>
                </a:cubicBezTo>
                <a:cubicBezTo>
                  <a:pt x="1569" y="4161"/>
                  <a:pt x="1921" y="4858"/>
                  <a:pt x="1927" y="5600"/>
                </a:cubicBezTo>
                <a:lnTo>
                  <a:pt x="1927" y="5658"/>
                </a:lnTo>
                <a:cubicBezTo>
                  <a:pt x="1927" y="6485"/>
                  <a:pt x="1563" y="7266"/>
                  <a:pt x="931" y="7800"/>
                </a:cubicBezTo>
                <a:cubicBezTo>
                  <a:pt x="261" y="8354"/>
                  <a:pt x="7" y="9272"/>
                  <a:pt x="293" y="10092"/>
                </a:cubicBezTo>
                <a:cubicBezTo>
                  <a:pt x="586" y="10912"/>
                  <a:pt x="1361" y="11466"/>
                  <a:pt x="2233" y="11472"/>
                </a:cubicBezTo>
                <a:cubicBezTo>
                  <a:pt x="2244" y="11472"/>
                  <a:pt x="2254" y="11473"/>
                  <a:pt x="2264" y="11473"/>
                </a:cubicBezTo>
                <a:cubicBezTo>
                  <a:pt x="3124" y="11473"/>
                  <a:pt x="3891" y="10935"/>
                  <a:pt x="4193" y="10131"/>
                </a:cubicBezTo>
                <a:cubicBezTo>
                  <a:pt x="4499" y="9317"/>
                  <a:pt x="4265" y="8393"/>
                  <a:pt x="3607" y="7826"/>
                </a:cubicBezTo>
                <a:cubicBezTo>
                  <a:pt x="2963" y="7286"/>
                  <a:pt x="2585" y="6498"/>
                  <a:pt x="2578" y="5658"/>
                </a:cubicBezTo>
                <a:cubicBezTo>
                  <a:pt x="2585" y="4890"/>
                  <a:pt x="2943" y="4167"/>
                  <a:pt x="3548" y="3699"/>
                </a:cubicBezTo>
                <a:cubicBezTo>
                  <a:pt x="4239" y="3145"/>
                  <a:pt x="4506" y="2214"/>
                  <a:pt x="4206" y="1381"/>
                </a:cubicBezTo>
                <a:cubicBezTo>
                  <a:pt x="3915" y="552"/>
                  <a:pt x="3128" y="1"/>
                  <a:pt x="22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742000" y="526625"/>
            <a:ext cx="59796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Team</a:t>
            </a:r>
            <a:r>
              <a:rPr lang="bg-BG" dirty="0" smtClean="0"/>
              <a:t> </a:t>
            </a:r>
            <a:r>
              <a:rPr lang="en-US" dirty="0" err="1" smtClean="0"/>
              <a:t>Saturn</a:t>
            </a:r>
            <a:r>
              <a:rPr lang="en-US" b="1" dirty="0" err="1" smtClean="0"/>
              <a:t>Sync</a:t>
            </a:r>
            <a:endParaRPr b="1" dirty="0"/>
          </a:p>
        </p:txBody>
      </p:sp>
      <p:sp>
        <p:nvSpPr>
          <p:cNvPr id="476" name="Google Shape;476;p42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 rotWithShape="1">
          <a:blip r:embed="rId3"/>
          <a:srcRect l="4582" t="287" r="3432" b="-287"/>
          <a:stretch/>
        </p:blipFill>
        <p:spPr>
          <a:xfrm>
            <a:off x="954156" y="1200151"/>
            <a:ext cx="2120348" cy="23050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Текстово поле 10"/>
          <p:cNvSpPr txBox="1"/>
          <p:nvPr/>
        </p:nvSpPr>
        <p:spPr>
          <a:xfrm>
            <a:off x="3339548" y="1337013"/>
            <a:ext cx="3001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Andrey </a:t>
            </a:r>
            <a:r>
              <a:rPr lang="en-US" b="1" dirty="0" err="1" smtClean="0"/>
              <a:t>Mutlu</a:t>
            </a:r>
            <a:r>
              <a:rPr lang="bg-BG" dirty="0" smtClean="0"/>
              <a:t>:</a:t>
            </a:r>
          </a:p>
          <a:p>
            <a:endParaRPr lang="bg-BG" dirty="0" smtClean="0"/>
          </a:p>
          <a:p>
            <a:r>
              <a:rPr lang="bg-BG" dirty="0" smtClean="0"/>
              <a:t>-</a:t>
            </a:r>
            <a:r>
              <a:rPr lang="de-DE" dirty="0" smtClean="0"/>
              <a:t>B</a:t>
            </a:r>
            <a:r>
              <a:rPr lang="en-US" dirty="0" err="1" smtClean="0"/>
              <a:t>ackend</a:t>
            </a:r>
            <a:r>
              <a:rPr lang="en-US" dirty="0" smtClean="0"/>
              <a:t> developer</a:t>
            </a:r>
            <a:endParaRPr lang="bg-BG" dirty="0" smtClean="0"/>
          </a:p>
          <a:p>
            <a:endParaRPr lang="en-US" dirty="0" smtClean="0"/>
          </a:p>
          <a:p>
            <a:r>
              <a:rPr lang="en-US" dirty="0" smtClean="0"/>
              <a:t>-Frontend developer</a:t>
            </a:r>
            <a:endParaRPr lang="bg-BG" dirty="0" smtClean="0"/>
          </a:p>
          <a:p>
            <a:endParaRPr lang="en-US" dirty="0" smtClean="0"/>
          </a:p>
          <a:p>
            <a:r>
              <a:rPr lang="en-US" dirty="0" smtClean="0"/>
              <a:t>-Designer</a:t>
            </a:r>
            <a:endParaRPr lang="bg-BG" dirty="0" smtClean="0"/>
          </a:p>
          <a:p>
            <a:endParaRPr lang="en-US" dirty="0" smtClean="0"/>
          </a:p>
          <a:p>
            <a:r>
              <a:rPr lang="en-US" dirty="0" smtClean="0"/>
              <a:t>-Scrum Trainer</a:t>
            </a:r>
            <a:endParaRPr lang="bg-BG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5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78" name="Google Shape;778;p55"/>
          <p:cNvSpPr txBox="1">
            <a:spLocks noGrp="1"/>
          </p:cNvSpPr>
          <p:nvPr>
            <p:ph type="title" idx="2"/>
          </p:nvPr>
        </p:nvSpPr>
        <p:spPr>
          <a:xfrm>
            <a:off x="1972175" y="2691862"/>
            <a:ext cx="352170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smtClean="0"/>
              <a:t>Used Technologies</a:t>
            </a:r>
            <a:endParaRPr sz="3500" dirty="0"/>
          </a:p>
        </p:txBody>
      </p:sp>
      <p:sp>
        <p:nvSpPr>
          <p:cNvPr id="779" name="Google Shape;779;p55"/>
          <p:cNvSpPr txBox="1">
            <a:spLocks noGrp="1"/>
          </p:cNvSpPr>
          <p:nvPr>
            <p:ph type="title"/>
          </p:nvPr>
        </p:nvSpPr>
        <p:spPr>
          <a:xfrm flipH="1">
            <a:off x="2945400" y="931238"/>
            <a:ext cx="15753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781" name="Google Shape;781;p55"/>
          <p:cNvSpPr/>
          <p:nvPr/>
        </p:nvSpPr>
        <p:spPr>
          <a:xfrm>
            <a:off x="7766732" y="713551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55"/>
          <p:cNvSpPr/>
          <p:nvPr/>
        </p:nvSpPr>
        <p:spPr>
          <a:xfrm>
            <a:off x="6905024" y="713551"/>
            <a:ext cx="244418" cy="244359"/>
          </a:xfrm>
          <a:custGeom>
            <a:avLst/>
            <a:gdLst/>
            <a:ahLst/>
            <a:cxnLst/>
            <a:rect l="l" t="t" r="r" b="b"/>
            <a:pathLst>
              <a:path w="4155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55"/>
          <p:cNvSpPr/>
          <p:nvPr/>
        </p:nvSpPr>
        <p:spPr>
          <a:xfrm>
            <a:off x="6867495" y="713492"/>
            <a:ext cx="1180029" cy="1106439"/>
          </a:xfrm>
          <a:custGeom>
            <a:avLst/>
            <a:gdLst/>
            <a:ahLst/>
            <a:cxnLst/>
            <a:rect l="l" t="t" r="r" b="b"/>
            <a:pathLst>
              <a:path w="20060" h="18809" extrusionOk="0">
                <a:moveTo>
                  <a:pt x="10038" y="1"/>
                </a:moveTo>
                <a:cubicBezTo>
                  <a:pt x="9145" y="1"/>
                  <a:pt x="8358" y="572"/>
                  <a:pt x="8073" y="1414"/>
                </a:cubicBezTo>
                <a:cubicBezTo>
                  <a:pt x="7787" y="2260"/>
                  <a:pt x="8073" y="3198"/>
                  <a:pt x="8790" y="3738"/>
                </a:cubicBezTo>
                <a:cubicBezTo>
                  <a:pt x="9369" y="4168"/>
                  <a:pt x="9708" y="4845"/>
                  <a:pt x="9714" y="5568"/>
                </a:cubicBezTo>
                <a:cubicBezTo>
                  <a:pt x="9701" y="6440"/>
                  <a:pt x="9323" y="7273"/>
                  <a:pt x="8659" y="7846"/>
                </a:cubicBezTo>
                <a:cubicBezTo>
                  <a:pt x="8549" y="7950"/>
                  <a:pt x="8445" y="8061"/>
                  <a:pt x="8353" y="8185"/>
                </a:cubicBezTo>
                <a:cubicBezTo>
                  <a:pt x="7963" y="8738"/>
                  <a:pt x="7338" y="9070"/>
                  <a:pt x="6661" y="9077"/>
                </a:cubicBezTo>
                <a:lnTo>
                  <a:pt x="6530" y="9077"/>
                </a:lnTo>
                <a:cubicBezTo>
                  <a:pt x="5658" y="9064"/>
                  <a:pt x="4831" y="8680"/>
                  <a:pt x="4265" y="8022"/>
                </a:cubicBezTo>
                <a:cubicBezTo>
                  <a:pt x="3859" y="7570"/>
                  <a:pt x="3289" y="7326"/>
                  <a:pt x="2707" y="7326"/>
                </a:cubicBezTo>
                <a:cubicBezTo>
                  <a:pt x="2459" y="7326"/>
                  <a:pt x="2208" y="7371"/>
                  <a:pt x="1967" y="7462"/>
                </a:cubicBezTo>
                <a:cubicBezTo>
                  <a:pt x="1159" y="7775"/>
                  <a:pt x="625" y="8549"/>
                  <a:pt x="638" y="9415"/>
                </a:cubicBezTo>
                <a:cubicBezTo>
                  <a:pt x="645" y="10281"/>
                  <a:pt x="1185" y="11050"/>
                  <a:pt x="1993" y="11349"/>
                </a:cubicBezTo>
                <a:cubicBezTo>
                  <a:pt x="2226" y="11435"/>
                  <a:pt x="2468" y="11476"/>
                  <a:pt x="2707" y="11476"/>
                </a:cubicBezTo>
                <a:cubicBezTo>
                  <a:pt x="3301" y="11476"/>
                  <a:pt x="3880" y="11221"/>
                  <a:pt x="4284" y="10757"/>
                </a:cubicBezTo>
                <a:cubicBezTo>
                  <a:pt x="4825" y="10112"/>
                  <a:pt x="5619" y="9734"/>
                  <a:pt x="6459" y="9728"/>
                </a:cubicBezTo>
                <a:lnTo>
                  <a:pt x="6622" y="9728"/>
                </a:lnTo>
                <a:cubicBezTo>
                  <a:pt x="6758" y="9728"/>
                  <a:pt x="6895" y="9741"/>
                  <a:pt x="7038" y="9767"/>
                </a:cubicBezTo>
                <a:cubicBezTo>
                  <a:pt x="7807" y="9923"/>
                  <a:pt x="8080" y="10880"/>
                  <a:pt x="7527" y="11440"/>
                </a:cubicBezTo>
                <a:lnTo>
                  <a:pt x="5691" y="13289"/>
                </a:lnTo>
                <a:cubicBezTo>
                  <a:pt x="4857" y="14109"/>
                  <a:pt x="3757" y="14591"/>
                  <a:pt x="2592" y="14650"/>
                </a:cubicBezTo>
                <a:cubicBezTo>
                  <a:pt x="2559" y="14650"/>
                  <a:pt x="2526" y="14656"/>
                  <a:pt x="2494" y="14656"/>
                </a:cubicBezTo>
                <a:cubicBezTo>
                  <a:pt x="743" y="14845"/>
                  <a:pt x="0" y="16987"/>
                  <a:pt x="1270" y="18211"/>
                </a:cubicBezTo>
                <a:cubicBezTo>
                  <a:pt x="1687" y="18615"/>
                  <a:pt x="2198" y="18798"/>
                  <a:pt x="2700" y="18798"/>
                </a:cubicBezTo>
                <a:cubicBezTo>
                  <a:pt x="3718" y="18798"/>
                  <a:pt x="4698" y="18047"/>
                  <a:pt x="4786" y="16870"/>
                </a:cubicBezTo>
                <a:lnTo>
                  <a:pt x="4786" y="16844"/>
                </a:lnTo>
                <a:cubicBezTo>
                  <a:pt x="4838" y="15679"/>
                  <a:pt x="5326" y="14572"/>
                  <a:pt x="6146" y="13745"/>
                </a:cubicBezTo>
                <a:lnTo>
                  <a:pt x="7950" y="11941"/>
                </a:lnTo>
                <a:cubicBezTo>
                  <a:pt x="8149" y="11742"/>
                  <a:pt x="8404" y="11647"/>
                  <a:pt x="8656" y="11647"/>
                </a:cubicBezTo>
                <a:cubicBezTo>
                  <a:pt x="9027" y="11647"/>
                  <a:pt x="9391" y="11854"/>
                  <a:pt x="9558" y="12234"/>
                </a:cubicBezTo>
                <a:cubicBezTo>
                  <a:pt x="9649" y="12417"/>
                  <a:pt x="9701" y="12612"/>
                  <a:pt x="9708" y="12814"/>
                </a:cubicBezTo>
                <a:lnTo>
                  <a:pt x="9708" y="12905"/>
                </a:lnTo>
                <a:cubicBezTo>
                  <a:pt x="9701" y="13777"/>
                  <a:pt x="9317" y="14598"/>
                  <a:pt x="8653" y="15171"/>
                </a:cubicBezTo>
                <a:cubicBezTo>
                  <a:pt x="8008" y="15744"/>
                  <a:pt x="7787" y="16662"/>
                  <a:pt x="8099" y="17469"/>
                </a:cubicBezTo>
                <a:cubicBezTo>
                  <a:pt x="8404" y="18271"/>
                  <a:pt x="9177" y="18797"/>
                  <a:pt x="10037" y="18797"/>
                </a:cubicBezTo>
                <a:cubicBezTo>
                  <a:pt x="10042" y="18797"/>
                  <a:pt x="10047" y="18797"/>
                  <a:pt x="10053" y="18797"/>
                </a:cubicBezTo>
                <a:cubicBezTo>
                  <a:pt x="10912" y="18791"/>
                  <a:pt x="11687" y="18250"/>
                  <a:pt x="11980" y="17436"/>
                </a:cubicBezTo>
                <a:cubicBezTo>
                  <a:pt x="12279" y="16623"/>
                  <a:pt x="12045" y="15711"/>
                  <a:pt x="11387" y="15151"/>
                </a:cubicBezTo>
                <a:cubicBezTo>
                  <a:pt x="10743" y="14611"/>
                  <a:pt x="10372" y="13816"/>
                  <a:pt x="10359" y="12977"/>
                </a:cubicBezTo>
                <a:lnTo>
                  <a:pt x="10359" y="12814"/>
                </a:lnTo>
                <a:cubicBezTo>
                  <a:pt x="10359" y="12742"/>
                  <a:pt x="10359" y="12677"/>
                  <a:pt x="10372" y="12606"/>
                </a:cubicBezTo>
                <a:cubicBezTo>
                  <a:pt x="10423" y="12032"/>
                  <a:pt x="10910" y="11678"/>
                  <a:pt x="11415" y="11678"/>
                </a:cubicBezTo>
                <a:cubicBezTo>
                  <a:pt x="11679" y="11678"/>
                  <a:pt x="11948" y="11775"/>
                  <a:pt x="12162" y="11987"/>
                </a:cubicBezTo>
                <a:lnTo>
                  <a:pt x="13920" y="13738"/>
                </a:lnTo>
                <a:cubicBezTo>
                  <a:pt x="14747" y="14572"/>
                  <a:pt x="15229" y="15679"/>
                  <a:pt x="15287" y="16850"/>
                </a:cubicBezTo>
                <a:cubicBezTo>
                  <a:pt x="15287" y="16876"/>
                  <a:pt x="15294" y="16909"/>
                  <a:pt x="15294" y="16942"/>
                </a:cubicBezTo>
                <a:cubicBezTo>
                  <a:pt x="15414" y="18089"/>
                  <a:pt x="16378" y="18809"/>
                  <a:pt x="17374" y="18809"/>
                </a:cubicBezTo>
                <a:cubicBezTo>
                  <a:pt x="17887" y="18809"/>
                  <a:pt x="18409" y="18618"/>
                  <a:pt x="18829" y="18198"/>
                </a:cubicBezTo>
                <a:cubicBezTo>
                  <a:pt x="20059" y="16961"/>
                  <a:pt x="19311" y="14845"/>
                  <a:pt x="17572" y="14663"/>
                </a:cubicBezTo>
                <a:lnTo>
                  <a:pt x="17579" y="14663"/>
                </a:lnTo>
                <a:cubicBezTo>
                  <a:pt x="17546" y="14663"/>
                  <a:pt x="17514" y="14656"/>
                  <a:pt x="17481" y="14656"/>
                </a:cubicBezTo>
                <a:cubicBezTo>
                  <a:pt x="16316" y="14598"/>
                  <a:pt x="15216" y="14109"/>
                  <a:pt x="14382" y="13289"/>
                </a:cubicBezTo>
                <a:lnTo>
                  <a:pt x="12631" y="11525"/>
                </a:lnTo>
                <a:cubicBezTo>
                  <a:pt x="12012" y="10900"/>
                  <a:pt x="12377" y="9819"/>
                  <a:pt x="13249" y="9734"/>
                </a:cubicBezTo>
                <a:cubicBezTo>
                  <a:pt x="13321" y="9728"/>
                  <a:pt x="13386" y="9728"/>
                  <a:pt x="13458" y="9728"/>
                </a:cubicBezTo>
                <a:lnTo>
                  <a:pt x="13542" y="9728"/>
                </a:lnTo>
                <a:cubicBezTo>
                  <a:pt x="14415" y="9734"/>
                  <a:pt x="15242" y="10118"/>
                  <a:pt x="15815" y="10776"/>
                </a:cubicBezTo>
                <a:cubicBezTo>
                  <a:pt x="16215" y="11231"/>
                  <a:pt x="16780" y="11476"/>
                  <a:pt x="17360" y="11476"/>
                </a:cubicBezTo>
                <a:cubicBezTo>
                  <a:pt x="17610" y="11476"/>
                  <a:pt x="17863" y="11430"/>
                  <a:pt x="18106" y="11336"/>
                </a:cubicBezTo>
                <a:cubicBezTo>
                  <a:pt x="18914" y="11023"/>
                  <a:pt x="19447" y="10249"/>
                  <a:pt x="19434" y="9383"/>
                </a:cubicBezTo>
                <a:cubicBezTo>
                  <a:pt x="19428" y="8517"/>
                  <a:pt x="18888" y="7749"/>
                  <a:pt x="18080" y="7449"/>
                </a:cubicBezTo>
                <a:cubicBezTo>
                  <a:pt x="17848" y="7365"/>
                  <a:pt x="17607" y="7325"/>
                  <a:pt x="17369" y="7325"/>
                </a:cubicBezTo>
                <a:cubicBezTo>
                  <a:pt x="16774" y="7325"/>
                  <a:pt x="16193" y="7579"/>
                  <a:pt x="15789" y="8048"/>
                </a:cubicBezTo>
                <a:cubicBezTo>
                  <a:pt x="15248" y="8686"/>
                  <a:pt x="14454" y="9064"/>
                  <a:pt x="13614" y="9077"/>
                </a:cubicBezTo>
                <a:lnTo>
                  <a:pt x="13419" y="9077"/>
                </a:lnTo>
                <a:cubicBezTo>
                  <a:pt x="12742" y="9070"/>
                  <a:pt x="12110" y="8738"/>
                  <a:pt x="11726" y="8185"/>
                </a:cubicBezTo>
                <a:cubicBezTo>
                  <a:pt x="11635" y="8061"/>
                  <a:pt x="11531" y="7950"/>
                  <a:pt x="11420" y="7846"/>
                </a:cubicBezTo>
                <a:cubicBezTo>
                  <a:pt x="10756" y="7273"/>
                  <a:pt x="10372" y="6440"/>
                  <a:pt x="10365" y="5568"/>
                </a:cubicBezTo>
                <a:cubicBezTo>
                  <a:pt x="10359" y="4858"/>
                  <a:pt x="10691" y="4181"/>
                  <a:pt x="11264" y="3758"/>
                </a:cubicBezTo>
                <a:cubicBezTo>
                  <a:pt x="11986" y="3224"/>
                  <a:pt x="12286" y="2293"/>
                  <a:pt x="12012" y="1440"/>
                </a:cubicBezTo>
                <a:cubicBezTo>
                  <a:pt x="11739" y="587"/>
                  <a:pt x="10945" y="8"/>
                  <a:pt x="10053" y="1"/>
                </a:cubicBezTo>
                <a:cubicBezTo>
                  <a:pt x="10048" y="1"/>
                  <a:pt x="10043" y="1"/>
                  <a:pt x="10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5"/>
          <p:cNvSpPr/>
          <p:nvPr/>
        </p:nvSpPr>
        <p:spPr>
          <a:xfrm>
            <a:off x="7332473" y="2261066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5"/>
          <p:cNvSpPr/>
          <p:nvPr/>
        </p:nvSpPr>
        <p:spPr>
          <a:xfrm>
            <a:off x="7768298" y="2691862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5"/>
          <p:cNvSpPr/>
          <p:nvPr/>
        </p:nvSpPr>
        <p:spPr>
          <a:xfrm>
            <a:off x="7332473" y="3122687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5"/>
          <p:cNvSpPr/>
          <p:nvPr/>
        </p:nvSpPr>
        <p:spPr>
          <a:xfrm>
            <a:off x="7768298" y="3122687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5"/>
          <p:cNvSpPr/>
          <p:nvPr/>
        </p:nvSpPr>
        <p:spPr>
          <a:xfrm>
            <a:off x="7768298" y="3553570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5"/>
          <p:cNvSpPr/>
          <p:nvPr/>
        </p:nvSpPr>
        <p:spPr>
          <a:xfrm>
            <a:off x="7295297" y="2260921"/>
            <a:ext cx="723136" cy="675311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55"/>
          <p:cNvSpPr/>
          <p:nvPr/>
        </p:nvSpPr>
        <p:spPr>
          <a:xfrm>
            <a:off x="6896590" y="3553511"/>
            <a:ext cx="707488" cy="244241"/>
          </a:xfrm>
          <a:custGeom>
            <a:avLst/>
            <a:gdLst/>
            <a:ahLst/>
            <a:cxnLst/>
            <a:rect l="l" t="t" r="r" b="b"/>
            <a:pathLst>
              <a:path w="12027" h="4152" extrusionOk="0">
                <a:moveTo>
                  <a:pt x="2080" y="1"/>
                </a:moveTo>
                <a:cubicBezTo>
                  <a:pt x="1845" y="1"/>
                  <a:pt x="1606" y="41"/>
                  <a:pt x="1375" y="125"/>
                </a:cubicBezTo>
                <a:cubicBezTo>
                  <a:pt x="548" y="424"/>
                  <a:pt x="1" y="1206"/>
                  <a:pt x="7" y="2085"/>
                </a:cubicBezTo>
                <a:cubicBezTo>
                  <a:pt x="7" y="2964"/>
                  <a:pt x="561" y="3745"/>
                  <a:pt x="1394" y="4031"/>
                </a:cubicBezTo>
                <a:cubicBezTo>
                  <a:pt x="1620" y="4111"/>
                  <a:pt x="1853" y="4150"/>
                  <a:pt x="2084" y="4150"/>
                </a:cubicBezTo>
                <a:cubicBezTo>
                  <a:pt x="2696" y="4150"/>
                  <a:pt x="3290" y="3877"/>
                  <a:pt x="3692" y="3380"/>
                </a:cubicBezTo>
                <a:cubicBezTo>
                  <a:pt x="4207" y="2736"/>
                  <a:pt x="4988" y="2365"/>
                  <a:pt x="5815" y="2365"/>
                </a:cubicBezTo>
                <a:cubicBezTo>
                  <a:pt x="5829" y="2364"/>
                  <a:pt x="5843" y="2364"/>
                  <a:pt x="5856" y="2364"/>
                </a:cubicBezTo>
                <a:cubicBezTo>
                  <a:pt x="6629" y="2364"/>
                  <a:pt x="7353" y="2721"/>
                  <a:pt x="7833" y="3335"/>
                </a:cubicBezTo>
                <a:cubicBezTo>
                  <a:pt x="8251" y="3884"/>
                  <a:pt x="8867" y="4152"/>
                  <a:pt x="9480" y="4152"/>
                </a:cubicBezTo>
                <a:cubicBezTo>
                  <a:pt x="10203" y="4152"/>
                  <a:pt x="10922" y="3780"/>
                  <a:pt x="11310" y="3061"/>
                </a:cubicBezTo>
                <a:cubicBezTo>
                  <a:pt x="12026" y="1733"/>
                  <a:pt x="11128" y="105"/>
                  <a:pt x="9624" y="8"/>
                </a:cubicBezTo>
                <a:cubicBezTo>
                  <a:pt x="9576" y="5"/>
                  <a:pt x="9529" y="3"/>
                  <a:pt x="9482" y="3"/>
                </a:cubicBezTo>
                <a:cubicBezTo>
                  <a:pt x="8863" y="3"/>
                  <a:pt x="8279" y="279"/>
                  <a:pt x="7885" y="763"/>
                </a:cubicBezTo>
                <a:cubicBezTo>
                  <a:pt x="7403" y="1355"/>
                  <a:pt x="6687" y="1701"/>
                  <a:pt x="5932" y="1707"/>
                </a:cubicBezTo>
                <a:lnTo>
                  <a:pt x="5776" y="1707"/>
                </a:lnTo>
                <a:cubicBezTo>
                  <a:pt x="5761" y="1707"/>
                  <a:pt x="5747" y="1707"/>
                  <a:pt x="5733" y="1707"/>
                </a:cubicBezTo>
                <a:cubicBezTo>
                  <a:pt x="4941" y="1707"/>
                  <a:pt x="4191" y="1358"/>
                  <a:pt x="3679" y="756"/>
                </a:cubicBezTo>
                <a:cubicBezTo>
                  <a:pt x="3276" y="269"/>
                  <a:pt x="2687" y="1"/>
                  <a:pt x="20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5"/>
          <p:cNvSpPr/>
          <p:nvPr/>
        </p:nvSpPr>
        <p:spPr>
          <a:xfrm>
            <a:off x="6896648" y="3122687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55"/>
          <p:cNvSpPr/>
          <p:nvPr/>
        </p:nvSpPr>
        <p:spPr>
          <a:xfrm>
            <a:off x="6896648" y="2691862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55"/>
          <p:cNvSpPr/>
          <p:nvPr/>
        </p:nvSpPr>
        <p:spPr>
          <a:xfrm>
            <a:off x="6896648" y="2261037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55"/>
          <p:cNvSpPr/>
          <p:nvPr/>
        </p:nvSpPr>
        <p:spPr>
          <a:xfrm>
            <a:off x="2978825" y="680413"/>
            <a:ext cx="1508400" cy="150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5" name="Google Shape;795;p55"/>
          <p:cNvSpPr/>
          <p:nvPr/>
        </p:nvSpPr>
        <p:spPr>
          <a:xfrm>
            <a:off x="3395362" y="1377913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1683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25" name="Google Shape;525;p44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314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Used Technologies</a:t>
            </a:r>
            <a:endParaRPr dirty="0"/>
          </a:p>
        </p:txBody>
      </p:sp>
      <p:pic>
        <p:nvPicPr>
          <p:cNvPr id="3074" name="Picture 2" descr="https://o.remove.bg/downloads/3eb540e3-9702-4acb-bf75-be5aea2722aa/image_2023-07-04_225404813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50" y="990522"/>
            <a:ext cx="1436133" cy="14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850" y="1064896"/>
            <a:ext cx="1287383" cy="1287383"/>
          </a:xfrm>
          <a:prstGeom prst="rect">
            <a:avLst/>
          </a:prstGeom>
        </p:spPr>
      </p:pic>
      <p:pic>
        <p:nvPicPr>
          <p:cNvPr id="9" name="Картина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904" y="1064896"/>
            <a:ext cx="1390036" cy="1522349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56" y="2622361"/>
            <a:ext cx="1870320" cy="1870320"/>
          </a:xfrm>
          <a:prstGeom prst="rect">
            <a:avLst/>
          </a:prstGeom>
        </p:spPr>
      </p:pic>
      <p:pic>
        <p:nvPicPr>
          <p:cNvPr id="39" name="Картина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936" y="2680824"/>
            <a:ext cx="1573210" cy="157321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25" name="Google Shape;525;p44"/>
          <p:cNvSpPr txBox="1">
            <a:spLocks noGrp="1"/>
          </p:cNvSpPr>
          <p:nvPr>
            <p:ph type="title"/>
          </p:nvPr>
        </p:nvSpPr>
        <p:spPr>
          <a:xfrm>
            <a:off x="742050" y="526625"/>
            <a:ext cx="6131400" cy="3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Used Technologies</a:t>
            </a:r>
            <a:endParaRPr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2" y="913625"/>
            <a:ext cx="1667289" cy="1667289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224" y="928533"/>
            <a:ext cx="1637472" cy="1637472"/>
          </a:xfrm>
          <a:prstGeom prst="rect">
            <a:avLst/>
          </a:prstGeom>
        </p:spPr>
      </p:pic>
      <p:pic>
        <p:nvPicPr>
          <p:cNvPr id="14" name="Картина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636" y="2724121"/>
            <a:ext cx="3020647" cy="1696279"/>
          </a:xfrm>
          <a:prstGeom prst="rect">
            <a:avLst/>
          </a:prstGeom>
        </p:spPr>
      </p:pic>
      <p:pic>
        <p:nvPicPr>
          <p:cNvPr id="15" name="Картина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65" y="2987178"/>
            <a:ext cx="1258241" cy="1170164"/>
          </a:xfrm>
          <a:prstGeom prst="rect">
            <a:avLst/>
          </a:prstGeom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8870" y="955178"/>
            <a:ext cx="1697340" cy="16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02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8"/>
          <p:cNvSpPr/>
          <p:nvPr/>
        </p:nvSpPr>
        <p:spPr>
          <a:xfrm>
            <a:off x="4429447" y="680438"/>
            <a:ext cx="1508400" cy="150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31" name="Google Shape;631;p48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32" name="Google Shape;632;p48"/>
          <p:cNvSpPr txBox="1">
            <a:spLocks noGrp="1"/>
          </p:cNvSpPr>
          <p:nvPr>
            <p:ph type="title"/>
          </p:nvPr>
        </p:nvSpPr>
        <p:spPr>
          <a:xfrm flipH="1">
            <a:off x="4353547" y="931238"/>
            <a:ext cx="1660200" cy="10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33" name="Google Shape;633;p48"/>
          <p:cNvSpPr txBox="1">
            <a:spLocks noGrp="1"/>
          </p:cNvSpPr>
          <p:nvPr>
            <p:ph type="title" idx="2"/>
          </p:nvPr>
        </p:nvSpPr>
        <p:spPr>
          <a:xfrm>
            <a:off x="3943567" y="2375622"/>
            <a:ext cx="2480160" cy="8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Script</a:t>
            </a:r>
            <a:endParaRPr dirty="0"/>
          </a:p>
        </p:txBody>
      </p:sp>
      <p:sp>
        <p:nvSpPr>
          <p:cNvPr id="635" name="Google Shape;635;p48"/>
          <p:cNvSpPr/>
          <p:nvPr/>
        </p:nvSpPr>
        <p:spPr>
          <a:xfrm>
            <a:off x="4830764" y="1377938"/>
            <a:ext cx="113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48"/>
          <p:cNvSpPr/>
          <p:nvPr/>
        </p:nvSpPr>
        <p:spPr>
          <a:xfrm>
            <a:off x="1472014" y="2261039"/>
            <a:ext cx="244006" cy="244359"/>
          </a:xfrm>
          <a:custGeom>
            <a:avLst/>
            <a:gdLst/>
            <a:ahLst/>
            <a:cxnLst/>
            <a:rect l="l" t="t" r="r" b="b"/>
            <a:pathLst>
              <a:path w="4148" h="4154" extrusionOk="0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8"/>
          <p:cNvSpPr/>
          <p:nvPr/>
        </p:nvSpPr>
        <p:spPr>
          <a:xfrm>
            <a:off x="1907486" y="2261039"/>
            <a:ext cx="244359" cy="244359"/>
          </a:xfrm>
          <a:custGeom>
            <a:avLst/>
            <a:gdLst/>
            <a:ahLst/>
            <a:cxnLst/>
            <a:rect l="l" t="t" r="r" b="b"/>
            <a:pathLst>
              <a:path w="4154" h="4154" extrusionOk="0">
                <a:moveTo>
                  <a:pt x="2077" y="0"/>
                </a:moveTo>
                <a:cubicBezTo>
                  <a:pt x="931" y="0"/>
                  <a:pt x="0" y="931"/>
                  <a:pt x="0" y="2077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7"/>
                </a:cubicBezTo>
                <a:cubicBezTo>
                  <a:pt x="4154" y="931"/>
                  <a:pt x="3223" y="0"/>
                  <a:pt x="20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48"/>
          <p:cNvSpPr/>
          <p:nvPr/>
        </p:nvSpPr>
        <p:spPr>
          <a:xfrm>
            <a:off x="1472014" y="2691863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2343310" y="2691863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1472014" y="3122687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1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1" y="4155"/>
                </a:cubicBezTo>
                <a:cubicBezTo>
                  <a:pt x="3217" y="4155"/>
                  <a:pt x="4148" y="3224"/>
                  <a:pt x="4148" y="2078"/>
                </a:cubicBezTo>
                <a:cubicBezTo>
                  <a:pt x="4148" y="932"/>
                  <a:pt x="3217" y="1"/>
                  <a:pt x="2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1907486" y="3122687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4"/>
                  <a:pt x="931" y="4155"/>
                  <a:pt x="2077" y="4155"/>
                </a:cubicBezTo>
                <a:cubicBezTo>
                  <a:pt x="3223" y="4155"/>
                  <a:pt x="4154" y="3224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2343310" y="3122687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0" y="4155"/>
                </a:cubicBezTo>
                <a:cubicBezTo>
                  <a:pt x="3216" y="4155"/>
                  <a:pt x="4147" y="3224"/>
                  <a:pt x="4147" y="2078"/>
                </a:cubicBezTo>
                <a:cubicBezTo>
                  <a:pt x="4147" y="932"/>
                  <a:pt x="3216" y="1"/>
                  <a:pt x="20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2343310" y="3553570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0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0" y="4154"/>
                </a:cubicBezTo>
                <a:cubicBezTo>
                  <a:pt x="3216" y="4154"/>
                  <a:pt x="4147" y="3223"/>
                  <a:pt x="4147" y="2077"/>
                </a:cubicBezTo>
                <a:cubicBezTo>
                  <a:pt x="4147" y="931"/>
                  <a:pt x="3216" y="0"/>
                  <a:pt x="20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70309" y="2260921"/>
            <a:ext cx="723136" cy="675311"/>
          </a:xfrm>
          <a:custGeom>
            <a:avLst/>
            <a:gdLst/>
            <a:ahLst/>
            <a:cxnLst/>
            <a:rect l="l" t="t" r="r" b="b"/>
            <a:pathLst>
              <a:path w="12293" h="11480" extrusionOk="0">
                <a:moveTo>
                  <a:pt x="10128" y="1"/>
                </a:moveTo>
                <a:cubicBezTo>
                  <a:pt x="10068" y="1"/>
                  <a:pt x="10009" y="3"/>
                  <a:pt x="9949" y="9"/>
                </a:cubicBezTo>
                <a:cubicBezTo>
                  <a:pt x="8933" y="93"/>
                  <a:pt x="8132" y="894"/>
                  <a:pt x="8048" y="1903"/>
                </a:cubicBezTo>
                <a:lnTo>
                  <a:pt x="8048" y="1929"/>
                </a:lnTo>
                <a:cubicBezTo>
                  <a:pt x="7969" y="3088"/>
                  <a:pt x="7488" y="4182"/>
                  <a:pt x="6680" y="5015"/>
                </a:cubicBezTo>
                <a:lnTo>
                  <a:pt x="5997" y="5718"/>
                </a:lnTo>
                <a:cubicBezTo>
                  <a:pt x="5066" y="6656"/>
                  <a:pt x="3835" y="7229"/>
                  <a:pt x="2527" y="7333"/>
                </a:cubicBezTo>
                <a:lnTo>
                  <a:pt x="2494" y="7333"/>
                </a:lnTo>
                <a:cubicBezTo>
                  <a:pt x="743" y="7515"/>
                  <a:pt x="0" y="9664"/>
                  <a:pt x="1264" y="10894"/>
                </a:cubicBezTo>
                <a:cubicBezTo>
                  <a:pt x="1682" y="11297"/>
                  <a:pt x="2193" y="11480"/>
                  <a:pt x="2694" y="11480"/>
                </a:cubicBezTo>
                <a:cubicBezTo>
                  <a:pt x="3715" y="11480"/>
                  <a:pt x="4696" y="10725"/>
                  <a:pt x="4779" y="9547"/>
                </a:cubicBezTo>
                <a:lnTo>
                  <a:pt x="4779" y="9514"/>
                </a:lnTo>
                <a:cubicBezTo>
                  <a:pt x="4838" y="8342"/>
                  <a:pt x="5320" y="7229"/>
                  <a:pt x="6140" y="6382"/>
                </a:cubicBezTo>
                <a:lnTo>
                  <a:pt x="6745" y="5757"/>
                </a:lnTo>
                <a:cubicBezTo>
                  <a:pt x="7689" y="4807"/>
                  <a:pt x="8940" y="4234"/>
                  <a:pt x="10274" y="4143"/>
                </a:cubicBezTo>
                <a:lnTo>
                  <a:pt x="10300" y="4143"/>
                </a:lnTo>
                <a:cubicBezTo>
                  <a:pt x="11446" y="4045"/>
                  <a:pt x="12292" y="3042"/>
                  <a:pt x="12195" y="1897"/>
                </a:cubicBezTo>
                <a:cubicBezTo>
                  <a:pt x="12102" y="817"/>
                  <a:pt x="11192" y="1"/>
                  <a:pt x="101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471602" y="3553511"/>
            <a:ext cx="707488" cy="244241"/>
          </a:xfrm>
          <a:custGeom>
            <a:avLst/>
            <a:gdLst/>
            <a:ahLst/>
            <a:cxnLst/>
            <a:rect l="l" t="t" r="r" b="b"/>
            <a:pathLst>
              <a:path w="12027" h="4152" extrusionOk="0">
                <a:moveTo>
                  <a:pt x="2080" y="1"/>
                </a:moveTo>
                <a:cubicBezTo>
                  <a:pt x="1845" y="1"/>
                  <a:pt x="1606" y="41"/>
                  <a:pt x="1375" y="125"/>
                </a:cubicBezTo>
                <a:cubicBezTo>
                  <a:pt x="548" y="424"/>
                  <a:pt x="1" y="1206"/>
                  <a:pt x="7" y="2085"/>
                </a:cubicBezTo>
                <a:cubicBezTo>
                  <a:pt x="7" y="2964"/>
                  <a:pt x="561" y="3745"/>
                  <a:pt x="1394" y="4031"/>
                </a:cubicBezTo>
                <a:cubicBezTo>
                  <a:pt x="1620" y="4111"/>
                  <a:pt x="1853" y="4150"/>
                  <a:pt x="2084" y="4150"/>
                </a:cubicBezTo>
                <a:cubicBezTo>
                  <a:pt x="2696" y="4150"/>
                  <a:pt x="3290" y="3877"/>
                  <a:pt x="3692" y="3380"/>
                </a:cubicBezTo>
                <a:cubicBezTo>
                  <a:pt x="4207" y="2736"/>
                  <a:pt x="4988" y="2365"/>
                  <a:pt x="5815" y="2365"/>
                </a:cubicBezTo>
                <a:cubicBezTo>
                  <a:pt x="5829" y="2364"/>
                  <a:pt x="5843" y="2364"/>
                  <a:pt x="5856" y="2364"/>
                </a:cubicBezTo>
                <a:cubicBezTo>
                  <a:pt x="6629" y="2364"/>
                  <a:pt x="7353" y="2721"/>
                  <a:pt x="7833" y="3335"/>
                </a:cubicBezTo>
                <a:cubicBezTo>
                  <a:pt x="8251" y="3884"/>
                  <a:pt x="8867" y="4152"/>
                  <a:pt x="9480" y="4152"/>
                </a:cubicBezTo>
                <a:cubicBezTo>
                  <a:pt x="10203" y="4152"/>
                  <a:pt x="10922" y="3780"/>
                  <a:pt x="11310" y="3061"/>
                </a:cubicBezTo>
                <a:cubicBezTo>
                  <a:pt x="12026" y="1733"/>
                  <a:pt x="11128" y="105"/>
                  <a:pt x="9624" y="8"/>
                </a:cubicBezTo>
                <a:cubicBezTo>
                  <a:pt x="9576" y="5"/>
                  <a:pt x="9529" y="3"/>
                  <a:pt x="9482" y="3"/>
                </a:cubicBezTo>
                <a:cubicBezTo>
                  <a:pt x="8863" y="3"/>
                  <a:pt x="8279" y="279"/>
                  <a:pt x="7885" y="763"/>
                </a:cubicBezTo>
                <a:cubicBezTo>
                  <a:pt x="7403" y="1355"/>
                  <a:pt x="6687" y="1701"/>
                  <a:pt x="5932" y="1707"/>
                </a:cubicBezTo>
                <a:lnTo>
                  <a:pt x="5776" y="1707"/>
                </a:lnTo>
                <a:cubicBezTo>
                  <a:pt x="5761" y="1707"/>
                  <a:pt x="5747" y="1707"/>
                  <a:pt x="5733" y="1707"/>
                </a:cubicBezTo>
                <a:cubicBezTo>
                  <a:pt x="4941" y="1707"/>
                  <a:pt x="4191" y="1358"/>
                  <a:pt x="3679" y="756"/>
                </a:cubicBezTo>
                <a:cubicBezTo>
                  <a:pt x="3276" y="269"/>
                  <a:pt x="2687" y="1"/>
                  <a:pt x="208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8"/>
          <p:cNvSpPr/>
          <p:nvPr/>
        </p:nvSpPr>
        <p:spPr>
          <a:xfrm rot="5400000">
            <a:off x="1472014" y="554656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1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8"/>
                </a:cubicBezTo>
                <a:cubicBezTo>
                  <a:pt x="4148" y="932"/>
                  <a:pt x="3217" y="1"/>
                  <a:pt x="2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8"/>
          <p:cNvSpPr/>
          <p:nvPr/>
        </p:nvSpPr>
        <p:spPr>
          <a:xfrm rot="5400000">
            <a:off x="1471838" y="990304"/>
            <a:ext cx="244359" cy="244418"/>
          </a:xfrm>
          <a:custGeom>
            <a:avLst/>
            <a:gdLst/>
            <a:ahLst/>
            <a:cxnLst/>
            <a:rect l="l" t="t" r="r" b="b"/>
            <a:pathLst>
              <a:path w="4154" h="4155" extrusionOk="0">
                <a:moveTo>
                  <a:pt x="2077" y="1"/>
                </a:moveTo>
                <a:cubicBezTo>
                  <a:pt x="931" y="1"/>
                  <a:pt x="0" y="932"/>
                  <a:pt x="0" y="2078"/>
                </a:cubicBezTo>
                <a:cubicBezTo>
                  <a:pt x="0" y="3223"/>
                  <a:pt x="931" y="4154"/>
                  <a:pt x="2077" y="4154"/>
                </a:cubicBezTo>
                <a:cubicBezTo>
                  <a:pt x="3223" y="4154"/>
                  <a:pt x="4154" y="3223"/>
                  <a:pt x="4154" y="2078"/>
                </a:cubicBezTo>
                <a:cubicBezTo>
                  <a:pt x="4154" y="932"/>
                  <a:pt x="3223" y="1"/>
                  <a:pt x="20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8"/>
          <p:cNvSpPr/>
          <p:nvPr/>
        </p:nvSpPr>
        <p:spPr>
          <a:xfrm>
            <a:off x="2747714" y="2261039"/>
            <a:ext cx="244006" cy="244359"/>
          </a:xfrm>
          <a:custGeom>
            <a:avLst/>
            <a:gdLst/>
            <a:ahLst/>
            <a:cxnLst/>
            <a:rect l="l" t="t" r="r" b="b"/>
            <a:pathLst>
              <a:path w="4148" h="4154" extrusionOk="0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8"/>
          <p:cNvSpPr/>
          <p:nvPr/>
        </p:nvSpPr>
        <p:spPr>
          <a:xfrm>
            <a:off x="2771994" y="2691863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1" y="0"/>
                </a:moveTo>
                <a:cubicBezTo>
                  <a:pt x="925" y="0"/>
                  <a:pt x="0" y="931"/>
                  <a:pt x="0" y="2077"/>
                </a:cubicBezTo>
                <a:cubicBezTo>
                  <a:pt x="0" y="3223"/>
                  <a:pt x="925" y="4154"/>
                  <a:pt x="2071" y="4154"/>
                </a:cubicBezTo>
                <a:cubicBezTo>
                  <a:pt x="3217" y="4154"/>
                  <a:pt x="4148" y="3223"/>
                  <a:pt x="4148" y="2077"/>
                </a:cubicBezTo>
                <a:cubicBezTo>
                  <a:pt x="4148" y="931"/>
                  <a:pt x="3217" y="0"/>
                  <a:pt x="207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48"/>
          <p:cNvSpPr/>
          <p:nvPr/>
        </p:nvSpPr>
        <p:spPr>
          <a:xfrm>
            <a:off x="2747714" y="3122687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1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1" y="4155"/>
                </a:cubicBezTo>
                <a:cubicBezTo>
                  <a:pt x="3217" y="4155"/>
                  <a:pt x="4148" y="3224"/>
                  <a:pt x="4148" y="2078"/>
                </a:cubicBezTo>
                <a:cubicBezTo>
                  <a:pt x="4148" y="932"/>
                  <a:pt x="3217" y="1"/>
                  <a:pt x="2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8"/>
          <p:cNvSpPr/>
          <p:nvPr/>
        </p:nvSpPr>
        <p:spPr>
          <a:xfrm>
            <a:off x="2747714" y="3553512"/>
            <a:ext cx="244006" cy="244418"/>
          </a:xfrm>
          <a:custGeom>
            <a:avLst/>
            <a:gdLst/>
            <a:ahLst/>
            <a:cxnLst/>
            <a:rect l="l" t="t" r="r" b="b"/>
            <a:pathLst>
              <a:path w="4148" h="4155" extrusionOk="0">
                <a:moveTo>
                  <a:pt x="2071" y="1"/>
                </a:moveTo>
                <a:cubicBezTo>
                  <a:pt x="925" y="1"/>
                  <a:pt x="0" y="932"/>
                  <a:pt x="0" y="2078"/>
                </a:cubicBezTo>
                <a:cubicBezTo>
                  <a:pt x="0" y="3224"/>
                  <a:pt x="925" y="4155"/>
                  <a:pt x="2071" y="4155"/>
                </a:cubicBezTo>
                <a:cubicBezTo>
                  <a:pt x="3217" y="4155"/>
                  <a:pt x="4148" y="3224"/>
                  <a:pt x="4148" y="2078"/>
                </a:cubicBezTo>
                <a:cubicBezTo>
                  <a:pt x="4148" y="932"/>
                  <a:pt x="3217" y="1"/>
                  <a:pt x="207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>
            <a:spLocks noGrp="1"/>
          </p:cNvSpPr>
          <p:nvPr>
            <p:ph type="sldNum" idx="12"/>
          </p:nvPr>
        </p:nvSpPr>
        <p:spPr>
          <a:xfrm>
            <a:off x="8003000" y="4420400"/>
            <a:ext cx="399000" cy="1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11" name="Google Shape;511;p43"/>
          <p:cNvSpPr txBox="1">
            <a:spLocks noGrp="1"/>
          </p:cNvSpPr>
          <p:nvPr>
            <p:ph type="title"/>
          </p:nvPr>
        </p:nvSpPr>
        <p:spPr>
          <a:xfrm>
            <a:off x="4356801" y="928000"/>
            <a:ext cx="4045200" cy="13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Now, lets move on to the script!</a:t>
            </a:r>
            <a:endParaRPr dirty="0"/>
          </a:p>
        </p:txBody>
      </p:sp>
      <p:cxnSp>
        <p:nvCxnSpPr>
          <p:cNvPr id="513" name="Google Shape;513;p43"/>
          <p:cNvCxnSpPr/>
          <p:nvPr/>
        </p:nvCxnSpPr>
        <p:spPr>
          <a:xfrm rot="10800000">
            <a:off x="4536838" y="2490900"/>
            <a:ext cx="376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38" y="76760"/>
            <a:ext cx="2460355" cy="434788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ial Studies Subject for High School - 9th Grade: Individuality and Conformity by Slidesgo">
  <a:themeElements>
    <a:clrScheme name="Simple Light">
      <a:dk1>
        <a:srgbClr val="2E2E2E"/>
      </a:dk1>
      <a:lt1>
        <a:srgbClr val="EFEFEF"/>
      </a:lt1>
      <a:dk2>
        <a:srgbClr val="838383"/>
      </a:dk2>
      <a:lt2>
        <a:srgbClr val="FFFFFF"/>
      </a:lt2>
      <a:accent1>
        <a:srgbClr val="AAA9A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95</Words>
  <Application>Microsoft Office PowerPoint</Application>
  <PresentationFormat>Презентация на цял екран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13</vt:i4>
      </vt:variant>
    </vt:vector>
  </HeadingPairs>
  <TitlesOfParts>
    <vt:vector size="20" baseType="lpstr">
      <vt:lpstr>Tenor Sans</vt:lpstr>
      <vt:lpstr>Arial</vt:lpstr>
      <vt:lpstr>Quicksand</vt:lpstr>
      <vt:lpstr>Proxima Nova Semibold</vt:lpstr>
      <vt:lpstr>Proxima Nova</vt:lpstr>
      <vt:lpstr>Social Studies Subject for High School - 9th Grade: Individuality and Conformity by Slidesgo</vt:lpstr>
      <vt:lpstr>Slidesgo Final Pages</vt:lpstr>
      <vt:lpstr>SATURNSYNC</vt:lpstr>
      <vt:lpstr>01</vt:lpstr>
      <vt:lpstr>01</vt:lpstr>
      <vt:lpstr>Team SaturnSync</vt:lpstr>
      <vt:lpstr>Used Technologies</vt:lpstr>
      <vt:lpstr>Used Technologies</vt:lpstr>
      <vt:lpstr>Used Technologies</vt:lpstr>
      <vt:lpstr>03</vt:lpstr>
      <vt:lpstr>Now, lets move on to the script!</vt:lpstr>
      <vt:lpstr>04</vt:lpstr>
      <vt:lpstr>The Repository</vt:lpstr>
      <vt:lpstr>THANK YOU FOR YOUR ATTENTION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SATURNSYNC</dc:title>
  <cp:lastModifiedBy>pc</cp:lastModifiedBy>
  <cp:revision>7</cp:revision>
  <dcterms:modified xsi:type="dcterms:W3CDTF">2023-07-04T20:47:19Z</dcterms:modified>
</cp:coreProperties>
</file>