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978535"/>
            <a:ext cx="11301095" cy="5476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83620" y="5587365"/>
            <a:ext cx="58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31FF3"/>
                </a:solidFill>
              </a:rPr>
              <a:t>β</a:t>
            </a:r>
            <a:endParaRPr lang="en-US" altLang="zh-CN" b="1">
              <a:solidFill>
                <a:srgbClr val="F31F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480060"/>
            <a:ext cx="11108690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535" y="6083300"/>
            <a:ext cx="11325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也并不是每个捷径分支都有相加操作的，在代码实现中，只有</a:t>
            </a:r>
            <a:r>
              <a:rPr lang="en-US" altLang="zh-CN"/>
              <a:t>strid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且输入输出特征矩阵</a:t>
            </a:r>
            <a:r>
              <a:rPr lang="en-US" altLang="zh-CN"/>
              <a:t>shape</a:t>
            </a:r>
            <a:r>
              <a:rPr lang="zh-CN" altLang="en-US"/>
              <a:t>完全相同的</a:t>
            </a:r>
            <a:r>
              <a:rPr lang="zh-CN" altLang="en-US"/>
              <a:t>才有</a:t>
            </a:r>
            <a:endParaRPr lang="zh-CN" altLang="en-US"/>
          </a:p>
          <a:p>
            <a:r>
              <a:rPr lang="zh-CN" altLang="en-US"/>
              <a:t>捷径分支，</a:t>
            </a:r>
            <a:r>
              <a:rPr lang="zh-CN" altLang="en-US"/>
              <a:t>其余的是没有捷径分支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505460"/>
            <a:ext cx="11412220" cy="5490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474980"/>
            <a:ext cx="11048365" cy="591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727710"/>
            <a:ext cx="1156017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537210"/>
            <a:ext cx="11644630" cy="6062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6625" y="217805"/>
            <a:ext cx="5238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ighlight>
                  <a:srgbClr val="00FFFF"/>
                </a:highlight>
              </a:rPr>
              <a:t>通常来说</a:t>
            </a:r>
            <a:r>
              <a:rPr lang="en-US" altLang="zh-CN" sz="2000">
                <a:highlight>
                  <a:srgbClr val="00FFFF"/>
                </a:highlight>
              </a:rPr>
              <a:t>DW</a:t>
            </a:r>
            <a:r>
              <a:rPr lang="zh-CN" altLang="en-US" sz="2000">
                <a:highlight>
                  <a:srgbClr val="00FFFF"/>
                </a:highlight>
              </a:rPr>
              <a:t>卷积和</a:t>
            </a:r>
            <a:r>
              <a:rPr lang="en-US" altLang="zh-CN" sz="2000">
                <a:highlight>
                  <a:srgbClr val="00FFFF"/>
                </a:highlight>
              </a:rPr>
              <a:t>PW</a:t>
            </a:r>
            <a:r>
              <a:rPr lang="zh-CN" altLang="en-US" sz="2000">
                <a:highlight>
                  <a:srgbClr val="00FFFF"/>
                </a:highlight>
              </a:rPr>
              <a:t>卷积是放在一起使用的</a:t>
            </a:r>
            <a:endParaRPr lang="zh-CN" altLang="en-US" sz="20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0"/>
            <a:ext cx="11159490" cy="5589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6435" y="5735955"/>
            <a:ext cx="1131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31FF3"/>
                </a:solidFill>
              </a:rPr>
              <a:t>总的思路就是通过</a:t>
            </a:r>
            <a:r>
              <a:rPr lang="en-US" altLang="zh-CN">
                <a:solidFill>
                  <a:srgbClr val="F31FF3"/>
                </a:solidFill>
              </a:rPr>
              <a:t>DW</a:t>
            </a:r>
            <a:r>
              <a:rPr lang="zh-CN" altLang="en-US">
                <a:solidFill>
                  <a:srgbClr val="F31FF3"/>
                </a:solidFill>
              </a:rPr>
              <a:t>卷积对输入图像的每个特征层进行卷积，然后再利用</a:t>
            </a:r>
            <a:r>
              <a:rPr lang="en-US" altLang="zh-CN">
                <a:solidFill>
                  <a:srgbClr val="F31FF3"/>
                </a:solidFill>
              </a:rPr>
              <a:t>PW</a:t>
            </a:r>
            <a:r>
              <a:rPr lang="zh-CN" altLang="en-US">
                <a:solidFill>
                  <a:srgbClr val="F31FF3"/>
                </a:solidFill>
              </a:rPr>
              <a:t>卷积调整输出特征层的深度，这样的话，得到同样深度的特征图，计算量会比直接正常卷积小很多</a:t>
            </a:r>
            <a:endParaRPr lang="zh-CN" altLang="en-US">
              <a:solidFill>
                <a:srgbClr val="F31F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34915" y="0"/>
                <a:ext cx="715708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代表的是输入特征图的穿长宽，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代表卷积核的尺寸，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代表特征图深度，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代表输入特征图的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深度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15" y="0"/>
                <a:ext cx="715708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28600"/>
            <a:ext cx="11778615" cy="5746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8285" y="6043930"/>
            <a:ext cx="4848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highlight>
                  <a:srgbClr val="00FFFF"/>
                </a:highlight>
              </a:rPr>
              <a:t>MobileNetV2</a:t>
            </a:r>
            <a:r>
              <a:rPr lang="zh-CN" altLang="en-US">
                <a:highlight>
                  <a:srgbClr val="00FFFF"/>
                </a:highlight>
              </a:rPr>
              <a:t>对这一问题进行了一定程度的解决</a:t>
            </a:r>
            <a:endParaRPr lang="zh-CN" altLang="en-US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574040"/>
            <a:ext cx="11647805" cy="5710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64795"/>
            <a:ext cx="11066780" cy="6371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9515" y="5478145"/>
            <a:ext cx="1503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38440" y="5478145"/>
            <a:ext cx="1618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Relu6</a:t>
            </a:r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2805" y="5846445"/>
            <a:ext cx="1078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×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Relu6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7302500" y="6023610"/>
            <a:ext cx="901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×</a:t>
            </a:r>
            <a:r>
              <a:rPr lang="en-US" altLang="zh-CN" sz="1400"/>
              <a:t>3Relu6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605010" y="6023610"/>
            <a:ext cx="901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×</a:t>
            </a:r>
            <a:r>
              <a:rPr lang="en-US" altLang="zh-CN" sz="1400"/>
              <a:t>1Relu6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4309745" y="6212840"/>
            <a:ext cx="8073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31FF3"/>
                </a:solidFill>
              </a:rPr>
              <a:t>后面会有个实验，证明了低纬度的用</a:t>
            </a:r>
            <a:r>
              <a:rPr lang="en-US" altLang="zh-CN">
                <a:solidFill>
                  <a:srgbClr val="F31FF3"/>
                </a:solidFill>
              </a:rPr>
              <a:t>Relu6</a:t>
            </a:r>
            <a:r>
              <a:rPr lang="zh-CN" altLang="en-US">
                <a:solidFill>
                  <a:srgbClr val="F31FF3"/>
                </a:solidFill>
              </a:rPr>
              <a:t>函数会丢失很多信息，因此最后一层用线性激活激活</a:t>
            </a:r>
            <a:endParaRPr lang="zh-CN" altLang="en-US">
              <a:solidFill>
                <a:srgbClr val="F31F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645" y="400050"/>
            <a:ext cx="6087110" cy="592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013460"/>
            <a:ext cx="11329035" cy="4671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20</cp:revision>
  <dcterms:created xsi:type="dcterms:W3CDTF">2022-01-01T11:47:00Z</dcterms:created>
  <dcterms:modified xsi:type="dcterms:W3CDTF">2022-01-01T15:03:02Z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675CAF54A15145A58AC00DCAC4ADE88C</vt:lpwstr>
  </property>
  <property fmtid="{D5CDD505-2E9C-101B-9397-08002B2CF9AE}" pid="3" name="KSOProductBuildVer">
    <vt:lpwstr>2052-11.1.0.11194</vt:lpwstr>
  </property>
</Properties>
</file>