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" y="0"/>
            <a:ext cx="10919460" cy="61950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59790" y="6142990"/>
            <a:ext cx="71494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原文链接：https://arxiv.org/abs/2010.11929</a:t>
            </a:r>
            <a:endParaRPr lang="zh-CN" altLang="en-US"/>
          </a:p>
          <a:p>
            <a:pPr algn="l"/>
            <a:r>
              <a:rPr lang="zh-CN" altLang="en-US"/>
              <a:t>博文链接：https://blog.csdn.net/qq_37541097/article/details/118242600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0"/>
            <a:ext cx="11414760" cy="5646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7055" y="6348730"/>
            <a:ext cx="11532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Group Norm</a:t>
            </a:r>
            <a:r>
              <a:rPr lang="zh-CN" altLang="en-US"/>
              <a:t>层博文链接：https://blog.csdn.net/qq_37541097/article/details/118016048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040745" cy="6864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7230" y="464820"/>
            <a:ext cx="10797540" cy="5928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" y="320040"/>
            <a:ext cx="11056620" cy="6217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" y="212725"/>
            <a:ext cx="11628120" cy="5196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10125" y="394335"/>
            <a:ext cx="635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对每个位置上的位置编码和其他位置的位置编码做余弦相似度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2570" y="781050"/>
            <a:ext cx="9166860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0990"/>
            <a:ext cx="12192000" cy="57410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2915" y="6395720"/>
            <a:ext cx="9004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Layer Normalization</a:t>
            </a:r>
            <a:r>
              <a:rPr lang="zh-CN" altLang="en-US"/>
              <a:t>博文链接：https://blog.csdn.net/qq_37541097/article/details/117653177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92715" y="154559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多层感知机模块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635"/>
            <a:ext cx="12149455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060" y="0"/>
            <a:ext cx="7381240" cy="68891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159510"/>
            <a:ext cx="11612880" cy="4892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7035" y="163195"/>
            <a:ext cx="206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ViT</a:t>
            </a:r>
            <a:r>
              <a:rPr lang="zh-CN" alt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参数列表</a:t>
            </a:r>
            <a:endParaRPr lang="zh-CN" alt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336,&quot;width&quot;:1700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演示</Application>
  <PresentationFormat>宽屏</PresentationFormat>
  <Paragraphs>13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prominent</dc:creator>
  <cp:lastModifiedBy>漫步人生路</cp:lastModifiedBy>
  <cp:revision>13</cp:revision>
  <dcterms:created xsi:type="dcterms:W3CDTF">2021-12-09T14:42:00Z</dcterms:created>
  <dcterms:modified xsi:type="dcterms:W3CDTF">2021-12-12T14:54:41Z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4FB429D1AC894512BC705A1AAC90A0A0</vt:lpwstr>
  </property>
  <property fmtid="{D5CDD505-2E9C-101B-9397-08002B2CF9AE}" pid="3" name="KSOProductBuildVer">
    <vt:lpwstr>2052-11.1.0.11115</vt:lpwstr>
  </property>
</Properties>
</file>