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" y="1445260"/>
            <a:ext cx="8549640" cy="4373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1340" y="64452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感受野的计算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0"/>
            <a:ext cx="10660380" cy="537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5810" y="5468620"/>
            <a:ext cx="113601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VGG</a:t>
            </a:r>
            <a:r>
              <a:rPr lang="zh-CN" altLang="en-US" b="1"/>
              <a:t>中用</a:t>
            </a:r>
            <a:r>
              <a:rPr lang="en-US" altLang="zh-CN" b="1"/>
              <a:t>3</a:t>
            </a:r>
            <a:r>
              <a:rPr lang="zh-CN" altLang="en-US" b="1"/>
              <a:t>个</a:t>
            </a:r>
            <a:r>
              <a:rPr lang="en-US" altLang="zh-CN" b="1"/>
              <a:t>3</a:t>
            </a:r>
            <a:r>
              <a:rPr lang="zh-CN" altLang="en-US" b="1"/>
              <a:t>×</a:t>
            </a:r>
            <a:r>
              <a:rPr lang="en-US" altLang="zh-CN" b="1"/>
              <a:t>3</a:t>
            </a:r>
            <a:r>
              <a:rPr lang="zh-CN" altLang="en-US" b="1"/>
              <a:t>的卷积核代替一个</a:t>
            </a:r>
            <a:r>
              <a:rPr lang="en-US" altLang="zh-CN" b="1"/>
              <a:t>7</a:t>
            </a:r>
            <a:r>
              <a:rPr lang="zh-CN" altLang="en-US" b="1"/>
              <a:t>×</a:t>
            </a:r>
            <a:r>
              <a:rPr lang="en-US" altLang="zh-CN" b="1"/>
              <a:t>7</a:t>
            </a:r>
            <a:r>
              <a:rPr lang="zh-CN" altLang="en-US" b="1"/>
              <a:t>的卷积核，感受野相同，我们使用多个小的卷积核去替代一个大的</a:t>
            </a:r>
            <a:r>
              <a:rPr lang="zh-CN" altLang="en-US" b="1"/>
              <a:t>卷积核</a:t>
            </a:r>
            <a:endParaRPr lang="zh-CN" altLang="en-US" b="1"/>
          </a:p>
          <a:p>
            <a:r>
              <a:rPr lang="zh-CN" altLang="en-US" b="1"/>
              <a:t>目的</a:t>
            </a:r>
            <a:r>
              <a:rPr lang="zh-CN" altLang="en-US" b="1"/>
              <a:t>就是为了减少网络训练的参数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" y="312420"/>
            <a:ext cx="11003280" cy="2941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8665" y="3702050"/>
            <a:ext cx="6935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输入</a:t>
            </a:r>
            <a:r>
              <a:rPr lang="en-US" altLang="zh-CN" b="1"/>
              <a:t>channel</a:t>
            </a:r>
            <a:r>
              <a:rPr lang="zh-CN" altLang="en-US" b="1"/>
              <a:t>为输入特征图的深度，输出</a:t>
            </a:r>
            <a:r>
              <a:rPr lang="en-US" altLang="zh-CN" b="1"/>
              <a:t>channel</a:t>
            </a:r>
            <a:r>
              <a:rPr lang="zh-CN" altLang="en-US" b="1"/>
              <a:t>等价于卷积核的个数</a:t>
            </a:r>
            <a:endParaRPr lang="zh-CN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" y="0"/>
            <a:ext cx="11961495" cy="5864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5910" y="5990590"/>
            <a:ext cx="955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这样的话卷积操作就不会改变特征图的宽高，只会改变深度，最大池化才会改变卷积层的宽高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295910" y="6358890"/>
            <a:ext cx="5971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最后一层没有</a:t>
            </a:r>
            <a:r>
              <a:rPr lang="en-US" altLang="zh-CN" b="1"/>
              <a:t>Relu</a:t>
            </a:r>
            <a:r>
              <a:rPr lang="zh-CN" altLang="en-US" b="1"/>
              <a:t>函数，因为他要用</a:t>
            </a:r>
            <a:r>
              <a:rPr lang="en-US" altLang="zh-CN" b="1"/>
              <a:t>SoftMax</a:t>
            </a:r>
            <a:r>
              <a:rPr lang="zh-CN" altLang="en-US" b="1"/>
              <a:t>函数进行激活</a:t>
            </a:r>
            <a:endParaRPr lang="zh-C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WPS 演示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prominent</dc:creator>
  <cp:lastModifiedBy>漫步人生路</cp:lastModifiedBy>
  <cp:revision>3</cp:revision>
  <dcterms:created xsi:type="dcterms:W3CDTF">2021-11-20T16:40:00Z</dcterms:created>
  <dcterms:modified xsi:type="dcterms:W3CDTF">2021-11-21T01:30:36Z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CF742C8EAA3E48B18394E2B2BFC9B3AD</vt:lpwstr>
  </property>
  <property fmtid="{D5CDD505-2E9C-101B-9397-08002B2CF9AE}" pid="3" name="KSOProductBuildVer">
    <vt:lpwstr>2052-11.1.0.11045</vt:lpwstr>
  </property>
</Properties>
</file>