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040" y="109220"/>
            <a:ext cx="12123420" cy="577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1645" y="671830"/>
            <a:ext cx="815975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Alex</a:t>
            </a:r>
            <a:r>
              <a:rPr lang="zh-CN" altLang="en-US"/>
              <a:t>网络的</a:t>
            </a:r>
            <a:r>
              <a:rPr lang="zh-CN" altLang="en-US"/>
              <a:t>亮点在于：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）首次利用</a:t>
            </a:r>
            <a:r>
              <a:rPr lang="en-US" altLang="zh-CN"/>
              <a:t>GPU</a:t>
            </a:r>
            <a:r>
              <a:rPr lang="zh-CN" altLang="en-US"/>
              <a:t>进行网络加速</a:t>
            </a:r>
            <a:r>
              <a:rPr lang="zh-CN" altLang="en-US"/>
              <a:t>训练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）使用了</a:t>
            </a:r>
            <a:r>
              <a:rPr lang="en-US" altLang="zh-CN"/>
              <a:t>Relu</a:t>
            </a:r>
            <a:r>
              <a:rPr lang="zh-CN" altLang="en-US"/>
              <a:t>激活函数，而不是传统的</a:t>
            </a:r>
            <a:r>
              <a:rPr lang="en-US" altLang="zh-CN"/>
              <a:t>Sigmoid</a:t>
            </a:r>
            <a:r>
              <a:rPr lang="zh-CN" altLang="en-US"/>
              <a:t>激活函数或者</a:t>
            </a:r>
            <a:r>
              <a:rPr lang="en-US" altLang="zh-CN"/>
              <a:t>Tanh</a:t>
            </a:r>
            <a:r>
              <a:rPr lang="zh-CN" altLang="en-US"/>
              <a:t>激活函数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）使用了局部相应归一化（</a:t>
            </a:r>
            <a:r>
              <a:rPr lang="en-US" altLang="zh-CN"/>
              <a:t>LRN</a:t>
            </a:r>
            <a:r>
              <a:rPr lang="zh-CN" altLang="en-US"/>
              <a:t>）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）在全连接层的前两层中使用了</a:t>
            </a:r>
            <a:r>
              <a:rPr lang="en-US" altLang="zh-CN"/>
              <a:t>Dropout</a:t>
            </a:r>
            <a:r>
              <a:rPr lang="zh-CN" altLang="en-US"/>
              <a:t>随机失活神经元操作，以</a:t>
            </a:r>
            <a:r>
              <a:rPr lang="zh-CN" altLang="en-US"/>
              <a:t>减少过拟合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86585"/>
            <a:ext cx="5950585" cy="2650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880" y="1778635"/>
            <a:ext cx="5524500" cy="2758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475" y="807085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过拟合现象与过拟合现象的解决方案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99060"/>
            <a:ext cx="10556240" cy="5066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8370" y="5171440"/>
            <a:ext cx="10789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第一层的填充</a:t>
            </a:r>
            <a:r>
              <a:rPr lang="en-US" altLang="zh-CN"/>
              <a:t>padding</a:t>
            </a:r>
            <a:r>
              <a:rPr lang="zh-CN" altLang="en-US"/>
              <a:t>稍微有些不同，他是</a:t>
            </a:r>
            <a:r>
              <a:rPr lang="en-US" altLang="zh-CN"/>
              <a:t>[1,2],</a:t>
            </a:r>
            <a:r>
              <a:rPr lang="zh-CN" altLang="en-US"/>
              <a:t>左边填充一列右边填充两列，上面填充一列，</a:t>
            </a:r>
            <a:r>
              <a:rPr lang="zh-CN" altLang="en-US"/>
              <a:t>下面填充两列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8370" y="5539740"/>
            <a:ext cx="1072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接下来的最大池化层</a:t>
            </a:r>
            <a:r>
              <a:rPr lang="en-US" altLang="zh-CN"/>
              <a:t>MaxPooling1 </a:t>
            </a:r>
            <a:r>
              <a:rPr lang="zh-CN" altLang="en-US"/>
              <a:t>使用</a:t>
            </a:r>
            <a:r>
              <a:rPr lang="en-US" altLang="zh-CN"/>
              <a:t>3</a:t>
            </a:r>
            <a:r>
              <a:rPr lang="zh-CN" altLang="en-US"/>
              <a:t>×</a:t>
            </a:r>
            <a:r>
              <a:rPr lang="en-US" altLang="zh-CN"/>
              <a:t>3</a:t>
            </a:r>
            <a:r>
              <a:rPr lang="zh-CN" altLang="en-US"/>
              <a:t>的卷积核，填充为</a:t>
            </a:r>
            <a:r>
              <a:rPr lang="en-US" altLang="zh-CN"/>
              <a:t>0</a:t>
            </a:r>
            <a:r>
              <a:rPr lang="zh-CN" altLang="en-US"/>
              <a:t>，步长为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(55-3+0)/2+1 = 27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28370" y="5908040"/>
            <a:ext cx="10789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然后是卷积操作：根据源码分析以及查阅资料，得知卷积核个数为</a:t>
            </a:r>
            <a:r>
              <a:rPr lang="en-US" altLang="zh-CN"/>
              <a:t>128</a:t>
            </a:r>
            <a:r>
              <a:rPr lang="zh-CN" altLang="en-US"/>
              <a:t>×</a:t>
            </a:r>
            <a:r>
              <a:rPr lang="en-US" altLang="zh-CN"/>
              <a:t>2</a:t>
            </a:r>
            <a:r>
              <a:rPr lang="zh-CN" altLang="en-US"/>
              <a:t>，尺寸为</a:t>
            </a:r>
            <a:r>
              <a:rPr lang="en-US" altLang="zh-CN"/>
              <a:t>5</a:t>
            </a:r>
            <a:r>
              <a:rPr lang="zh-CN" altLang="en-US"/>
              <a:t>×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stride = 1</a:t>
            </a:r>
            <a:r>
              <a:rPr lang="zh-CN" altLang="en-US"/>
              <a:t>，</a:t>
            </a:r>
            <a:r>
              <a:rPr lang="en-US" altLang="zh-CN"/>
              <a:t>padding = [2,2]</a:t>
            </a:r>
            <a:r>
              <a:rPr lang="zh-CN" altLang="en-US"/>
              <a:t>，那么就可以得到公式</a:t>
            </a:r>
            <a:r>
              <a:rPr lang="en-US" altLang="zh-CN"/>
              <a:t>(27-5+4)/1+1 = 27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" y="100965"/>
            <a:ext cx="11489055" cy="5544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770" y="5803900"/>
            <a:ext cx="1121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最后一层的</a:t>
            </a:r>
            <a:r>
              <a:rPr lang="en-US" altLang="zh-CN" b="1"/>
              <a:t>1000</a:t>
            </a:r>
            <a:r>
              <a:rPr lang="zh-CN" altLang="en-US" b="1"/>
              <a:t>是表示类别，如果是</a:t>
            </a:r>
            <a:r>
              <a:rPr lang="en-US" altLang="zh-CN" b="1"/>
              <a:t>ImageNet</a:t>
            </a:r>
            <a:r>
              <a:rPr lang="zh-CN" altLang="en-US" b="1"/>
              <a:t>数据集的话，就是</a:t>
            </a:r>
            <a:r>
              <a:rPr lang="en-US" altLang="zh-CN" b="1"/>
              <a:t>1000</a:t>
            </a:r>
            <a:r>
              <a:rPr lang="zh-CN" altLang="en-US" b="1"/>
              <a:t>，如果我们自己训练，需要分</a:t>
            </a:r>
            <a:r>
              <a:rPr lang="en-US" altLang="zh-CN" b="1"/>
              <a:t>5</a:t>
            </a:r>
            <a:r>
              <a:rPr lang="zh-CN" altLang="en-US" b="1"/>
              <a:t>类的话，就把这个</a:t>
            </a:r>
            <a:r>
              <a:rPr lang="en-US" altLang="zh-CN" b="1"/>
              <a:t>1000</a:t>
            </a:r>
            <a:r>
              <a:rPr lang="zh-CN" altLang="en-US" b="1"/>
              <a:t>改成</a:t>
            </a:r>
            <a:r>
              <a:rPr lang="en-US" altLang="zh-CN" b="1"/>
              <a:t>5</a:t>
            </a:r>
            <a:r>
              <a:rPr lang="zh-CN" altLang="en-US" b="1"/>
              <a:t>就好了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演示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prominent</dc:creator>
  <cp:lastModifiedBy>漫步人生路</cp:lastModifiedBy>
  <cp:revision>2</cp:revision>
  <dcterms:created xsi:type="dcterms:W3CDTF">2021-11-20T14:46:00Z</dcterms:created>
  <dcterms:modified xsi:type="dcterms:W3CDTF">2021-11-20T16:16:53Z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510B4152F7E9451BB6FB9D1EBA904384</vt:lpwstr>
  </property>
  <property fmtid="{D5CDD505-2E9C-101B-9397-08002B2CF9AE}" pid="3" name="KSOProductBuildVer">
    <vt:lpwstr>2052-11.1.0.11045</vt:lpwstr>
  </property>
</Properties>
</file>