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" y="370205"/>
            <a:ext cx="11582400" cy="59486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" y="794385"/>
            <a:ext cx="11123930" cy="5140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" y="231775"/>
            <a:ext cx="11208385" cy="53581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26285" y="10712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注意力模块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9170" y="1776095"/>
            <a:ext cx="923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H-Swish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2165" y="5659120"/>
            <a:ext cx="89433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针对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channel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进行平均池化，每一个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channel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池化出来就只有一个数字，有多少个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channel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生成的向量就有多少维，然后经过一个全连接层，神经元个数为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channel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的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1/4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然后经过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Relu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激活函数，再经过下一个全连接层，神经元个数等于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channel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个数，经过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hard-sigmoid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，得出的结果相当于注意力分数，然后和之前的特征图的对应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channel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相乘，得出新的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4000" y="5259705"/>
            <a:ext cx="2483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NL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表示非线性激活函数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41060" y="2957195"/>
            <a:ext cx="471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这里并没有激活函数，或者说是线性激活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y = x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4980" y="2433955"/>
            <a:ext cx="8404860" cy="34594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8305" y="75374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注意力例子：</a:t>
            </a:r>
            <a:endParaRPr lang="zh-CN" altLang="en-US" sz="32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504825"/>
            <a:ext cx="11431905" cy="5531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" y="369570"/>
            <a:ext cx="11535410" cy="54527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095" y="1324610"/>
            <a:ext cx="11438255" cy="55333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11215" y="119380"/>
            <a:ext cx="628078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bneck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就是左图的结构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expsize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代表第一个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×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的卷积操作将特征矩阵升维成多少维了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out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代表最后输出的特征图的深度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SE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代表是否使用注意力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	s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：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stride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步距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NL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表示非线性激活函数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	HS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：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Hard-Swish	RE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：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Relu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9950" y="2392045"/>
            <a:ext cx="16446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输入与</a:t>
            </a:r>
            <a:r>
              <a:rPr lang="en-US" altLang="zh-CN"/>
              <a:t>exp</a:t>
            </a:r>
            <a:r>
              <a:rPr lang="zh-CN" altLang="en-US"/>
              <a:t>相同，因此这里没有</a:t>
            </a:r>
            <a:r>
              <a:rPr lang="en-US" altLang="zh-CN"/>
              <a:t>1</a:t>
            </a:r>
            <a:r>
              <a:rPr lang="zh-CN" altLang="en-US"/>
              <a:t>×</a:t>
            </a:r>
            <a:r>
              <a:rPr lang="en-US" altLang="zh-CN"/>
              <a:t>1</a:t>
            </a:r>
            <a:r>
              <a:rPr lang="zh-CN" altLang="en-US"/>
              <a:t>卷积，没有</a:t>
            </a:r>
            <a:r>
              <a:rPr lang="zh-CN" altLang="en-US"/>
              <a:t>意义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619125"/>
            <a:ext cx="11554460" cy="5471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WPS 演示</Application>
  <PresentationFormat>宽屏</PresentationFormat>
  <Paragraphs>23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prominent</dc:creator>
  <cp:lastModifiedBy>漫步人生路</cp:lastModifiedBy>
  <cp:revision>10</cp:revision>
  <dcterms:created xsi:type="dcterms:W3CDTF">2022-01-02T01:56:00Z</dcterms:created>
  <dcterms:modified xsi:type="dcterms:W3CDTF">2022-01-02T03:05:32Z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BBFBEE5653F84576B664E7F090BF9CF3</vt:lpwstr>
  </property>
  <property fmtid="{D5CDD505-2E9C-101B-9397-08002B2CF9AE}" pid="3" name="KSOProductBuildVer">
    <vt:lpwstr>2052-11.1.0.11194</vt:lpwstr>
  </property>
</Properties>
</file>