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8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QQ截图202112130911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005945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63700" y="2206625"/>
            <a:ext cx="2712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D184D4"/>
                </a:solidFill>
              </a:rPr>
              <a:t>q,k,v</a:t>
            </a:r>
            <a:r>
              <a:rPr lang="zh-CN" altLang="en-US" sz="1400" b="1">
                <a:solidFill>
                  <a:srgbClr val="D184D4"/>
                </a:solidFill>
              </a:rPr>
              <a:t>的维度要由</a:t>
            </a:r>
            <a:r>
              <a:rPr lang="en-US" altLang="zh-CN" sz="1400" b="1">
                <a:solidFill>
                  <a:srgbClr val="D184D4"/>
                </a:solidFill>
              </a:rPr>
              <a:t>W</a:t>
            </a:r>
            <a:r>
              <a:rPr lang="zh-CN" altLang="en-US" sz="1400" b="1">
                <a:solidFill>
                  <a:srgbClr val="D184D4"/>
                </a:solidFill>
              </a:rPr>
              <a:t>矩阵的列数来决定</a:t>
            </a:r>
            <a:endParaRPr lang="zh-CN" altLang="en-US" sz="1400" b="1">
              <a:solidFill>
                <a:srgbClr val="D184D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12191365" cy="61233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0"/>
            <a:ext cx="12192635" cy="58318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27710" y="159385"/>
            <a:ext cx="13647420" cy="70942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337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4310" y="731520"/>
            <a:ext cx="9084310" cy="53943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02160" cy="60032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895215" y="1716405"/>
                <a:ext cx="6588760" cy="933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>
                    <a:solidFill>
                      <a:srgbClr val="FF0000"/>
                    </a:solidFill>
                  </a:rPr>
                  <a:t>如果我将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与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的位置调换以下，发现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的</m:t>
                    </m:r>
                  </m:oMath>
                </a14:m>
                <a:r>
                  <a:rPr lang="zh-CN" altLang="en-US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结果根本就不受影响</a:t>
                </a:r>
                <a:endParaRPr lang="zh-CN" altLang="en-US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zh-CN" altLang="en-US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这肯定不行，因此需要</a:t>
                </a:r>
                <a:endParaRPr lang="zh-CN" altLang="en-US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zh-CN" altLang="en-US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采用位置编码</a:t>
                </a:r>
                <a:endParaRPr lang="zh-CN" altLang="en-US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215" y="1716405"/>
                <a:ext cx="6588760" cy="9334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4179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3709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" y="0"/>
            <a:ext cx="12188190" cy="66484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0570" cy="66846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66230" y="5588000"/>
            <a:ext cx="26104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highlight>
                  <a:srgbClr val="00FFFF"/>
                </a:highlight>
              </a:rPr>
              <a:t>这一步也就决定了</a:t>
            </a:r>
            <a:r>
              <a:rPr lang="en-US" altLang="zh-CN">
                <a:highlight>
                  <a:srgbClr val="00FFFF"/>
                </a:highlight>
              </a:rPr>
              <a:t>V1, V2</a:t>
            </a:r>
            <a:endParaRPr lang="en-US" altLang="zh-CN">
              <a:highlight>
                <a:srgbClr val="00FFFF"/>
              </a:highlight>
            </a:endParaRPr>
          </a:p>
          <a:p>
            <a:r>
              <a:rPr lang="zh-CN" altLang="en-US">
                <a:highlight>
                  <a:srgbClr val="00FFFF"/>
                </a:highlight>
              </a:rPr>
              <a:t>的维度等于</a:t>
            </a:r>
            <a:r>
              <a:rPr lang="en-US" altLang="zh-CN">
                <a:highlight>
                  <a:srgbClr val="00FFFF"/>
                </a:highlight>
              </a:rPr>
              <a:t>b</a:t>
            </a:r>
            <a:r>
              <a:rPr lang="zh-CN" altLang="en-US">
                <a:highlight>
                  <a:srgbClr val="00FFFF"/>
                </a:highlight>
              </a:rPr>
              <a:t>的维度</a:t>
            </a:r>
            <a:endParaRPr lang="zh-CN" altLang="en-US"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8840" y="815340"/>
            <a:ext cx="7894320" cy="52273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3335" y="0"/>
            <a:ext cx="12205335" cy="60852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7652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79255" y="4511040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如果是线性映射的话是什么</a:t>
            </a:r>
            <a:endParaRPr lang="zh-CN" altLang="en-US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zh-CN" altLang="en-US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样呢？下一张会有讲</a:t>
            </a:r>
            <a:endParaRPr lang="zh-CN" altLang="en-US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80900" cy="61779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36880"/>
            <a:ext cx="12207240" cy="53733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WPS 演示</Application>
  <PresentationFormat>宽屏</PresentationFormat>
  <Paragraphs>12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微软雅黑</vt:lpstr>
      <vt:lpstr>Arial Unicode MS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prominent</dc:creator>
  <cp:lastModifiedBy>漫步人生路</cp:lastModifiedBy>
  <cp:revision>22</cp:revision>
  <dcterms:created xsi:type="dcterms:W3CDTF">2021-11-24T14:09:00Z</dcterms:created>
  <dcterms:modified xsi:type="dcterms:W3CDTF">2021-12-13T07:44:04Z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3629D337EFF74379A5D9FAAD62895A2B</vt:lpwstr>
  </property>
  <property fmtid="{D5CDD505-2E9C-101B-9397-08002B2CF9AE}" pid="3" name="KSOProductBuildVer">
    <vt:lpwstr>2052-11.1.0.11115</vt:lpwstr>
  </property>
</Properties>
</file>