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11455"/>
            <a:ext cx="11262360" cy="441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prominent</dc:creator>
  <cp:lastModifiedBy>漫步人生路</cp:lastModifiedBy>
  <cp:revision>3</cp:revision>
  <dcterms:created xsi:type="dcterms:W3CDTF">2021-12-15T01:05:00Z</dcterms:created>
  <dcterms:modified xsi:type="dcterms:W3CDTF">2021-12-15T15:45:34Z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61CCCF8FFAFD4560BACE4DC662F0B8E7</vt:lpwstr>
  </property>
  <property fmtid="{D5CDD505-2E9C-101B-9397-08002B2CF9AE}" pid="3" name="KSOProductBuildVer">
    <vt:lpwstr>2052-11.1.0.11115</vt:lpwstr>
  </property>
</Properties>
</file>