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4"/>
  </p:sldMasterIdLst>
  <p:notesMasterIdLst>
    <p:notesMasterId r:id="rId16"/>
  </p:notesMasterIdLst>
  <p:sldIdLst>
    <p:sldId id="256" r:id="rId5"/>
    <p:sldId id="259" r:id="rId6"/>
    <p:sldId id="266" r:id="rId7"/>
    <p:sldId id="260" r:id="rId8"/>
    <p:sldId id="347" r:id="rId9"/>
    <p:sldId id="263" r:id="rId10"/>
    <p:sldId id="348" r:id="rId11"/>
    <p:sldId id="349" r:id="rId12"/>
    <p:sldId id="350" r:id="rId13"/>
    <p:sldId id="351" r:id="rId14"/>
    <p:sldId id="296" r:id="rId15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7"/>
      <p:bold r:id="rId18"/>
      <p:italic r:id="rId19"/>
      <p:boldItalic r:id="rId20"/>
    </p:embeddedFont>
    <p:embeddedFont>
      <p:font typeface="Crimson Text" panose="020B0604020202020204" charset="0"/>
      <p:regular r:id="rId21"/>
      <p:bold r:id="rId22"/>
      <p:italic r:id="rId23"/>
      <p:boldItalic r:id="rId24"/>
    </p:embeddedFont>
    <p:embeddedFont>
      <p:font typeface="Montserrat" panose="00000500000000000000" pitchFamily="2" charset="-52"/>
      <p:regular r:id="rId25"/>
      <p:bold r:id="rId26"/>
      <p:italic r:id="rId27"/>
      <p:boldItalic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4EAB3-E51E-4A38-B0C6-C232061073C6}">
  <a:tblStyle styleId="{F184EAB3-E51E-4A38-B0C6-C23206107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64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6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18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146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4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0" r:id="rId5"/>
    <p:sldLayoutId id="2147483661" r:id="rId6"/>
    <p:sldLayoutId id="2147483663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2770244" y="1604166"/>
            <a:ext cx="3603512" cy="1264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EcoKey</a:t>
            </a:r>
            <a:endParaRPr sz="7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2620837" y="3034026"/>
            <a:ext cx="3902326" cy="769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sz="2000" dirty="0">
                <a:solidFill>
                  <a:schemeClr val="dk1"/>
                </a:solidFill>
              </a:rPr>
              <a:t>А</a:t>
            </a:r>
            <a:r>
              <a:rPr lang="en-US" sz="2000" dirty="0">
                <a:solidFill>
                  <a:schemeClr val="dk1"/>
                </a:solidFill>
              </a:rPr>
              <a:t> company that recycles and creates keyboards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The Main Goal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E51DB-B12B-5351-68B9-41078494CBDD}"/>
              </a:ext>
            </a:extLst>
          </p:cNvPr>
          <p:cNvSpPr txBox="1"/>
          <p:nvPr/>
        </p:nvSpPr>
        <p:spPr>
          <a:xfrm>
            <a:off x="646545" y="1955132"/>
            <a:ext cx="36206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Vidaloka" panose="020B0604020202020204" charset="0"/>
              </a:rPr>
              <a:t>Our mission is to combine writing precision with a commitment to sustainability, creating products that not only enrich the user experience, but also contribute to environmental protection.</a:t>
            </a:r>
          </a:p>
          <a:p>
            <a:pPr algn="just"/>
            <a:endParaRPr lang="en-US" sz="1600" dirty="0"/>
          </a:p>
        </p:txBody>
      </p:sp>
      <p:pic>
        <p:nvPicPr>
          <p:cNvPr id="7" name="Picture 6" descr="A recycle symbol made of leaves&#10;&#10;Description automatically generated">
            <a:extLst>
              <a:ext uri="{FF2B5EF4-FFF2-40B4-BE49-F238E27FC236}">
                <a16:creationId xmlns:a16="http://schemas.microsoft.com/office/drawing/2014/main" id="{38076499-011E-B93A-CFC9-CD7A84FE4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2" b="5452"/>
          <a:stretch/>
        </p:blipFill>
        <p:spPr>
          <a:xfrm>
            <a:off x="4876802" y="1588256"/>
            <a:ext cx="3961579" cy="2549633"/>
          </a:xfrm>
          <a:prstGeom prst="roundRect">
            <a:avLst/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1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9"/>
          <p:cNvSpPr txBox="1">
            <a:spLocks noGrp="1"/>
          </p:cNvSpPr>
          <p:nvPr>
            <p:ph type="title"/>
          </p:nvPr>
        </p:nvSpPr>
        <p:spPr>
          <a:xfrm>
            <a:off x="1122450" y="114345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Let’s take a look at our site​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team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2948468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task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Technologies​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2185868" y="337358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Implement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4883809" y="3313636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Presentation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55380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F08D75E-6A73-A8C3-27C0-225AD2DD669B}"/>
              </a:ext>
            </a:extLst>
          </p:cNvPr>
          <p:cNvSpPr txBox="1"/>
          <p:nvPr/>
        </p:nvSpPr>
        <p:spPr>
          <a:xfrm>
            <a:off x="1002146" y="1037149"/>
            <a:ext cx="124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Vidaloka" panose="020B0604020202020204" charset="0"/>
              </a:rPr>
              <a:t>Arina Popova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51FEE-DA6B-61F0-CD8B-EBDFDC236439}"/>
              </a:ext>
            </a:extLst>
          </p:cNvPr>
          <p:cNvSpPr txBox="1"/>
          <p:nvPr/>
        </p:nvSpPr>
        <p:spPr>
          <a:xfrm>
            <a:off x="2968158" y="1037148"/>
            <a:ext cx="119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Vidaloka" panose="020B0604020202020204" charset="0"/>
              </a:rPr>
              <a:t>Polina </a:t>
            </a:r>
            <a:r>
              <a:rPr lang="en-US" sz="1800" dirty="0" err="1">
                <a:latin typeface="Vidaloka" panose="020B0604020202020204" charset="0"/>
              </a:rPr>
              <a:t>Dineva</a:t>
            </a:r>
            <a:endParaRPr lang="en-US" sz="1800" dirty="0">
              <a:latin typeface="Vidalok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FC40A-9C63-AFD6-0660-AB0D68BE06F9}"/>
              </a:ext>
            </a:extLst>
          </p:cNvPr>
          <p:cNvSpPr txBox="1"/>
          <p:nvPr/>
        </p:nvSpPr>
        <p:spPr>
          <a:xfrm>
            <a:off x="5024617" y="1037147"/>
            <a:ext cx="119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Vidaloka" panose="020B0604020202020204" charset="0"/>
              </a:rPr>
              <a:t>Nikolai </a:t>
            </a:r>
            <a:r>
              <a:rPr lang="en-US" sz="1800" dirty="0" err="1">
                <a:latin typeface="Vidaloka" panose="020B0604020202020204" charset="0"/>
              </a:rPr>
              <a:t>Kalashnik</a:t>
            </a:r>
            <a:endParaRPr lang="en-US" sz="1800" dirty="0">
              <a:latin typeface="Vidaloka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F902D-A043-B9D7-9FA3-BF5B3E8F6BCB}"/>
              </a:ext>
            </a:extLst>
          </p:cNvPr>
          <p:cNvSpPr txBox="1"/>
          <p:nvPr/>
        </p:nvSpPr>
        <p:spPr>
          <a:xfrm>
            <a:off x="7001454" y="1037147"/>
            <a:ext cx="144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Vidaloka" panose="020B0604020202020204" charset="0"/>
              </a:rPr>
              <a:t>Maria </a:t>
            </a:r>
            <a:r>
              <a:rPr lang="en-US" sz="1800" dirty="0" err="1">
                <a:latin typeface="Vidaloka" panose="020B0604020202020204" charset="0"/>
              </a:rPr>
              <a:t>Bakumtseva</a:t>
            </a:r>
            <a:endParaRPr lang="en-US" sz="1800" dirty="0">
              <a:latin typeface="Vidalok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9793DE-446E-EC27-3726-9019DE00E3E5}"/>
              </a:ext>
            </a:extLst>
          </p:cNvPr>
          <p:cNvSpPr txBox="1"/>
          <p:nvPr/>
        </p:nvSpPr>
        <p:spPr>
          <a:xfrm>
            <a:off x="4022039" y="3175138"/>
            <a:ext cx="1002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idaloka" panose="020B0604020202020204" charset="0"/>
              </a:rPr>
              <a:t>Vanesa</a:t>
            </a:r>
          </a:p>
          <a:p>
            <a:pPr algn="ctr"/>
            <a:r>
              <a:rPr lang="en-US" dirty="0" err="1">
                <a:latin typeface="Vidaloka" panose="020B0604020202020204" charset="0"/>
              </a:rPr>
              <a:t>Kardzheva</a:t>
            </a:r>
            <a:endParaRPr lang="en-US" dirty="0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95BDE-CC9C-FAE8-04D5-EE9910C8A5FA}"/>
              </a:ext>
            </a:extLst>
          </p:cNvPr>
          <p:cNvSpPr txBox="1"/>
          <p:nvPr/>
        </p:nvSpPr>
        <p:spPr>
          <a:xfrm>
            <a:off x="1289806" y="1681320"/>
            <a:ext cx="94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Scrum Trainer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68C6E-5AF8-74A9-1A24-EAB246BE047A}"/>
              </a:ext>
            </a:extLst>
          </p:cNvPr>
          <p:cNvSpPr txBox="1"/>
          <p:nvPr/>
        </p:nvSpPr>
        <p:spPr>
          <a:xfrm>
            <a:off x="5197580" y="1683478"/>
            <a:ext cx="94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Front-End Developer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823F6-7A4C-7941-A9E8-197626A74A48}"/>
              </a:ext>
            </a:extLst>
          </p:cNvPr>
          <p:cNvSpPr txBox="1"/>
          <p:nvPr/>
        </p:nvSpPr>
        <p:spPr>
          <a:xfrm>
            <a:off x="3100497" y="1681320"/>
            <a:ext cx="93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Back-End 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DC326-7D18-F847-2359-F850DCC0885F}"/>
              </a:ext>
            </a:extLst>
          </p:cNvPr>
          <p:cNvSpPr txBox="1"/>
          <p:nvPr/>
        </p:nvSpPr>
        <p:spPr>
          <a:xfrm>
            <a:off x="4211312" y="3698358"/>
            <a:ext cx="72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Mentor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D4C3B-5F77-4AD7-09F7-0CB2D27FEC2F}"/>
              </a:ext>
            </a:extLst>
          </p:cNvPr>
          <p:cNvSpPr txBox="1"/>
          <p:nvPr/>
        </p:nvSpPr>
        <p:spPr>
          <a:xfrm>
            <a:off x="7340599" y="1789041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Designer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The task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72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The task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2112F-07E6-BB5C-EB4D-7360F8E22A6D}"/>
              </a:ext>
            </a:extLst>
          </p:cNvPr>
          <p:cNvSpPr txBox="1"/>
          <p:nvPr/>
        </p:nvSpPr>
        <p:spPr>
          <a:xfrm>
            <a:off x="558798" y="1863993"/>
            <a:ext cx="4456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Vidaloka" panose="020B0604020202020204" charset="0"/>
              </a:rPr>
              <a:t>Eco Key is creating the future of technology devices by introducing keyboards made from carefully recycled plastic.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8AE3D36-60F6-2DD3-0EB8-80C060B5E003}"/>
              </a:ext>
            </a:extLst>
          </p:cNvPr>
          <p:cNvSpPr/>
          <p:nvPr/>
        </p:nvSpPr>
        <p:spPr>
          <a:xfrm>
            <a:off x="209096" y="1511786"/>
            <a:ext cx="5155950" cy="1363791"/>
          </a:xfrm>
          <a:custGeom>
            <a:avLst/>
            <a:gdLst>
              <a:gd name="connsiteX0" fmla="*/ 378871 w 5155950"/>
              <a:gd name="connsiteY0" fmla="*/ 240716 h 1363791"/>
              <a:gd name="connsiteX1" fmla="*/ 873016 w 5155950"/>
              <a:gd name="connsiteY1" fmla="*/ 42134 h 1363791"/>
              <a:gd name="connsiteX2" fmla="*/ 1445671 w 5155950"/>
              <a:gd name="connsiteY2" fmla="*/ 217625 h 1363791"/>
              <a:gd name="connsiteX3" fmla="*/ 2480143 w 5155950"/>
              <a:gd name="connsiteY3" fmla="*/ 65225 h 1363791"/>
              <a:gd name="connsiteX4" fmla="*/ 3856362 w 5155950"/>
              <a:gd name="connsiteY4" fmla="*/ 305370 h 1363791"/>
              <a:gd name="connsiteX5" fmla="*/ 4978580 w 5155950"/>
              <a:gd name="connsiteY5" fmla="*/ 9807 h 1363791"/>
              <a:gd name="connsiteX6" fmla="*/ 5098652 w 5155950"/>
              <a:gd name="connsiteY6" fmla="*/ 744098 h 1363791"/>
              <a:gd name="connsiteX7" fmla="*/ 4424398 w 5155950"/>
              <a:gd name="connsiteY7" fmla="*/ 1265952 h 1363791"/>
              <a:gd name="connsiteX8" fmla="*/ 3408398 w 5155950"/>
              <a:gd name="connsiteY8" fmla="*/ 988861 h 1363791"/>
              <a:gd name="connsiteX9" fmla="*/ 2378543 w 5155950"/>
              <a:gd name="connsiteY9" fmla="*/ 1229007 h 1363791"/>
              <a:gd name="connsiteX10" fmla="*/ 1394871 w 5155950"/>
              <a:gd name="connsiteY10" fmla="*/ 1030425 h 1363791"/>
              <a:gd name="connsiteX11" fmla="*/ 429671 w 5155950"/>
              <a:gd name="connsiteY11" fmla="*/ 1362934 h 1363791"/>
              <a:gd name="connsiteX12" fmla="*/ 180 w 5155950"/>
              <a:gd name="connsiteY12" fmla="*/ 1095080 h 1363791"/>
              <a:gd name="connsiteX13" fmla="*/ 378871 w 5155950"/>
              <a:gd name="connsiteY13" fmla="*/ 240716 h 136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5950" h="1363791">
                <a:moveTo>
                  <a:pt x="378871" y="240716"/>
                </a:moveTo>
                <a:cubicBezTo>
                  <a:pt x="524344" y="65225"/>
                  <a:pt x="695216" y="45983"/>
                  <a:pt x="873016" y="42134"/>
                </a:cubicBezTo>
                <a:cubicBezTo>
                  <a:pt x="1050816" y="38285"/>
                  <a:pt x="1177817" y="213777"/>
                  <a:pt x="1445671" y="217625"/>
                </a:cubicBezTo>
                <a:cubicBezTo>
                  <a:pt x="1713525" y="221473"/>
                  <a:pt x="2078361" y="50601"/>
                  <a:pt x="2480143" y="65225"/>
                </a:cubicBezTo>
                <a:cubicBezTo>
                  <a:pt x="2881925" y="79849"/>
                  <a:pt x="3439956" y="314606"/>
                  <a:pt x="3856362" y="305370"/>
                </a:cubicBezTo>
                <a:cubicBezTo>
                  <a:pt x="4272768" y="296134"/>
                  <a:pt x="4771532" y="-63314"/>
                  <a:pt x="4978580" y="9807"/>
                </a:cubicBezTo>
                <a:cubicBezTo>
                  <a:pt x="5185628" y="82928"/>
                  <a:pt x="5191016" y="534741"/>
                  <a:pt x="5098652" y="744098"/>
                </a:cubicBezTo>
                <a:cubicBezTo>
                  <a:pt x="5006288" y="953456"/>
                  <a:pt x="4706107" y="1225158"/>
                  <a:pt x="4424398" y="1265952"/>
                </a:cubicBezTo>
                <a:cubicBezTo>
                  <a:pt x="4142689" y="1306746"/>
                  <a:pt x="3749374" y="995018"/>
                  <a:pt x="3408398" y="988861"/>
                </a:cubicBezTo>
                <a:cubicBezTo>
                  <a:pt x="3067422" y="982704"/>
                  <a:pt x="2714131" y="1222080"/>
                  <a:pt x="2378543" y="1229007"/>
                </a:cubicBezTo>
                <a:cubicBezTo>
                  <a:pt x="2042955" y="1235934"/>
                  <a:pt x="1719683" y="1008104"/>
                  <a:pt x="1394871" y="1030425"/>
                </a:cubicBezTo>
                <a:cubicBezTo>
                  <a:pt x="1070059" y="1052746"/>
                  <a:pt x="662119" y="1352158"/>
                  <a:pt x="429671" y="1362934"/>
                </a:cubicBezTo>
                <a:cubicBezTo>
                  <a:pt x="197223" y="1373710"/>
                  <a:pt x="7877" y="1282886"/>
                  <a:pt x="180" y="1095080"/>
                </a:cubicBezTo>
                <a:cubicBezTo>
                  <a:pt x="-7517" y="907274"/>
                  <a:pt x="233398" y="416207"/>
                  <a:pt x="378871" y="24071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37C74-C662-803E-936E-65FDDF3CAD91}"/>
              </a:ext>
            </a:extLst>
          </p:cNvPr>
          <p:cNvSpPr txBox="1"/>
          <p:nvPr/>
        </p:nvSpPr>
        <p:spPr>
          <a:xfrm>
            <a:off x="4230253" y="3289871"/>
            <a:ext cx="370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Vidaloka" panose="020B0604020202020204" charset="0"/>
              </a:rPr>
              <a:t>Eco Key is creating the future of technology devices by introducing keyboards made from carefully recycled plastic.</a:t>
            </a:r>
          </a:p>
          <a:p>
            <a:pPr algn="just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4F522E-3F15-E367-47E0-37FD8464E361}"/>
              </a:ext>
            </a:extLst>
          </p:cNvPr>
          <p:cNvSpPr/>
          <p:nvPr/>
        </p:nvSpPr>
        <p:spPr>
          <a:xfrm>
            <a:off x="4078182" y="2988712"/>
            <a:ext cx="4017160" cy="1329943"/>
          </a:xfrm>
          <a:custGeom>
            <a:avLst/>
            <a:gdLst>
              <a:gd name="connsiteX0" fmla="*/ 1179 w 4017160"/>
              <a:gd name="connsiteY0" fmla="*/ 627641 h 1142580"/>
              <a:gd name="connsiteX1" fmla="*/ 204379 w 4017160"/>
              <a:gd name="connsiteY1" fmla="*/ 78078 h 1142580"/>
              <a:gd name="connsiteX2" fmla="*/ 1086451 w 4017160"/>
              <a:gd name="connsiteY2" fmla="*/ 198150 h 1142580"/>
              <a:gd name="connsiteX3" fmla="*/ 1622160 w 4017160"/>
              <a:gd name="connsiteY3" fmla="*/ 87314 h 1142580"/>
              <a:gd name="connsiteX4" fmla="*/ 2411870 w 4017160"/>
              <a:gd name="connsiteY4" fmla="*/ 230478 h 1142580"/>
              <a:gd name="connsiteX5" fmla="*/ 3270851 w 4017160"/>
              <a:gd name="connsiteY5" fmla="*/ 8805 h 1142580"/>
              <a:gd name="connsiteX6" fmla="*/ 3903542 w 4017160"/>
              <a:gd name="connsiteY6" fmla="*/ 96550 h 1142580"/>
              <a:gd name="connsiteX7" fmla="*/ 3922015 w 4017160"/>
              <a:gd name="connsiteY7" fmla="*/ 567605 h 1142580"/>
              <a:gd name="connsiteX8" fmla="*/ 4014379 w 4017160"/>
              <a:gd name="connsiteY8" fmla="*/ 830841 h 1142580"/>
              <a:gd name="connsiteX9" fmla="*/ 3801942 w 4017160"/>
              <a:gd name="connsiteY9" fmla="*/ 1034041 h 1142580"/>
              <a:gd name="connsiteX10" fmla="*/ 3220051 w 4017160"/>
              <a:gd name="connsiteY10" fmla="*/ 863169 h 1142580"/>
              <a:gd name="connsiteX11" fmla="*/ 2499615 w 4017160"/>
              <a:gd name="connsiteY11" fmla="*/ 1020187 h 1142580"/>
              <a:gd name="connsiteX12" fmla="*/ 1557506 w 4017160"/>
              <a:gd name="connsiteY12" fmla="*/ 1024805 h 1142580"/>
              <a:gd name="connsiteX13" fmla="*/ 338306 w 4017160"/>
              <a:gd name="connsiteY13" fmla="*/ 1140260 h 1142580"/>
              <a:gd name="connsiteX14" fmla="*/ 130488 w 4017160"/>
              <a:gd name="connsiteY14" fmla="*/ 904732 h 1142580"/>
              <a:gd name="connsiteX15" fmla="*/ 1179 w 4017160"/>
              <a:gd name="connsiteY15" fmla="*/ 627641 h 114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17160" h="1142580">
                <a:moveTo>
                  <a:pt x="1179" y="627641"/>
                </a:moveTo>
                <a:cubicBezTo>
                  <a:pt x="13494" y="489865"/>
                  <a:pt x="23500" y="149660"/>
                  <a:pt x="204379" y="78078"/>
                </a:cubicBezTo>
                <a:cubicBezTo>
                  <a:pt x="385258" y="6496"/>
                  <a:pt x="850154" y="196611"/>
                  <a:pt x="1086451" y="198150"/>
                </a:cubicBezTo>
                <a:cubicBezTo>
                  <a:pt x="1322748" y="199689"/>
                  <a:pt x="1401257" y="81926"/>
                  <a:pt x="1622160" y="87314"/>
                </a:cubicBezTo>
                <a:cubicBezTo>
                  <a:pt x="1843063" y="92702"/>
                  <a:pt x="2137088" y="243563"/>
                  <a:pt x="2411870" y="230478"/>
                </a:cubicBezTo>
                <a:cubicBezTo>
                  <a:pt x="2686652" y="217393"/>
                  <a:pt x="3022239" y="31126"/>
                  <a:pt x="3270851" y="8805"/>
                </a:cubicBezTo>
                <a:cubicBezTo>
                  <a:pt x="3519463" y="-13516"/>
                  <a:pt x="3795015" y="3417"/>
                  <a:pt x="3903542" y="96550"/>
                </a:cubicBezTo>
                <a:cubicBezTo>
                  <a:pt x="4012069" y="189683"/>
                  <a:pt x="3903542" y="445223"/>
                  <a:pt x="3922015" y="567605"/>
                </a:cubicBezTo>
                <a:cubicBezTo>
                  <a:pt x="3940488" y="689987"/>
                  <a:pt x="4034391" y="753102"/>
                  <a:pt x="4014379" y="830841"/>
                </a:cubicBezTo>
                <a:cubicBezTo>
                  <a:pt x="3994367" y="908580"/>
                  <a:pt x="3934330" y="1028653"/>
                  <a:pt x="3801942" y="1034041"/>
                </a:cubicBezTo>
                <a:cubicBezTo>
                  <a:pt x="3669554" y="1039429"/>
                  <a:pt x="3437105" y="865478"/>
                  <a:pt x="3220051" y="863169"/>
                </a:cubicBezTo>
                <a:cubicBezTo>
                  <a:pt x="3002997" y="860860"/>
                  <a:pt x="2776706" y="993248"/>
                  <a:pt x="2499615" y="1020187"/>
                </a:cubicBezTo>
                <a:cubicBezTo>
                  <a:pt x="2222524" y="1047126"/>
                  <a:pt x="1917724" y="1004793"/>
                  <a:pt x="1557506" y="1024805"/>
                </a:cubicBezTo>
                <a:cubicBezTo>
                  <a:pt x="1197288" y="1044817"/>
                  <a:pt x="576142" y="1160272"/>
                  <a:pt x="338306" y="1140260"/>
                </a:cubicBezTo>
                <a:cubicBezTo>
                  <a:pt x="100470" y="1120248"/>
                  <a:pt x="185136" y="995556"/>
                  <a:pt x="130488" y="904732"/>
                </a:cubicBezTo>
                <a:cubicBezTo>
                  <a:pt x="75840" y="813908"/>
                  <a:pt x="-11136" y="765417"/>
                  <a:pt x="1179" y="6276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49" y="2366272"/>
            <a:ext cx="392639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Technologies</a:t>
            </a:r>
            <a:endParaRPr lang="en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3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Technologies</a:t>
            </a:r>
            <a:endParaRPr sz="4000" dirty="0"/>
          </a:p>
        </p:txBody>
      </p:sp>
      <p:pic>
        <p:nvPicPr>
          <p:cNvPr id="3" name="Picture 2" descr="A blue ribbon with a cross&#10;&#10;Description automatically generated">
            <a:extLst>
              <a:ext uri="{FF2B5EF4-FFF2-40B4-BE49-F238E27FC236}">
                <a16:creationId xmlns:a16="http://schemas.microsoft.com/office/drawing/2014/main" id="{4C958C04-5EAC-045B-F724-EEB47D45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69" b="91077" l="9931" r="89954">
                        <a14:foregroundMark x1="65473" y1="8923" x2="65473" y2="8923"/>
                        <a14:foregroundMark x1="66628" y1="91077" x2="66628" y2="91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917" y="1366738"/>
            <a:ext cx="1478683" cy="110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0DB4A-4458-D3BD-25CC-72005B9DB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036" y="1366738"/>
            <a:ext cx="1122464" cy="1101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white logo with two dots&#10;&#10;Description automatically generated">
            <a:extLst>
              <a:ext uri="{FF2B5EF4-FFF2-40B4-BE49-F238E27FC236}">
                <a16:creationId xmlns:a16="http://schemas.microsoft.com/office/drawing/2014/main" id="{25415F4A-40CF-CD33-278A-05CB4A763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627" y="1397265"/>
            <a:ext cx="1090056" cy="107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D9D063F-8E17-BD00-3F19-93D400EF2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0536" y="1391471"/>
            <a:ext cx="1164551" cy="107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956C6-FCA8-C24C-9325-A652FD07F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114" y="3125948"/>
            <a:ext cx="653103" cy="979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8535FEC9-CE91-2D81-62D4-9185B48E6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228" y="3085525"/>
            <a:ext cx="1123069" cy="1131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yellow and black logo&#10;&#10;Description automatically generated">
            <a:extLst>
              <a:ext uri="{FF2B5EF4-FFF2-40B4-BE49-F238E27FC236}">
                <a16:creationId xmlns:a16="http://schemas.microsoft.com/office/drawing/2014/main" id="{ECCF9C81-A9D1-C72B-EEF4-5D2F8A24CB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3222" y="3095746"/>
            <a:ext cx="1019172" cy="1121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88274F07-22FF-F849-2CCE-6D3ACD00F1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9303" y="3096361"/>
            <a:ext cx="1150539" cy="1168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 purple and white sign with a black background&#10;&#10;Description automatically generated">
            <a:extLst>
              <a:ext uri="{FF2B5EF4-FFF2-40B4-BE49-F238E27FC236}">
                <a16:creationId xmlns:a16="http://schemas.microsoft.com/office/drawing/2014/main" id="{E011EF4A-9058-567B-7139-22186D40F0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0164" y="2966155"/>
            <a:ext cx="1298836" cy="1298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BF1E58F7-65F5-A6BA-0E23-4B2414C2BC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2285" y="1429905"/>
            <a:ext cx="1864172" cy="1076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9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253202" y="2416838"/>
            <a:ext cx="463759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5400" dirty="0">
                <a:ea typeface="+mn-lt"/>
                <a:cs typeface="+mn-lt"/>
              </a:rPr>
              <a:t>The Main Goal</a:t>
            </a:r>
            <a:br>
              <a:rPr lang="en-US" sz="5400" b="1" dirty="0">
                <a:cs typeface="Calibri" panose="020F0502020204030204"/>
              </a:rPr>
            </a:br>
            <a:endParaRPr lang="en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10001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c29807-9c6c-49d2-9aba-6d703c317a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BF6329DADBAD34BAC0345581EA2745E" ma:contentTypeVersion="11" ma:contentTypeDescription="Създаване на нов документ" ma:contentTypeScope="" ma:versionID="5dc0afa2e953f54385f0d6025579d62e">
  <xsd:schema xmlns:xsd="http://www.w3.org/2001/XMLSchema" xmlns:xs="http://www.w3.org/2001/XMLSchema" xmlns:p="http://schemas.microsoft.com/office/2006/metadata/properties" xmlns:ns3="17c29807-9c6c-49d2-9aba-6d703c317a88" xmlns:ns4="ac06378f-1b86-4216-a0e6-8ac535ab0787" targetNamespace="http://schemas.microsoft.com/office/2006/metadata/properties" ma:root="true" ma:fieldsID="fd95438071af236d7119260ba6add3be" ns3:_="" ns4:_="">
    <xsd:import namespace="17c29807-9c6c-49d2-9aba-6d703c317a88"/>
    <xsd:import namespace="ac06378f-1b86-4216-a0e6-8ac535ab07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29807-9c6c-49d2-9aba-6d703c31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6378f-1b86-4216-a0e6-8ac535ab07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30A401-D439-46F0-AF89-CCBEB20D5BDD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17c29807-9c6c-49d2-9aba-6d703c317a88"/>
    <ds:schemaRef ds:uri="http://purl.org/dc/elements/1.1/"/>
    <ds:schemaRef ds:uri="http://purl.org/dc/dcmitype/"/>
    <ds:schemaRef ds:uri="ac06378f-1b86-4216-a0e6-8ac535ab0787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07DE1E-A7FC-4B6A-A870-3EC396F897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221939-2AD9-478B-BB29-0E1031284DEE}">
  <ds:schemaRefs>
    <ds:schemaRef ds:uri="17c29807-9c6c-49d2-9aba-6d703c317a88"/>
    <ds:schemaRef ds:uri="ac06378f-1b86-4216-a0e6-8ac535ab07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135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Crimson Text</vt:lpstr>
      <vt:lpstr>Aptos Narrow</vt:lpstr>
      <vt:lpstr>Vidaloka</vt:lpstr>
      <vt:lpstr>Montserrat</vt:lpstr>
      <vt:lpstr>Minimalist Business Slides XL by Slidesgo</vt:lpstr>
      <vt:lpstr>EcoKey</vt:lpstr>
      <vt:lpstr>The team</vt:lpstr>
      <vt:lpstr>The team</vt:lpstr>
      <vt:lpstr>PowerPoint Presentation</vt:lpstr>
      <vt:lpstr>The task </vt:lpstr>
      <vt:lpstr>The task</vt:lpstr>
      <vt:lpstr>Technologies</vt:lpstr>
      <vt:lpstr>Technologies</vt:lpstr>
      <vt:lpstr>The Main Goal </vt:lpstr>
      <vt:lpstr>The Main Goal</vt:lpstr>
      <vt:lpstr>Let’s take a look at our site​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EcoKey</dc:title>
  <cp:lastModifiedBy>Арина Александровна Попова</cp:lastModifiedBy>
  <cp:revision>3</cp:revision>
  <dcterms:modified xsi:type="dcterms:W3CDTF">2023-12-11T20:27:07Z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0x0101003BF6329DADBAD34BAC0345581EA2745E</vt:lpwstr>
  </property>
</Properties>
</file>