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146D-85BB-437F-8FA2-8C562B3B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EB26-8931-460E-8722-FE2527809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CDB-503F-48DA-A1B6-8F8C235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A53A-4E6E-4397-9787-24F29766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0D64-ACD8-4E4B-957E-B2D3E5D3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8B40-0090-4EB3-9D6C-A353C32F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6F779-6C3F-4F36-AFD1-463EAF97E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5959-8181-499F-AD24-1634A4C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D7E1-A4EF-46CF-8DE3-AF7E838F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25AB-1652-4721-969C-A7454D97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EDB67-AE79-4272-9DE6-B9599D7F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21CC-8AA0-4281-B33F-007AFE6A5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D340-9585-4FD0-80CE-8D002755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5868-F685-4BA9-9DF4-E0ACA68F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411B-C1DC-40A6-8943-2AF99E74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3E04-5502-4062-9B87-D3CE3086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8CE0-A3B7-4E32-89EE-93750356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1B18-7B0B-4186-88F4-6A556FDE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FBFC-A360-4437-9E82-6DBFE9B6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81B9-D0D2-4B72-90FF-BA500B00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DCB-9A01-46AF-84B9-FBA8257E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D724-2CDD-4ADE-B747-B0ADE398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D4ED-E208-46B1-9BCB-DFA4FE85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D60C-E1D6-4F2E-A395-E0125DCD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9CF2-562A-49BB-ACFB-4CFA0283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B195-1433-4A6F-9E30-DE1193D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DFBF-ACDC-4D5E-AEE5-22FDB84E1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8697A-DFA5-42EF-9A19-06F77C826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17F72-5D7B-4F47-A294-F7CF15B2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3E2E-A753-4CEF-852D-53ABD1C1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7CD6-8F17-4DCB-916A-86002F0D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2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4691-CB9A-4C5D-8ECA-89AFF10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5733-54CD-48CC-A283-9F3DA256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19E2-9A91-4CDB-B9D3-D5BDA7EA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F62D3-81D7-47CB-897B-B8C0593B6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5065-3221-49EE-910B-8BEA2A4D2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2AE1B-B200-49CB-8ECE-5348E8F1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11707-67E4-412E-B34D-5499274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2CE0-E783-49D5-AA7C-8AC8DB05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C1E4-4085-484D-96EB-B346B440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0FD5F-3390-4C3D-94AE-AC3FE51F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FB164-60FA-469D-8126-40FC09CA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9DCBB-8704-408A-96FB-58762742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69FAE-D32D-4915-8FE6-81814B06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6074-A09A-4566-A645-A8214A49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C24A-708B-4D3C-B357-5BB18595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002F-7C9D-44FC-8FF9-71E17B4E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8F5-8155-4D9E-AC4D-6092C594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647B5-2BC5-4749-B1FE-B5AEBB00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5F45-B9C5-4CA0-86B6-3CD787A3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60D9-12D0-4423-BAC5-0592C7E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BE28-FBE8-47B8-B31D-A0FD583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AFE-A60D-49E4-AF69-1FB025C8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C2632-B7A5-42AE-A1B1-206A2A71B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EA5FB-B2AF-4139-ACED-643101A3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0E026-E64E-49C9-BCAD-BEB8E720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1A0E-C534-4A44-8592-C0CFBF59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12A7-4C38-40C1-A42F-64348D88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3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F6B46-A7C0-42F2-8B29-E04F039F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5769B-FCDA-437A-88FD-63ED4FAD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D1CB-DE69-4AED-9DC9-5F5CC0564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3C2E8-471B-4ED4-97B5-F8F54D81C8FF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E423-B326-4DF2-89D1-D2666BAF8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95E6-87FA-412F-8FE3-EAB6BDC1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8E1C-6130-42CD-B64A-E2DA504B1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2452-5B53-493B-B385-D343EBF0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A401-70B2-4355-A107-1D7807C6C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case study we analyze the car accident data set from Seattle city and draw various important inference from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9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9747-1F8D-4B05-90BE-A189EB7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 dirty="0"/>
              <a:t>Important Inference- Severity of accidents</a:t>
            </a:r>
            <a:endParaRPr lang="en-IN" sz="3600" dirty="0"/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5B8D041C-2297-4C31-B122-BC59E38A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of the accident resulted in property damage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C80421B8-332E-473A-A286-983324DCF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>
          <a:xfrm>
            <a:off x="2184401" y="2742910"/>
            <a:ext cx="7823199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017C-C338-4D7D-B8C3-EC2E74D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Impact of light conditions on accident</a:t>
            </a:r>
            <a:endParaRPr lang="en-IN" sz="40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F38B14-575F-486F-9617-3048F7A9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97" b="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F051C-4FC7-4052-8963-C230BD1E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Most accident occurred under daylight</a:t>
            </a:r>
          </a:p>
        </p:txBody>
      </p:sp>
    </p:spTree>
    <p:extLst>
      <p:ext uri="{BB962C8B-B14F-4D97-AF65-F5344CB8AC3E}">
        <p14:creationId xmlns:p14="http://schemas.microsoft.com/office/powerpoint/2010/main" val="8413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0429C-E0A5-4338-B12E-AFBF0F1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Impact of Weather on accident</a:t>
            </a:r>
            <a:endParaRPr lang="en-IN" sz="40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23E4459-D2C2-4B0A-9AB1-DCC7867DE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r="16204" b="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14A892-42FE-4A89-ADF8-1DB44A2C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Most accident occurred in Clear weather. Probable reason could be clear weather instigated drivers for rash driving</a:t>
            </a:r>
          </a:p>
        </p:txBody>
      </p:sp>
    </p:spTree>
    <p:extLst>
      <p:ext uri="{BB962C8B-B14F-4D97-AF65-F5344CB8AC3E}">
        <p14:creationId xmlns:p14="http://schemas.microsoft.com/office/powerpoint/2010/main" val="119050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299B-670B-4FCE-8E5A-2A406D4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Impact of Road </a:t>
            </a:r>
            <a:r>
              <a:rPr lang="en-US" sz="4000" dirty="0" err="1"/>
              <a:t>Conditon</a:t>
            </a:r>
            <a:r>
              <a:rPr lang="en-US" sz="4000" dirty="0"/>
              <a:t> on accident</a:t>
            </a:r>
            <a:endParaRPr lang="en-IN" sz="4000" dirty="0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AF29F7C2-13C1-4621-BB49-5303FAB94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r="11228" b="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A33A178-B696-46E3-9D71-6CBA658E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Most accident occurred when the road was dry</a:t>
            </a:r>
          </a:p>
        </p:txBody>
      </p:sp>
    </p:spTree>
    <p:extLst>
      <p:ext uri="{BB962C8B-B14F-4D97-AF65-F5344CB8AC3E}">
        <p14:creationId xmlns:p14="http://schemas.microsoft.com/office/powerpoint/2010/main" val="51780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2865-9A21-48E8-BB78-055E7738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Impact of alcohol influence on accidents</a:t>
            </a:r>
            <a:endParaRPr lang="en-IN" sz="4000" dirty="0"/>
          </a:p>
        </p:txBody>
      </p:sp>
      <p:pic>
        <p:nvPicPr>
          <p:cNvPr id="5" name="Content Placeholder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D0B654D3-70FC-4F3D-AB6E-A8A7F14CA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8F23D-2CD8-4C8D-84D5-E03DB541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Most accident occurred when driver was not under influence of alcohol.</a:t>
            </a:r>
          </a:p>
          <a:p>
            <a:r>
              <a:rPr lang="en-US" sz="2000" dirty="0"/>
              <a:t>0 means no alcohol influence and 1 means under alcohol influence</a:t>
            </a:r>
          </a:p>
          <a:p>
            <a:r>
              <a:rPr lang="en-US" sz="2000" dirty="0"/>
              <a:t>People under alcohol influence seems to drive very cautiously leading to lesser accident</a:t>
            </a:r>
          </a:p>
        </p:txBody>
      </p:sp>
    </p:spTree>
    <p:extLst>
      <p:ext uri="{BB962C8B-B14F-4D97-AF65-F5344CB8AC3E}">
        <p14:creationId xmlns:p14="http://schemas.microsoft.com/office/powerpoint/2010/main" val="297323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0B7A-E2EF-465C-9FA2-37C320D9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Year and Month wise accidents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34AF162-4165-4F6C-935C-3AE1D2CA2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93"/>
          <a:stretch/>
        </p:blipFill>
        <p:spPr>
          <a:xfrm>
            <a:off x="641604" y="2745272"/>
            <a:ext cx="5276732" cy="329184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2E581A-A989-40CB-A305-DDC3A9B9B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191"/>
          <a:stretch/>
        </p:blipFill>
        <p:spPr>
          <a:xfrm>
            <a:off x="6273664" y="2745272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AB3B-6CB9-4F5A-9572-9F9D2C3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DC82-B4FE-4051-835D-73D75C9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many testing on various models the Logistic regression model with hyperparameter C = 0.001 and  solver = '</a:t>
            </a:r>
            <a:r>
              <a:rPr lang="en-US" dirty="0" err="1"/>
              <a:t>liblinear</a:t>
            </a:r>
            <a:r>
              <a:rPr lang="en-US" dirty="0"/>
              <a:t>’ is selected to predict accident in Seattle 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4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 Accident Prediction</vt:lpstr>
      <vt:lpstr>Important Inference- Severity of accidents</vt:lpstr>
      <vt:lpstr>Impact of light conditions on accident</vt:lpstr>
      <vt:lpstr>Impact of Weather on accident</vt:lpstr>
      <vt:lpstr>Impact of Road Conditon on accident</vt:lpstr>
      <vt:lpstr>Impact of alcohol influence on accidents</vt:lpstr>
      <vt:lpstr>Year and Month wise accidents</vt:lpstr>
      <vt:lpstr>Final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Prediction</dc:title>
  <dc:creator>ARINDAM GUPTA</dc:creator>
  <cp:lastModifiedBy>ARINDAM GUPTA</cp:lastModifiedBy>
  <cp:revision>9</cp:revision>
  <dcterms:created xsi:type="dcterms:W3CDTF">2020-10-10T17:18:51Z</dcterms:created>
  <dcterms:modified xsi:type="dcterms:W3CDTF">2020-10-10T17:50:50Z</dcterms:modified>
</cp:coreProperties>
</file>