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9" d="100"/>
          <a:sy n="99" d="100"/>
        </p:scale>
        <p:origin x="632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9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5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92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6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7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5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99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7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2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5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3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21C-F063-42D7-95D6-3D19B15565A0}" type="datetimeFigureOut">
              <a:rPr lang="es-MX" smtClean="0"/>
              <a:t>06/12/18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4F86-DEA8-4A3C-9739-1E9169896AE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00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958061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63732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541256" y="2940944"/>
            <a:ext cx="159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1014323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88662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822846" y="2904663"/>
            <a:ext cx="202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10691904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119154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171569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-471540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-395612" y="3026668"/>
            <a:ext cx="125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496358" y="2622535"/>
            <a:ext cx="253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 que?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304073" y="3001759"/>
            <a:ext cx="10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Rectángulo 2"/>
          <p:cNvSpPr>
            <a:spLocks/>
          </p:cNvSpPr>
          <p:nvPr/>
        </p:nvSpPr>
        <p:spPr>
          <a:xfrm>
            <a:off x="6103437" y="2261812"/>
            <a:ext cx="25508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dobe Caslon Pro"/>
              </a:rPr>
              <a:t>YSL</a:t>
            </a:r>
            <a:endParaRPr lang="es-ES_tradnl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dobe Caslon Pro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00533" y="3707201"/>
            <a:ext cx="508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s-E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</a:t>
            </a:r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r>
              <a:rPr lang="es-E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ing</a:t>
            </a:r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Langague</a:t>
            </a:r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40382" y="5169556"/>
            <a:ext cx="510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López </a:t>
            </a:r>
            <a:r>
              <a:rPr lang="es-ES" dirty="0" err="1"/>
              <a:t>Ceciliano</a:t>
            </a:r>
            <a:r>
              <a:rPr lang="es-ES" dirty="0"/>
              <a:t> </a:t>
            </a:r>
            <a:r>
              <a:rPr lang="es-ES" dirty="0" err="1"/>
              <a:t>Brett</a:t>
            </a:r>
            <a:r>
              <a:rPr lang="es-ES" dirty="0"/>
              <a:t> </a:t>
            </a:r>
            <a:r>
              <a:rPr lang="es-ES" dirty="0" smtClean="0"/>
              <a:t>Antonio</a:t>
            </a:r>
            <a:endParaRPr lang="es-ES" dirty="0"/>
          </a:p>
          <a:p>
            <a:r>
              <a:rPr lang="es-ES" dirty="0" smtClean="0"/>
              <a:t>Martínez </a:t>
            </a:r>
            <a:r>
              <a:rPr lang="es-ES" dirty="0"/>
              <a:t>Mendoza Aarón </a:t>
            </a:r>
          </a:p>
          <a:p>
            <a:r>
              <a:rPr lang="es-ES" dirty="0" smtClean="0"/>
              <a:t>Salas </a:t>
            </a:r>
            <a:r>
              <a:rPr lang="es-ES" dirty="0"/>
              <a:t>Pineda Ricardo</a:t>
            </a:r>
          </a:p>
        </p:txBody>
      </p:sp>
    </p:spTree>
    <p:extLst>
      <p:ext uri="{BB962C8B-B14F-4D97-AF65-F5344CB8AC3E}">
        <p14:creationId xmlns:p14="http://schemas.microsoft.com/office/powerpoint/2010/main" val="388285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004950" y="2947922"/>
            <a:ext cx="164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1014323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88662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884208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10691904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119154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171569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-471540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-349351" y="2812266"/>
            <a:ext cx="116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311500" y="3017715"/>
            <a:ext cx="216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 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444962" y="2937839"/>
            <a:ext cx="13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533787" y="236958"/>
            <a:ext cx="76858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¿Qué es?</a:t>
            </a:r>
          </a:p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una aplicación sirve para cualquiera que desea aprender el lenguaje de señas</a:t>
            </a:r>
            <a:endParaRPr lang="es-MX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49" y="2215042"/>
            <a:ext cx="2290608" cy="44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61508" y="2929121"/>
            <a:ext cx="159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10691904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119154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171569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-471540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-298039" y="2940543"/>
            <a:ext cx="10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353143" y="2950417"/>
            <a:ext cx="22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419304" y="2963494"/>
            <a:ext cx="130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598673" y="230419"/>
            <a:ext cx="81470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 de la Sección de aprendizaje</a:t>
            </a:r>
            <a:endParaRPr lang="es-MX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Subtítulo 2"/>
          <p:cNvSpPr>
            <a:spLocks noGrp="1"/>
          </p:cNvSpPr>
          <p:nvPr>
            <p:ph type="subTitle" idx="1"/>
          </p:nvPr>
        </p:nvSpPr>
        <p:spPr>
          <a:xfrm>
            <a:off x="3471798" y="768997"/>
            <a:ext cx="6400800" cy="2107923"/>
          </a:xfrm>
        </p:spPr>
        <p:txBody>
          <a:bodyPr/>
          <a:lstStyle/>
          <a:p>
            <a:endParaRPr lang="es-ES" dirty="0"/>
          </a:p>
          <a:p>
            <a:r>
              <a:rPr lang="es-ES" dirty="0" smtClean="0"/>
              <a:t>-Se utilizaron tablas y menús para ordenar cada imagen en su correspondiente categoría, las tablas nos brinda una búsqueda sencilla a través de las diferentes señas de la </a:t>
            </a:r>
            <a:r>
              <a:rPr lang="es-ES" dirty="0" err="1" smtClean="0"/>
              <a:t>app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1" name="Imagen 40" descr="Captura de pantalla 2018-12-05 a la(s) 8.58.37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27" y="2798138"/>
            <a:ext cx="2180470" cy="3870885"/>
          </a:xfrm>
          <a:prstGeom prst="rect">
            <a:avLst/>
          </a:prstGeom>
        </p:spPr>
      </p:pic>
      <p:pic>
        <p:nvPicPr>
          <p:cNvPr id="42" name="Imagen 41" descr="Captura de pantalla 2018-12-05 a la(s) 9.00.43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10" y="2735184"/>
            <a:ext cx="2185299" cy="3861176"/>
          </a:xfrm>
          <a:prstGeom prst="rect">
            <a:avLst/>
          </a:prstGeom>
        </p:spPr>
      </p:pic>
      <p:pic>
        <p:nvPicPr>
          <p:cNvPr id="43" name="Imagen 42" descr="Captura de pantalla 2018-12-05 a la(s) 9.01.47 p. 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79" y="2735184"/>
            <a:ext cx="2178054" cy="38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55094" y="2935535"/>
            <a:ext cx="161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95219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119154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171569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-471540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-298039" y="2953371"/>
            <a:ext cx="10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353143" y="2950417"/>
            <a:ext cx="22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451376" y="2931423"/>
            <a:ext cx="134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pic>
        <p:nvPicPr>
          <p:cNvPr id="33" name="Imagen 32" descr="Captura de pantalla 2018-12-05 a la(s) 9.03.06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78" y="262462"/>
            <a:ext cx="1909437" cy="2785724"/>
          </a:xfrm>
          <a:prstGeom prst="rect">
            <a:avLst/>
          </a:prstGeom>
        </p:spPr>
      </p:pic>
      <p:pic>
        <p:nvPicPr>
          <p:cNvPr id="34" name="Imagen 33" descr="Captura de pantalla 2018-12-05 a la(s) 9.06.04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16" y="245272"/>
            <a:ext cx="1890626" cy="2815742"/>
          </a:xfrm>
          <a:prstGeom prst="rect">
            <a:avLst/>
          </a:prstGeom>
        </p:spPr>
      </p:pic>
      <p:pic>
        <p:nvPicPr>
          <p:cNvPr id="35" name="Imagen 34" descr="Captura de pantalla 2018-12-05 a la(s) 9.06.57 p. 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26" y="3597627"/>
            <a:ext cx="1935229" cy="3134477"/>
          </a:xfrm>
          <a:prstGeom prst="rect">
            <a:avLst/>
          </a:prstGeom>
        </p:spPr>
      </p:pic>
      <p:pic>
        <p:nvPicPr>
          <p:cNvPr id="40" name="Imagen 39" descr="Captura de pantalla 2018-12-05 a la(s) 9.07.55 p. 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43" y="3597625"/>
            <a:ext cx="2180081" cy="3111159"/>
          </a:xfrm>
          <a:prstGeom prst="rect">
            <a:avLst/>
          </a:prstGeom>
        </p:spPr>
      </p:pic>
      <p:pic>
        <p:nvPicPr>
          <p:cNvPr id="41" name="Imagen 40" descr="Captura de pantalla 2018-12-05 a la(s) 9.09.27 p. m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41" y="3597625"/>
            <a:ext cx="2184933" cy="31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35852" y="2916294"/>
            <a:ext cx="16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95219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466472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171569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-471540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-304454" y="2908473"/>
            <a:ext cx="107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353143" y="2950417"/>
            <a:ext cx="22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541168" y="2854460"/>
            <a:ext cx="15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pic>
        <p:nvPicPr>
          <p:cNvPr id="32" name="Imagen 31" descr="Captura de pantalla 2018-12-05 a la(s) 9.13.30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2" y="1483636"/>
            <a:ext cx="2183008" cy="3890728"/>
          </a:xfrm>
          <a:prstGeom prst="rect">
            <a:avLst/>
          </a:prstGeom>
        </p:spPr>
      </p:pic>
      <p:pic>
        <p:nvPicPr>
          <p:cNvPr id="33" name="Imagen 32" descr="Captura de pantalla 2018-12-05 a la(s) 9.14.25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73" y="1483636"/>
            <a:ext cx="2193358" cy="3907963"/>
          </a:xfrm>
          <a:prstGeom prst="rect">
            <a:avLst/>
          </a:prstGeom>
        </p:spPr>
      </p:pic>
      <p:pic>
        <p:nvPicPr>
          <p:cNvPr id="34" name="Imagen 33" descr="Captura de pantalla 2018-12-05 a la(s) 9.15.27 p. 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87" y="1483635"/>
            <a:ext cx="2183686" cy="38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87163" y="2941949"/>
            <a:ext cx="154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95219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466472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96058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928356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9453035" y="2908474"/>
            <a:ext cx="104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1219635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-95219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-1353143" y="2950417"/>
            <a:ext cx="22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438547" y="2982736"/>
            <a:ext cx="13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0282" y="336436"/>
            <a:ext cx="81470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 de la Sección del </a:t>
            </a:r>
            <a:r>
              <a:rPr lang="es-MX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Quiz</a:t>
            </a:r>
            <a:endParaRPr lang="es-MX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5" name="Imagen 34" descr="Captura de pantalla 2018-12-05 a la(s) 9.15.27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40" y="2680125"/>
            <a:ext cx="2183686" cy="3890729"/>
          </a:xfrm>
          <a:prstGeom prst="rect">
            <a:avLst/>
          </a:prstGeom>
        </p:spPr>
      </p:pic>
      <p:pic>
        <p:nvPicPr>
          <p:cNvPr id="40" name="Imagen 39" descr="Captura de pantalla 2018-12-05 a la(s) 9.16.18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67" y="2680125"/>
            <a:ext cx="2184279" cy="3881934"/>
          </a:xfrm>
          <a:prstGeom prst="rect">
            <a:avLst/>
          </a:prstGeom>
        </p:spPr>
      </p:pic>
      <p:pic>
        <p:nvPicPr>
          <p:cNvPr id="41" name="Imagen 40" descr="Captura de pantalla 2018-12-05 a la(s) 9.20.31 p. 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87" y="2680125"/>
            <a:ext cx="2173220" cy="388193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99268" y="1282768"/>
            <a:ext cx="51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Prueba lo que aprendiste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222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74335" y="2954777"/>
            <a:ext cx="157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95219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466472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96058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928356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9446622" y="2927715"/>
            <a:ext cx="10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245232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8791834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8249312" y="2808842"/>
            <a:ext cx="252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1274501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-150085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-1419304" y="2989149"/>
            <a:ext cx="130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56003" y="283428"/>
            <a:ext cx="81470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¿Y después que? </a:t>
            </a:r>
            <a:endParaRPr lang="es-MX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644784" y="815195"/>
            <a:ext cx="81470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Ampliación de la aplicación  </a:t>
            </a:r>
            <a:endParaRPr lang="es-MX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33" y="1506826"/>
            <a:ext cx="1691640" cy="2743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28" y="4408097"/>
            <a:ext cx="5486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225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 rot="10800000">
            <a:off x="11219645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11167922" y="2948363"/>
            <a:ext cx="158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¿Qué es?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486178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 rot="10800000">
            <a:off x="10745723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10541269" y="2966026"/>
            <a:ext cx="19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 Práctiicidad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-95219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-1466472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-1960589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 rot="10800000">
            <a:off x="9283568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9453035" y="2946957"/>
            <a:ext cx="104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>
                <a:latin typeface="Tw Cen MT Condensed Extra Bold" panose="020B0803020202020204" pitchFamily="34" charset="0"/>
              </a:rPr>
              <a:t>Quiz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-2452323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 rot="10800000">
            <a:off x="8791834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8249312" y="2808842"/>
            <a:ext cx="252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¿Y después?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-2950785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orma libre 49"/>
          <p:cNvSpPr/>
          <p:nvPr/>
        </p:nvSpPr>
        <p:spPr>
          <a:xfrm rot="10800000">
            <a:off x="8293372" y="2215164"/>
            <a:ext cx="972355" cy="2034862"/>
          </a:xfrm>
          <a:custGeom>
            <a:avLst/>
            <a:gdLst>
              <a:gd name="connsiteX0" fmla="*/ 0 w 972355"/>
              <a:gd name="connsiteY0" fmla="*/ 0 h 2034862"/>
              <a:gd name="connsiteX1" fmla="*/ 972355 w 972355"/>
              <a:gd name="connsiteY1" fmla="*/ 1017431 h 2034862"/>
              <a:gd name="connsiteX2" fmla="*/ 0 w 972355"/>
              <a:gd name="connsiteY2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355" h="2034862">
                <a:moveTo>
                  <a:pt x="0" y="0"/>
                </a:moveTo>
                <a:cubicBezTo>
                  <a:pt x="537017" y="0"/>
                  <a:pt x="972355" y="455519"/>
                  <a:pt x="972355" y="1017431"/>
                </a:cubicBezTo>
                <a:cubicBezTo>
                  <a:pt x="972355" y="1579343"/>
                  <a:pt x="537017" y="2034862"/>
                  <a:pt x="0" y="2034862"/>
                </a:cubicBezTo>
                <a:close/>
              </a:path>
            </a:pathLst>
          </a:custGeom>
          <a:solidFill>
            <a:srgbClr val="D4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 rot="16200000">
            <a:off x="8368514" y="2944252"/>
            <a:ext cx="13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Tw Cen MT Condensed Extra Bold" panose="020B0803020202020204" pitchFamily="34" charset="0"/>
              </a:rPr>
              <a:t>Gracias</a:t>
            </a:r>
            <a:endParaRPr lang="es-MX" sz="2400" dirty="0"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7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188</Words>
  <Application>Microsoft Macintosh PowerPoint</Application>
  <PresentationFormat>Personalizado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Brett Lopez Ceciliano</dc:creator>
  <cp:lastModifiedBy>Maleni Danae</cp:lastModifiedBy>
  <cp:revision>33</cp:revision>
  <dcterms:created xsi:type="dcterms:W3CDTF">2018-12-06T00:36:22Z</dcterms:created>
  <dcterms:modified xsi:type="dcterms:W3CDTF">2018-12-06T17:59:12Z</dcterms:modified>
</cp:coreProperties>
</file>