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4" pitchFamily="34" charset="0"/>
      <p:regular r:id="rId8"/>
      <p:bold r:id="rId9"/>
      <p:italic r:id="rId10"/>
      <p:boldItalic r:id="rId11"/>
    </p:embeddedFont>
    <p:embeddedFont>
      <p:font typeface="Montserrat" panose="020F05020202040302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04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d0640d9f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d0640d9f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d0640d9ff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d0640d9ff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d0640d9ff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d0640d9ff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d0640d9ff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d0640d9ff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d0640d9ff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d0640d9ff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YOUNG2023/2025Spring_DS_Capstone_Group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98300" y="58387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 of Automated Chest X-ray Report Generation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231575" y="3707375"/>
            <a:ext cx="34707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Yang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Luhuan Wang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75" y="3104275"/>
            <a:ext cx="1991427" cy="12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 of Automated Chest X-ray Report Generation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/>
              <a:t>Radiology report writing is time-consuming and requires expert knowledge.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/>
              <a:t>Manual reporting can lead to inconsistencies and human error.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/>
              <a:t>Growing demand for automated, accurate, and efficient medical imaging interpretations to assist radiologists.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Solutions</a:t>
            </a:r>
            <a:endParaRPr dirty="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357774"/>
            <a:ext cx="7038900" cy="3391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/>
              <a:t>Developed an end-to-end deep learning system to generate chest X-ray reports from images.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/>
              <a:t>Combined EfficientNet-B4 for image encoding and </a:t>
            </a:r>
            <a:r>
              <a:rPr lang="en-US" altLang="zh-CN" sz="1600" dirty="0" err="1"/>
              <a:t>BioGPT</a:t>
            </a:r>
            <a:r>
              <a:rPr lang="en-US" altLang="zh-CN" sz="1600" dirty="0"/>
              <a:t> for clinical language generation.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/>
              <a:t>Deployed via a user-friendly </a:t>
            </a:r>
            <a:r>
              <a:rPr lang="en-US" altLang="zh-CN" sz="1600" dirty="0" err="1"/>
              <a:t>Streamlit</a:t>
            </a:r>
            <a:r>
              <a:rPr lang="en-US" altLang="zh-CN" sz="1600" dirty="0"/>
              <a:t> web application.</a:t>
            </a:r>
          </a:p>
          <a:p>
            <a:pPr marL="146050" indent="0">
              <a:buNone/>
            </a:pPr>
            <a:endParaRPr lang="en-US" altLang="zh-CN" sz="1600" dirty="0"/>
          </a:p>
          <a:p>
            <a:pPr marL="146050" indent="0">
              <a:buNone/>
            </a:pPr>
            <a:r>
              <a:rPr lang="en-US" altLang="zh-CN" sz="1600" dirty="0"/>
              <a:t>	Features:</a:t>
            </a:r>
          </a:p>
          <a:p>
            <a:pPr marL="457200" lvl="1" indent="0">
              <a:buNone/>
            </a:pPr>
            <a:r>
              <a:rPr lang="en-US" altLang="zh-CN" sz="1600" dirty="0"/>
              <a:t>		Upload X-ray images</a:t>
            </a:r>
          </a:p>
          <a:p>
            <a:pPr marL="457200" lvl="1" indent="0">
              <a:buNone/>
            </a:pPr>
            <a:r>
              <a:rPr lang="en-US" altLang="zh-CN" sz="1600" dirty="0"/>
              <a:t>		Download generated reports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Technologies and Frameworks Used</a:t>
            </a:r>
            <a:endParaRPr dirty="0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217899"/>
            <a:ext cx="7038900" cy="3629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Programming Language:</a:t>
            </a:r>
            <a:r>
              <a:rPr lang="en-US" altLang="zh-CN" sz="1600" dirty="0"/>
              <a:t> Python 3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Deep Learning Libraries: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PyTorch</a:t>
            </a:r>
            <a:r>
              <a:rPr lang="en-US" altLang="zh-CN" sz="1600" dirty="0"/>
              <a:t>, Hugging Face Transformers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Vision Model:</a:t>
            </a:r>
            <a:r>
              <a:rPr lang="en-US" altLang="zh-CN" sz="1600" dirty="0"/>
              <a:t> EfficientNet-B4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Language Model: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BioGPT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Web Application: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Streamlit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Other Tools:</a:t>
            </a:r>
            <a:r>
              <a:rPr lang="en-US" altLang="zh-CN" sz="1600" dirty="0"/>
              <a:t> pandas, </a:t>
            </a:r>
            <a:r>
              <a:rPr lang="en-US" altLang="zh-CN" sz="1600" dirty="0" err="1"/>
              <a:t>torchvision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tqdm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argparse</a:t>
            </a:r>
            <a:endParaRPr lang="en-US" altLang="zh-CN"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and the link to our project Git repo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Git：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https://github.com/AARONYOUNG2023/2025Spring_DS_Capstone_Group2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全屏显示(16:9)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Montserrat</vt:lpstr>
      <vt:lpstr>Lato</vt:lpstr>
      <vt:lpstr>Arial</vt:lpstr>
      <vt:lpstr>Focus</vt:lpstr>
      <vt:lpstr>The Challenge of Automated Chest X-ray Report Generation</vt:lpstr>
      <vt:lpstr>The Challenge of Automated Chest X-ray Report Generation</vt:lpstr>
      <vt:lpstr>Solutions</vt:lpstr>
      <vt:lpstr>Technologies and Frameworks Used</vt:lpstr>
      <vt:lpstr>Demo and the link to our project Git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luhuan wang</cp:lastModifiedBy>
  <cp:revision>1</cp:revision>
  <dcterms:modified xsi:type="dcterms:W3CDTF">2025-04-22T03:53:32Z</dcterms:modified>
</cp:coreProperties>
</file>