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d0640d9f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d0640d9f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d0640d9ff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d0640d9ff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d0640d9ff_2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d0640d9ff_2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d0640d9ff_2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d0640d9ff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d0640d9ff_2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d0640d9ff_2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ARONYOUNG2023/2025Spring_DS_Capstone_Group2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98300" y="5838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he Challenge of Automated Chest X-ray Report Generation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231575" y="3707375"/>
            <a:ext cx="34707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Aaron</a:t>
            </a:r>
            <a:r>
              <a:rPr lang="en"/>
              <a:t> Yang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Luhuan Wang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075" y="3104275"/>
            <a:ext cx="1991427" cy="126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 of Automated Chest X-ray Report Generation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Radiologists face a growing workload with increasing demand for chest X-ray interpretation.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Manual reporting is time-consuming, subjective, and prone to fatigue-related errors.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Existing AI tools often provide predictions, but not human-readable reports.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How can we generate coherent, medically meaningful radiology reports from chest X-ray images automatically?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This Matters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3577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 Improves efficiency in clinical workflows by reducing report turnaround time.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Assists radiologists, especially in under-resourced or high-volume settings.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Standardizes reporting, minimizing inter-observer variability.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Lays the foundation for explainable AI in healthcare—moving beyond classification to natural language descriptions.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Medical report generation is a key step toward trustworthy AI diagnostics.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Vision-Language Modeling for Radiology Reporting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2179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We design a two-part neural model: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Image Encoder : extracts visual features from X-rays.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Text Decoder (ClinicalBERT): generates natural-language reports based on visual input.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Fine-tuned on paired chest X-ray + report datasets to learn medical language patterns.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Deployed via a simple Streamlit web interface, supporting real-time inference from user-uploaded images.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600"/>
              <a:t>Output: Fluent, medically relevant reports generated in seconds.</a:t>
            </a:r>
            <a:endParaRPr sz="5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and the link to our project Git repo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Git：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https://github.com/AARONYOUNG2023/2025Spring_DS_Capstone_Group2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