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72" r:id="rId11"/>
    <p:sldId id="271" r:id="rId12"/>
    <p:sldId id="267" r:id="rId13"/>
    <p:sldId id="274" r:id="rId14"/>
    <p:sldId id="273" r:id="rId15"/>
    <p:sldId id="268" r:id="rId16"/>
    <p:sldId id="270" r:id="rId17"/>
    <p:sldId id="269" r:id="rId18"/>
    <p:sldId id="261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昆諺 李" initials="昆李" lastIdx="2" clrIdx="0">
    <p:extLst>
      <p:ext uri="{19B8F6BF-5375-455C-9EA6-DF929625EA0E}">
        <p15:presenceInfo xmlns:p15="http://schemas.microsoft.com/office/powerpoint/2012/main" userId="abe12dcb985724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4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1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76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4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41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8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3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7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7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97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4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25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0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3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17DA-81B1-42D1-9802-5B9824A89EC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672415-4E18-4B1F-B195-84AE18E3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64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F8C71-0198-13B8-B0BC-83534C451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操作手冊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B1A3F8-9BD6-8B51-E3D3-8B6E8BB3F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7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本頁可以變更會員資料，但請注意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zh-TW" altLang="en-US" sz="2400" dirty="0"/>
              <a:t>帳號不可變更，僅能變更其他資料，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填畢按下</a:t>
            </a:r>
            <a:r>
              <a:rPr lang="en-US" altLang="zh-TW" sz="2400" dirty="0"/>
              <a:t>[</a:t>
            </a:r>
            <a:r>
              <a:rPr lang="zh-TW" altLang="en-US" sz="2400" dirty="0"/>
              <a:t>修改完成</a:t>
            </a:r>
            <a:r>
              <a:rPr lang="en-US" altLang="zh-TW" sz="2400" dirty="0"/>
              <a:t>]</a:t>
            </a:r>
          </a:p>
          <a:p>
            <a:pPr marL="0" indent="0">
              <a:buNone/>
            </a:pPr>
            <a:r>
              <a:rPr lang="zh-TW" altLang="en-US" sz="2400" dirty="0"/>
              <a:t>即可完成變更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8A607D-A3EE-F6E9-2073-8A362037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87" y="816638"/>
            <a:ext cx="5761747" cy="49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本頁可以變更會員資料，</a:t>
            </a:r>
            <a:endParaRPr lang="en-US" altLang="zh-TW" sz="2400" dirty="0"/>
          </a:p>
          <a:p>
            <a:r>
              <a:rPr lang="zh-TW" altLang="en-US" sz="2400" dirty="0"/>
              <a:t>或是進行訂單查看、修改或刪除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請進入正下方</a:t>
            </a:r>
            <a:r>
              <a:rPr lang="en-US" altLang="zh-TW" sz="2400" dirty="0"/>
              <a:t>[</a:t>
            </a:r>
            <a:r>
              <a:rPr lang="zh-TW" altLang="en-US" sz="2400" dirty="0"/>
              <a:t>查看</a:t>
            </a:r>
            <a:r>
              <a:rPr lang="en-US" altLang="zh-TW" sz="2400" dirty="0"/>
              <a:t>/</a:t>
            </a:r>
            <a:r>
              <a:rPr lang="zh-TW" altLang="en-US" sz="2400" dirty="0"/>
              <a:t>修改</a:t>
            </a:r>
            <a:r>
              <a:rPr lang="en-US" altLang="zh-TW" sz="2400" dirty="0"/>
              <a:t>/</a:t>
            </a:r>
            <a:r>
              <a:rPr lang="zh-TW" altLang="en-US" sz="2400" dirty="0"/>
              <a:t>刪除訂單</a:t>
            </a:r>
            <a:r>
              <a:rPr lang="en-US" altLang="zh-TW" sz="2400" dirty="0"/>
              <a:t>]</a:t>
            </a:r>
            <a:r>
              <a:rPr lang="zh-TW" altLang="en-US" sz="2400" dirty="0"/>
              <a:t>頁面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2D7151-DF4D-03AB-11B7-CEE8CC03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49" y="1094656"/>
            <a:ext cx="460121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6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本頁可以選擇查看訂單、修改或刪除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現以查詢訂單做示範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請進入</a:t>
            </a:r>
            <a:r>
              <a:rPr lang="en-US" altLang="zh-TW" sz="2400" dirty="0"/>
              <a:t>[</a:t>
            </a:r>
            <a:r>
              <a:rPr lang="zh-TW" altLang="en-US" sz="2400" dirty="0"/>
              <a:t>查詢訂單</a:t>
            </a:r>
            <a:r>
              <a:rPr lang="en-US" altLang="zh-TW" sz="2400" dirty="0"/>
              <a:t>]</a:t>
            </a:r>
            <a:r>
              <a:rPr lang="zh-TW" altLang="en-US" sz="2400" dirty="0"/>
              <a:t>頁面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83F5E2-2040-3764-1198-7F7408E0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70" y="926586"/>
            <a:ext cx="3754396" cy="4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本頁僅可查看訂單，及列印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請按下</a:t>
            </a:r>
            <a:r>
              <a:rPr lang="en-US" altLang="zh-TW" sz="2400" dirty="0"/>
              <a:t>[</a:t>
            </a:r>
            <a:r>
              <a:rPr lang="zh-TW" altLang="en-US" sz="2400" dirty="0"/>
              <a:t>回會員管理頁</a:t>
            </a:r>
            <a:r>
              <a:rPr lang="en-US" altLang="zh-TW" sz="2400" dirty="0"/>
              <a:t>]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E5E68A-B265-8D4F-AD22-41FD34F0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25" y="1635388"/>
            <a:ext cx="651600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本頁可以選擇查看訂單、修改或刪除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現以修改訂單做示範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請進入</a:t>
            </a:r>
            <a:r>
              <a:rPr lang="en-US" altLang="zh-TW" sz="2400" dirty="0"/>
              <a:t>[</a:t>
            </a:r>
            <a:r>
              <a:rPr lang="zh-TW" altLang="en-US" sz="2400" dirty="0"/>
              <a:t>修改訂單</a:t>
            </a:r>
            <a:r>
              <a:rPr lang="en-US" altLang="zh-TW" sz="2400" dirty="0"/>
              <a:t>]</a:t>
            </a:r>
            <a:r>
              <a:rPr lang="zh-TW" altLang="en-US" sz="2400" dirty="0"/>
              <a:t>頁面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83F5E2-2040-3764-1198-7F7408E0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70" y="926586"/>
            <a:ext cx="3754396" cy="4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4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49E17070-706C-2099-DE4D-E87EEC2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918" y="1488721"/>
            <a:ext cx="6525536" cy="39343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4554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修改訂單時，先看到最左上角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的</a:t>
            </a:r>
            <a:r>
              <a:rPr lang="en-US" altLang="zh-TW" sz="2400" dirty="0"/>
              <a:t>[</a:t>
            </a:r>
            <a:r>
              <a:rPr lang="zh-TW" altLang="en-US" sz="2400" dirty="0"/>
              <a:t>流水號</a:t>
            </a:r>
            <a:r>
              <a:rPr lang="en-US" altLang="zh-TW" sz="2400" dirty="0"/>
              <a:t>]</a:t>
            </a:r>
            <a:r>
              <a:rPr lang="zh-TW" altLang="en-US" sz="2400" dirty="0"/>
              <a:t>，並按下拉式選單，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找到該流水號，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在商品數量的空格中，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輸入數量修改它，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空格留空視為</a:t>
            </a:r>
            <a:r>
              <a:rPr lang="en-US" altLang="zh-TW" sz="2400" dirty="0"/>
              <a:t>0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按下更新即可完成修改。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完成後請按下</a:t>
            </a:r>
            <a:r>
              <a:rPr lang="en-US" altLang="zh-TW" sz="2400" dirty="0"/>
              <a:t>[</a:t>
            </a:r>
            <a:r>
              <a:rPr lang="zh-TW" altLang="en-US" sz="2400" dirty="0"/>
              <a:t>回會員頁面</a:t>
            </a:r>
            <a:r>
              <a:rPr lang="en-US" altLang="zh-TW" sz="2400" dirty="0"/>
              <a:t>]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59C7D88-9B4A-309F-071C-81A6E7347EDC}"/>
              </a:ext>
            </a:extLst>
          </p:cNvPr>
          <p:cNvCxnSpPr/>
          <p:nvPr/>
        </p:nvCxnSpPr>
        <p:spPr>
          <a:xfrm flipV="1">
            <a:off x="2250831" y="2039815"/>
            <a:ext cx="3277772" cy="520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DF3E91-58D0-885C-5896-D62F44EB0274}"/>
              </a:ext>
            </a:extLst>
          </p:cNvPr>
          <p:cNvCxnSpPr/>
          <p:nvPr/>
        </p:nvCxnSpPr>
        <p:spPr>
          <a:xfrm>
            <a:off x="4656406" y="2785403"/>
            <a:ext cx="3319976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DDBB1FA-BF7F-737A-97FE-0F70C421B97A}"/>
              </a:ext>
            </a:extLst>
          </p:cNvPr>
          <p:cNvCxnSpPr/>
          <p:nvPr/>
        </p:nvCxnSpPr>
        <p:spPr>
          <a:xfrm>
            <a:off x="3277772" y="3826412"/>
            <a:ext cx="3263705" cy="2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E633B9E-6B77-907F-0057-534431B53275}"/>
              </a:ext>
            </a:extLst>
          </p:cNvPr>
          <p:cNvCxnSpPr/>
          <p:nvPr/>
        </p:nvCxnSpPr>
        <p:spPr>
          <a:xfrm flipV="1">
            <a:off x="4149969" y="5148775"/>
            <a:ext cx="3826413" cy="4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89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本頁可以選擇查看訂單、修改或刪除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操作內容皆很相似，現以刪除訂單做示範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請進入</a:t>
            </a:r>
            <a:r>
              <a:rPr lang="en-US" altLang="zh-TW" sz="2400" dirty="0"/>
              <a:t>[</a:t>
            </a:r>
            <a:r>
              <a:rPr lang="zh-TW" altLang="en-US" sz="2400" dirty="0"/>
              <a:t>刪除訂單</a:t>
            </a:r>
            <a:r>
              <a:rPr lang="en-US" altLang="zh-TW" sz="2400" dirty="0"/>
              <a:t>]</a:t>
            </a:r>
            <a:r>
              <a:rPr lang="zh-TW" altLang="en-US" sz="2400" dirty="0"/>
              <a:t>頁面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83F5E2-2040-3764-1198-7F7408E0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70" y="926586"/>
            <a:ext cx="3754396" cy="4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5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訂單的刪除跟修改類似，只要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從下拉式選單找到您要刪除的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流水號，按下刪除即可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會員的部份到此結束，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請按下</a:t>
            </a:r>
            <a:r>
              <a:rPr lang="en-US" altLang="zh-TW" sz="2400" dirty="0"/>
              <a:t>[</a:t>
            </a:r>
            <a:r>
              <a:rPr lang="zh-TW" altLang="en-US" sz="2400" dirty="0"/>
              <a:t>退出</a:t>
            </a:r>
            <a:r>
              <a:rPr lang="en-US" altLang="zh-TW" sz="2400" dirty="0"/>
              <a:t>]</a:t>
            </a:r>
            <a:r>
              <a:rPr lang="zh-TW" altLang="en-US" sz="2400" dirty="0"/>
              <a:t>並重新開啟</a:t>
            </a:r>
            <a:r>
              <a:rPr lang="en-US" altLang="zh-TW" sz="2400" dirty="0"/>
              <a:t>jar</a:t>
            </a:r>
            <a:r>
              <a:rPr lang="zh-TW" altLang="en-US" sz="2400" dirty="0"/>
              <a:t>檔</a:t>
            </a:r>
            <a:br>
              <a:rPr lang="en-US" altLang="zh-TW" sz="2400" dirty="0"/>
            </a:br>
            <a:r>
              <a:rPr lang="zh-TW" altLang="en-US" sz="2400" dirty="0"/>
              <a:t>進行管理人員的教學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5A4A75-F2CE-AB12-7BEF-7D7FF3E1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87" y="1480865"/>
            <a:ext cx="650648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1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管理人員登入介面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E97B74-A022-AAE0-7760-CB4001FD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4298168" cy="584374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C1ECE-F170-02A9-F91F-B3BAA2F5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請點選</a:t>
            </a:r>
            <a:r>
              <a:rPr lang="en-US" altLang="zh-TW" sz="2400" dirty="0"/>
              <a:t>[</a:t>
            </a:r>
            <a:r>
              <a:rPr lang="zh-TW" altLang="en-US" sz="2400" dirty="0"/>
              <a:t>管理人員</a:t>
            </a:r>
            <a:r>
              <a:rPr lang="en-US" altLang="zh-TW" sz="2400" dirty="0"/>
              <a:t>]</a:t>
            </a:r>
            <a:r>
              <a:rPr lang="zh-TW" altLang="en-US" sz="2400" dirty="0"/>
              <a:t>進入介面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預設帳號密碼為</a:t>
            </a:r>
            <a:r>
              <a:rPr lang="en-US" altLang="zh-TW" sz="2400" dirty="0"/>
              <a:t>root/1234,</a:t>
            </a:r>
            <a:r>
              <a:rPr lang="zh-TW" altLang="en-US" sz="2400" dirty="0"/>
              <a:t>並登入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54784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管理人員介面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C1ECE-F170-02A9-F91F-B3BAA2F5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管理人員可查看</a:t>
            </a:r>
            <a:r>
              <a:rPr lang="en-US" altLang="zh-TW" sz="2400" dirty="0"/>
              <a:t>/</a:t>
            </a:r>
            <a:r>
              <a:rPr lang="zh-TW" altLang="en-US" sz="2400" dirty="0"/>
              <a:t>刪除所有會員，</a:t>
            </a:r>
            <a:endParaRPr lang="en-US" altLang="zh-TW" sz="2400" dirty="0"/>
          </a:p>
          <a:p>
            <a:r>
              <a:rPr lang="zh-TW" altLang="en-US" sz="2400" dirty="0"/>
              <a:t>以及查看</a:t>
            </a:r>
            <a:r>
              <a:rPr lang="en-US" altLang="zh-TW" sz="2400" dirty="0"/>
              <a:t>/</a:t>
            </a:r>
            <a:r>
              <a:rPr lang="zh-TW" altLang="en-US" sz="2400" dirty="0"/>
              <a:t>刪除訂單資料，</a:t>
            </a:r>
            <a:r>
              <a:rPr lang="zh-TW" altLang="en-US" sz="2400"/>
              <a:t>示範會員部分</a:t>
            </a:r>
            <a:r>
              <a:rPr lang="en-US" altLang="zh-TW" sz="2400"/>
              <a:t>: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請按下</a:t>
            </a:r>
            <a:r>
              <a:rPr lang="en-US" altLang="zh-TW" sz="2400" dirty="0"/>
              <a:t>[</a:t>
            </a:r>
            <a:r>
              <a:rPr lang="zh-TW" altLang="en-US" sz="2400" dirty="0"/>
              <a:t>查看所有會員</a:t>
            </a:r>
            <a:r>
              <a:rPr lang="en-US" altLang="zh-TW" sz="2400" dirty="0"/>
              <a:t>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6CA0F7-BB7C-12E2-C76D-5D4909E8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121" y="1073895"/>
            <a:ext cx="4565557" cy="4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登入介面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E97B74-A022-AAE0-7760-CB4001FD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4298168" cy="584374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505FF9F-F8B7-D826-0826-EA00D943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初次使用請先按下註冊</a:t>
            </a:r>
            <a:br>
              <a:rPr lang="en-US" altLang="zh-TW" sz="2400" dirty="0"/>
            </a:b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關於管理人員，稍後會說明如何使用</a:t>
            </a:r>
          </a:p>
        </p:txBody>
      </p:sp>
    </p:spTree>
    <p:extLst>
      <p:ext uri="{BB962C8B-B14F-4D97-AF65-F5344CB8AC3E}">
        <p14:creationId xmlns:p14="http://schemas.microsoft.com/office/powerpoint/2010/main" val="38134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管理人員介面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C1ECE-F170-02A9-F91F-B3BAA2F5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本頁僅查看用途，</a:t>
            </a:r>
            <a:endParaRPr lang="en-US" altLang="zh-TW" sz="2400" dirty="0"/>
          </a:p>
          <a:p>
            <a:r>
              <a:rPr lang="zh-TW" altLang="en-US" sz="2400" dirty="0"/>
              <a:t>若是有客人真的有夠奧客</a:t>
            </a:r>
            <a:r>
              <a:rPr lang="en-US" altLang="zh-TW" sz="2400" dirty="0"/>
              <a:t>…</a:t>
            </a:r>
          </a:p>
          <a:p>
            <a:endParaRPr lang="en-US" altLang="zh-TW" sz="2400" dirty="0"/>
          </a:p>
          <a:p>
            <a:r>
              <a:rPr lang="zh-TW" altLang="en-US" sz="2400" dirty="0"/>
              <a:t>請按下左下角</a:t>
            </a:r>
            <a:r>
              <a:rPr lang="en-US" altLang="zh-TW" sz="2400" dirty="0"/>
              <a:t>[</a:t>
            </a:r>
            <a:r>
              <a:rPr lang="zh-TW" altLang="en-US" sz="2400" dirty="0"/>
              <a:t>我想刪除某個奧客</a:t>
            </a:r>
            <a:r>
              <a:rPr lang="en-US" altLang="zh-TW" sz="2400" dirty="0"/>
              <a:t>]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69E31D-563C-7F55-E69B-5DE3D49E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53" y="1421385"/>
            <a:ext cx="5348837" cy="42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管理人員介面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C1ECE-F170-02A9-F91F-B3BAA2F5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本頁一樣採用下拉式選單，</a:t>
            </a:r>
            <a:endParaRPr lang="en-US" altLang="zh-TW" sz="2400" dirty="0"/>
          </a:p>
          <a:p>
            <a:r>
              <a:rPr lang="zh-TW" altLang="en-US" sz="2400" dirty="0"/>
              <a:t>選取你要刪除的</a:t>
            </a:r>
            <a:r>
              <a:rPr lang="en-US" altLang="zh-TW" sz="2400" dirty="0"/>
              <a:t>username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確認好後，按下右邊</a:t>
            </a:r>
            <a:r>
              <a:rPr lang="en-US" altLang="zh-TW" sz="2400" dirty="0"/>
              <a:t>[</a:t>
            </a:r>
            <a:r>
              <a:rPr lang="zh-TW" altLang="en-US" sz="2400" dirty="0"/>
              <a:t>確認刪除</a:t>
            </a:r>
            <a:r>
              <a:rPr lang="en-US" altLang="zh-TW" sz="2400" dirty="0"/>
              <a:t>]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按下</a:t>
            </a:r>
            <a:r>
              <a:rPr lang="en-US" altLang="zh-TW" sz="2400" dirty="0"/>
              <a:t>[</a:t>
            </a:r>
            <a:r>
              <a:rPr lang="zh-TW" altLang="en-US" sz="2400" dirty="0"/>
              <a:t>回管理頁</a:t>
            </a:r>
            <a:r>
              <a:rPr lang="en-US" altLang="zh-TW" sz="2400" dirty="0"/>
              <a:t>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9FA753-815D-719B-DCFD-2D09BE71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269999"/>
            <a:ext cx="6117864" cy="48968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6BEAD9E-87F0-6A8C-EBBB-89B4F4447587}"/>
              </a:ext>
            </a:extLst>
          </p:cNvPr>
          <p:cNvCxnSpPr/>
          <p:nvPr/>
        </p:nvCxnSpPr>
        <p:spPr>
          <a:xfrm flipV="1">
            <a:off x="4656406" y="1930400"/>
            <a:ext cx="4107766" cy="89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5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管理人員介面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C1ECE-F170-02A9-F91F-B3BAA2F5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現在按下</a:t>
            </a:r>
            <a:r>
              <a:rPr lang="en-US" altLang="zh-TW" sz="2400" dirty="0"/>
              <a:t>[</a:t>
            </a:r>
            <a:r>
              <a:rPr lang="zh-TW" altLang="en-US" sz="2400" dirty="0"/>
              <a:t>查看所有訂單</a:t>
            </a:r>
            <a:r>
              <a:rPr lang="en-US" altLang="zh-TW" sz="2400" dirty="0"/>
              <a:t>]</a:t>
            </a:r>
            <a:r>
              <a:rPr lang="zh-TW" altLang="en-US" sz="2400" dirty="0"/>
              <a:t>進入介面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3908D3-ABDD-DF0A-0E5D-F7296648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7" y="987449"/>
            <a:ext cx="4777440" cy="50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管理人員介面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C1ECE-F170-02A9-F91F-B3BAA2F5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本頁是採用輸入</a:t>
            </a:r>
            <a:r>
              <a:rPr lang="en-US" altLang="zh-TW" sz="2400" dirty="0"/>
              <a:t>[</a:t>
            </a:r>
            <a:r>
              <a:rPr lang="zh-TW" altLang="en-US" sz="2400" dirty="0"/>
              <a:t>訂單編號</a:t>
            </a:r>
            <a:r>
              <a:rPr lang="en-US" altLang="zh-TW" sz="2400" dirty="0"/>
              <a:t>]</a:t>
            </a:r>
            <a:br>
              <a:rPr lang="en-US" altLang="zh-TW" sz="2400" dirty="0"/>
            </a:br>
            <a:r>
              <a:rPr lang="zh-TW" altLang="en-US" sz="2400" dirty="0"/>
              <a:t>進行刪除，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開頭編號都是小寫</a:t>
            </a:r>
            <a:r>
              <a:rPr lang="en-US" altLang="zh-TW" sz="2400" dirty="0"/>
              <a:t>c</a:t>
            </a:r>
            <a:r>
              <a:rPr lang="zh-TW" altLang="en-US" sz="2400" dirty="0"/>
              <a:t> ，</a:t>
            </a:r>
            <a:endParaRPr lang="en-US" altLang="zh-TW" sz="2400" dirty="0"/>
          </a:p>
          <a:p>
            <a:r>
              <a:rPr lang="zh-TW" altLang="en-US" sz="2400" dirty="0"/>
              <a:t>請注意大小寫有區分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我的程式到此結束，謝謝</a:t>
            </a:r>
            <a:r>
              <a:rPr lang="en-US" altLang="zh-TW" sz="2400" dirty="0"/>
              <a:t>!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4BF41E-E60C-E772-266B-4375FFB8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73" y="985170"/>
            <a:ext cx="6619612" cy="526323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9CA643F-B765-7FC2-5D50-C7A4327A6212}"/>
              </a:ext>
            </a:extLst>
          </p:cNvPr>
          <p:cNvCxnSpPr/>
          <p:nvPr/>
        </p:nvCxnSpPr>
        <p:spPr>
          <a:xfrm flipV="1">
            <a:off x="4797083" y="1575582"/>
            <a:ext cx="1716259" cy="73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D4C7511-748A-D5DF-469E-0DA12E2341E3}"/>
              </a:ext>
            </a:extLst>
          </p:cNvPr>
          <p:cNvCxnSpPr/>
          <p:nvPr/>
        </p:nvCxnSpPr>
        <p:spPr>
          <a:xfrm>
            <a:off x="3137095" y="2602523"/>
            <a:ext cx="2958905" cy="295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14F32-52B7-1374-4038-5EFCA51D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註冊為會員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A6FCA-5A91-1652-4035-E9F66EA4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填畢資料後，</a:t>
            </a:r>
            <a:endParaRPr lang="en-US" altLang="zh-TW" sz="2400" dirty="0"/>
          </a:p>
          <a:p>
            <a:r>
              <a:rPr lang="zh-TW" altLang="en-US" sz="2400" dirty="0"/>
              <a:t>按下註冊後會跳出通知</a:t>
            </a:r>
            <a:r>
              <a:rPr lang="en-US" altLang="zh-TW" sz="2400" dirty="0"/>
              <a:t>:</a:t>
            </a:r>
            <a:r>
              <a:rPr lang="zh-TW" altLang="en-US" sz="2400" dirty="0"/>
              <a:t>新增成功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810390-C0F8-4D77-4DA8-34874DDC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66" y="191259"/>
            <a:ext cx="4188615" cy="60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E97B74-A022-AAE0-7760-CB4001FD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4298168" cy="584374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3401D-35D8-83AE-0CB4-88D45F56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登入剛才註冊的帳號密碼</a:t>
            </a:r>
          </a:p>
        </p:txBody>
      </p:sp>
    </p:spTree>
    <p:extLst>
      <p:ext uri="{BB962C8B-B14F-4D97-AF65-F5344CB8AC3E}">
        <p14:creationId xmlns:p14="http://schemas.microsoft.com/office/powerpoint/2010/main" val="14626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97C98F9-3E58-FDDE-5332-344310322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197" y="420954"/>
            <a:ext cx="5620633" cy="6240050"/>
          </a:xfr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這邊憑過去消費的金額，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可選擇是否成為高級會員，依級距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可享有不同等級折扣，滿千元也會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享有九折優惠</a:t>
            </a:r>
            <a:r>
              <a:rPr lang="en-US" altLang="zh-TW" sz="2400" dirty="0"/>
              <a:t>!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下一步請先點選</a:t>
            </a:r>
            <a:r>
              <a:rPr lang="en-US" altLang="zh-TW" sz="2400" dirty="0"/>
              <a:t>[</a:t>
            </a:r>
            <a:r>
              <a:rPr lang="zh-TW" altLang="en-US" sz="2400" dirty="0"/>
              <a:t>開始購物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841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本頁面請在喜歡的商品框框輸入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購買數量，輸入完畢後按</a:t>
            </a:r>
            <a:r>
              <a:rPr lang="en-US" altLang="zh-TW" sz="2400" dirty="0"/>
              <a:t>[</a:t>
            </a:r>
            <a:r>
              <a:rPr lang="zh-TW" altLang="en-US" sz="2400" dirty="0"/>
              <a:t>放入購物車</a:t>
            </a:r>
            <a:r>
              <a:rPr lang="en-US" altLang="zh-TW" sz="2400" dirty="0"/>
              <a:t>]</a:t>
            </a:r>
          </a:p>
          <a:p>
            <a:pPr marL="0" indent="0">
              <a:buNone/>
            </a:pPr>
            <a:r>
              <a:rPr lang="zh-TW" altLang="en-US" sz="2400" dirty="0"/>
              <a:t>可為您試算金額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確認後按右下角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進入</a:t>
            </a:r>
            <a:r>
              <a:rPr lang="en-US" altLang="zh-TW" sz="2400" dirty="0"/>
              <a:t>[</a:t>
            </a:r>
            <a:r>
              <a:rPr lang="zh-TW" altLang="en-US" sz="2400" dirty="0"/>
              <a:t>訂單確認頁面</a:t>
            </a:r>
            <a:r>
              <a:rPr lang="en-US" altLang="zh-TW" sz="2400" dirty="0"/>
              <a:t>]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5D91E4C-7CCF-B78A-4439-4D19952B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62" y="1307561"/>
            <a:ext cx="5794811" cy="4940839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A1FF906-269F-7531-8AD8-018F068B72E8}"/>
              </a:ext>
            </a:extLst>
          </p:cNvPr>
          <p:cNvCxnSpPr/>
          <p:nvPr/>
        </p:nvCxnSpPr>
        <p:spPr>
          <a:xfrm>
            <a:off x="4768948" y="2321169"/>
            <a:ext cx="2715064" cy="92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0A2AC0-03B2-0690-284E-05F48C5E8AD0}"/>
              </a:ext>
            </a:extLst>
          </p:cNvPr>
          <p:cNvCxnSpPr/>
          <p:nvPr/>
        </p:nvCxnSpPr>
        <p:spPr>
          <a:xfrm>
            <a:off x="5401994" y="3080825"/>
            <a:ext cx="3137095" cy="6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E9E108D-8092-0AC1-2970-8024F8A52BC5}"/>
              </a:ext>
            </a:extLst>
          </p:cNvPr>
          <p:cNvCxnSpPr/>
          <p:nvPr/>
        </p:nvCxnSpPr>
        <p:spPr>
          <a:xfrm flipV="1">
            <a:off x="3559126" y="4670474"/>
            <a:ext cx="6668086" cy="2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0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本頁面會看到您的訂單流水號、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數量以及您的應付金額，如有疑慮，請按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[</a:t>
            </a:r>
            <a:r>
              <a:rPr lang="zh-TW" altLang="en-US" sz="2400" dirty="0"/>
              <a:t>修改本次訂單</a:t>
            </a:r>
            <a:r>
              <a:rPr lang="en-US" altLang="zh-TW" sz="2400" dirty="0"/>
              <a:t>]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確認無誤後可按下</a:t>
            </a:r>
            <a:r>
              <a:rPr lang="en-US" altLang="zh-TW" sz="2400" dirty="0"/>
              <a:t>[</a:t>
            </a:r>
            <a:r>
              <a:rPr lang="zh-TW" altLang="en-US" sz="2400" dirty="0"/>
              <a:t>送出訂單</a:t>
            </a:r>
            <a:r>
              <a:rPr lang="en-US" altLang="zh-TW" sz="2400" dirty="0"/>
              <a:t>]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訂單即成立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979A2C-2695-000F-74CE-F8148D01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93" y="1593557"/>
            <a:ext cx="5506218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5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最後一頁可讓您列印購物清單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資料，或者回到購買頁面再次下單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現在我們按下</a:t>
            </a:r>
            <a:r>
              <a:rPr lang="en-US" altLang="zh-TW" sz="2400" dirty="0"/>
              <a:t>[</a:t>
            </a:r>
            <a:r>
              <a:rPr lang="zh-TW" altLang="en-US" sz="2400" dirty="0"/>
              <a:t>回會員管理頁</a:t>
            </a:r>
            <a:r>
              <a:rPr lang="en-US" altLang="zh-TW" sz="2400" dirty="0"/>
              <a:t>]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試著進行會員資料的操作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FF4A1D-D0AC-0A62-87C9-820FBD09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89" y="1471339"/>
            <a:ext cx="6516009" cy="3915321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7BB14C0-F97D-06FF-EA0A-2B268FF91E29}"/>
              </a:ext>
            </a:extLst>
          </p:cNvPr>
          <p:cNvCxnSpPr/>
          <p:nvPr/>
        </p:nvCxnSpPr>
        <p:spPr>
          <a:xfrm>
            <a:off x="4698609" y="4009292"/>
            <a:ext cx="3643533" cy="8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4CD5-D0A2-D3B4-B2E6-528E6DB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會員介面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1E3B29D-54DD-8D83-99F6-9724508959D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本頁可以變更會員資料，</a:t>
            </a:r>
            <a:endParaRPr lang="en-US" altLang="zh-TW" sz="2400" dirty="0"/>
          </a:p>
          <a:p>
            <a:r>
              <a:rPr lang="zh-TW" altLang="en-US" sz="2400" dirty="0"/>
              <a:t>或是進行訂單查看、修改或刪除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請進入左下角</a:t>
            </a:r>
            <a:r>
              <a:rPr lang="en-US" altLang="zh-TW" sz="2400" dirty="0"/>
              <a:t>[</a:t>
            </a:r>
            <a:r>
              <a:rPr lang="zh-TW" altLang="en-US" sz="2400" dirty="0"/>
              <a:t>修改會員資料</a:t>
            </a:r>
            <a:r>
              <a:rPr lang="en-US" altLang="zh-TW" sz="2400" dirty="0"/>
              <a:t>]</a:t>
            </a:r>
            <a:r>
              <a:rPr lang="zh-TW" altLang="en-US" sz="2400" dirty="0"/>
              <a:t>頁面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2D7151-DF4D-03AB-11B7-CEE8CC03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49" y="1094656"/>
            <a:ext cx="460121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633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684</Words>
  <Application>Microsoft Office PowerPoint</Application>
  <PresentationFormat>寬螢幕</PresentationFormat>
  <Paragraphs>127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多面向</vt:lpstr>
      <vt:lpstr>操作手冊</vt:lpstr>
      <vt:lpstr>1.登入介面</vt:lpstr>
      <vt:lpstr>註冊為會員</vt:lpstr>
      <vt:lpstr>登入介面</vt:lpstr>
      <vt:lpstr>會員介面</vt:lpstr>
      <vt:lpstr>會員介面</vt:lpstr>
      <vt:lpstr>會員介面</vt:lpstr>
      <vt:lpstr>會員介面</vt:lpstr>
      <vt:lpstr>會員介面</vt:lpstr>
      <vt:lpstr>會員介面</vt:lpstr>
      <vt:lpstr>會員介面</vt:lpstr>
      <vt:lpstr>會員介面</vt:lpstr>
      <vt:lpstr>會員介面</vt:lpstr>
      <vt:lpstr>會員介面</vt:lpstr>
      <vt:lpstr>會員介面</vt:lpstr>
      <vt:lpstr>會員介面</vt:lpstr>
      <vt:lpstr>會員介面</vt:lpstr>
      <vt:lpstr>管理人員登入介面</vt:lpstr>
      <vt:lpstr>管理人員介面</vt:lpstr>
      <vt:lpstr>管理人員介面</vt:lpstr>
      <vt:lpstr>管理人員介面</vt:lpstr>
      <vt:lpstr>管理人員介面</vt:lpstr>
      <vt:lpstr>管理人員介面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昆諺 李</dc:creator>
  <cp:lastModifiedBy>昆諺 李</cp:lastModifiedBy>
  <cp:revision>47</cp:revision>
  <dcterms:created xsi:type="dcterms:W3CDTF">2024-09-12T07:56:09Z</dcterms:created>
  <dcterms:modified xsi:type="dcterms:W3CDTF">2024-09-12T11:28:39Z</dcterms:modified>
</cp:coreProperties>
</file>