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389e52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389e52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389e520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3389e520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d8cf098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d8cf098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d8cf098a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d8cf098a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d8cf098a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d8cf098a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8cf098a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d8cf098a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8cf098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8cf098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8cf098a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8cf098a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d8cf098a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d8cf098a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8cf098a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8cf098a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d8cf098a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d8cf098a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8cf098a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d8cf098a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389e52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3389e52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d8cf098a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d8cf098a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389e520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389e520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389e520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389e520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3389e520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3389e520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389e520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389e520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389e520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389e520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389e520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3389e520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3389e520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3389e520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forzoho00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6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2"/>
                </a:solidFill>
              </a:rPr>
              <a:t>Devotee Management Application</a:t>
            </a:r>
            <a:endParaRPr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2258000"/>
            <a:ext cx="85206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2"/>
                </a:solidFill>
              </a:rPr>
              <a:t>Few screenshots of the devotee application</a:t>
            </a:r>
            <a:endParaRPr sz="41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80575" y="0"/>
            <a:ext cx="90633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Can be accessed via phone</a:t>
            </a:r>
            <a:endParaRPr sz="3200" b="1"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l="13274" r="-9539"/>
          <a:stretch/>
        </p:blipFill>
        <p:spPr>
          <a:xfrm>
            <a:off x="-125" y="1071575"/>
            <a:ext cx="10152826" cy="40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77" b="1"/>
              <a:t>Form Building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application is built by utilizing Zoho Creator’s drag and drop features and a bit of coding using deluge script language  .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Further more about the process is explained below with the help of screenshots.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Can be accessed via tablet</a:t>
            </a:r>
            <a:endParaRPr sz="3200" b="1"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1550"/>
            <a:ext cx="9144000" cy="4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150025"/>
            <a:ext cx="852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can be shared to users,developers with appropriate permission over the forms.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Zoho creator Account details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id :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forzoho00@gmail.com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Password : zohoacct01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71450" y="117875"/>
            <a:ext cx="86610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Devotee id is an auto generated number which increments automatically for every devotee registered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-125" y="-7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411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619">
                <a:solidFill>
                  <a:schemeClr val="dk1"/>
                </a:solidFill>
              </a:rPr>
              <a:t>Workflows are basically the set of actions or works that can be performed for certain purposes/conditions are met.</a:t>
            </a:r>
            <a:endParaRPr sz="461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19">
              <a:solidFill>
                <a:schemeClr val="dk1"/>
              </a:solidFill>
            </a:endParaRPr>
          </a:p>
          <a:p>
            <a:pPr marL="457200" lvl="0" indent="-411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619">
                <a:solidFill>
                  <a:schemeClr val="dk1"/>
                </a:solidFill>
              </a:rPr>
              <a:t>There are 3 workflows associated with the devotee form</a:t>
            </a:r>
            <a:endParaRPr sz="4619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19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19">
                <a:solidFill>
                  <a:schemeClr val="dk1"/>
                </a:solidFill>
              </a:rPr>
              <a:t>     One for validating date of birth.</a:t>
            </a:r>
            <a:endParaRPr sz="4619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19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19">
                <a:solidFill>
                  <a:schemeClr val="dk1"/>
                </a:solidFill>
              </a:rPr>
              <a:t>The other two is to either display or keep the          subform for filling out the family members </a:t>
            </a:r>
            <a:endParaRPr sz="4619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19">
                <a:solidFill>
                  <a:schemeClr val="dk1"/>
                </a:solidFill>
              </a:rPr>
              <a:t>details hidden based on a devotee choice.  </a:t>
            </a:r>
            <a:endParaRPr sz="4619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sz="252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0" y="114525"/>
            <a:ext cx="8940398" cy="50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68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2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Pooja and payment from has also workflows associated with them.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5"/>
            <a:ext cx="91440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21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Devotee Management Application</vt:lpstr>
      <vt:lpstr>Form Building </vt:lpstr>
      <vt:lpstr>Devotee id is an auto generated number which increments automatically for every devotee registered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Pooja and payment from has also workflows associated with them.</vt:lpstr>
      <vt:lpstr>Few screenshots of the devotee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be accessed via phone</vt:lpstr>
      <vt:lpstr>Can be accessed via tablet</vt:lpstr>
      <vt:lpstr>The application can be shared to users,developers with appropriate permission over the forms.</vt:lpstr>
      <vt:lpstr>Zoho creator Account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Devotee Management Application</dc:title>
  <cp:lastModifiedBy>Aarthi K</cp:lastModifiedBy>
  <cp:revision>1</cp:revision>
  <dcterms:modified xsi:type="dcterms:W3CDTF">2021-07-01T11:52:18Z</dcterms:modified>
</cp:coreProperties>
</file>