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78765" y="3282851"/>
            <a:ext cx="8610600" cy="2308324"/>
          </a:xfrm>
          <a:prstGeom prst="rect">
            <a:avLst/>
          </a:prstGeom>
          <a:noFill/>
        </p:spPr>
        <p:txBody>
          <a:bodyPr wrap="square" rtlCol="0">
            <a:spAutoFit/>
          </a:bodyPr>
          <a:lstStyle/>
          <a:p>
            <a:r>
              <a:rPr lang="en-US" sz="2400" dirty="0"/>
              <a:t>STUDENT NAME: </a:t>
            </a:r>
            <a:r>
              <a:rPr lang="en-US" sz="2400" dirty="0" err="1"/>
              <a:t>S.Aarthhi</a:t>
            </a:r>
            <a:r>
              <a:rPr lang="en-US" sz="2400" dirty="0"/>
              <a:t> </a:t>
            </a:r>
          </a:p>
          <a:p>
            <a:r>
              <a:rPr lang="en-US" sz="2400" dirty="0"/>
              <a:t>REGISTER NO: 312209253</a:t>
            </a:r>
          </a:p>
          <a:p>
            <a:r>
              <a:rPr lang="en-US" sz="2400" dirty="0"/>
              <a:t>NAAN MUDHALVAN ID : asunm1353312209253</a:t>
            </a:r>
          </a:p>
          <a:p>
            <a:r>
              <a:rPr lang="en-US" sz="2400" dirty="0"/>
              <a:t>DEPARTMENT: </a:t>
            </a:r>
            <a:r>
              <a:rPr lang="en-US" sz="2400" dirty="0" err="1"/>
              <a:t>B.com</a:t>
            </a:r>
            <a:r>
              <a:rPr lang="en-US" sz="2400" dirty="0"/>
              <a:t> general </a:t>
            </a:r>
          </a:p>
          <a:p>
            <a:r>
              <a:rPr lang="en-US" sz="2400" dirty="0"/>
              <a:t>COLLEGE : Anna </a:t>
            </a:r>
            <a:r>
              <a:rPr lang="en-US" sz="2400" dirty="0" err="1"/>
              <a:t>Adarsh</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17CDDCA-CA41-A512-54B3-2207002D491E}"/>
              </a:ext>
            </a:extLst>
          </p:cNvPr>
          <p:cNvSpPr txBox="1"/>
          <p:nvPr/>
        </p:nvSpPr>
        <p:spPr>
          <a:xfrm>
            <a:off x="480290" y="1901921"/>
            <a:ext cx="6093691" cy="4154984"/>
          </a:xfrm>
          <a:prstGeom prst="rect">
            <a:avLst/>
          </a:prstGeom>
          <a:noFill/>
        </p:spPr>
        <p:txBody>
          <a:bodyPr wrap="square" rtlCol="0">
            <a:spAutoFit/>
          </a:bodyPr>
          <a:lstStyle/>
          <a:p>
            <a:pPr algn="l"/>
            <a:r>
              <a:rPr lang="en-US" sz="2400" b="1" i="1" dirty="0"/>
              <a:t>My project is about the </a:t>
            </a:r>
            <a:r>
              <a:rPr lang="en-US" sz="2400" b="1" i="1" dirty="0" err="1"/>
              <a:t>the</a:t>
            </a:r>
            <a:r>
              <a:rPr lang="en-US" sz="2400" b="1" i="1" dirty="0"/>
              <a:t> classification and representing the employee performance using pivot table and chart </a:t>
            </a:r>
          </a:p>
          <a:p>
            <a:pPr algn="l"/>
            <a:r>
              <a:rPr lang="en-US" sz="2400" b="1" i="1" dirty="0"/>
              <a:t>The employee details are taken from the  website </a:t>
            </a:r>
            <a:r>
              <a:rPr lang="en-US" sz="2400" b="1" i="1" dirty="0" err="1"/>
              <a:t>kaggle</a:t>
            </a:r>
            <a:r>
              <a:rPr lang="en-US" sz="2400" b="1" i="1" dirty="0"/>
              <a:t> and download the excel from it</a:t>
            </a:r>
          </a:p>
          <a:p>
            <a:pPr algn="l"/>
            <a:r>
              <a:rPr lang="en-US" sz="2400" b="1" i="1" dirty="0"/>
              <a:t>Then  insert the pivot table in  insert menu the we can decide the rows and columns of that employee details and we can insert the table in next sheet</a:t>
            </a:r>
          </a:p>
          <a:p>
            <a:pPr algn="l"/>
            <a:r>
              <a:rPr lang="en-US" sz="2400" b="1" i="1" dirty="0"/>
              <a:t> Using the pivot table we can insert the chart </a:t>
            </a:r>
          </a:p>
          <a:p>
            <a:pPr algn="l"/>
            <a:r>
              <a:rPr lang="en-US" sz="2400" b="1" i="1" dirty="0"/>
              <a:t>And we can make analyze out of it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7">
            <a:extLst>
              <a:ext uri="{FF2B5EF4-FFF2-40B4-BE49-F238E27FC236}">
                <a16:creationId xmlns:a16="http://schemas.microsoft.com/office/drawing/2014/main" id="{56670F9B-A2AA-41A1-2FE3-540FF6028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901" y="1590671"/>
            <a:ext cx="7959693" cy="45515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EFB45C-3495-4C27-5C18-C9680B8C6263}"/>
              </a:ext>
            </a:extLst>
          </p:cNvPr>
          <p:cNvSpPr txBox="1"/>
          <p:nvPr/>
        </p:nvSpPr>
        <p:spPr>
          <a:xfrm>
            <a:off x="755333" y="1637914"/>
            <a:ext cx="3825904" cy="3785652"/>
          </a:xfrm>
          <a:prstGeom prst="rect">
            <a:avLst/>
          </a:prstGeom>
          <a:noFill/>
        </p:spPr>
        <p:txBody>
          <a:bodyPr wrap="square" rtlCol="0">
            <a:spAutoFit/>
          </a:bodyPr>
          <a:lstStyle/>
          <a:p>
            <a:pPr algn="l"/>
            <a:r>
              <a:rPr lang="en-US" sz="2400" i="1" dirty="0"/>
              <a:t>We can conclude that using Excel we can make pivot table and chart to analyze the data of employees We can make compare out of it </a:t>
            </a:r>
          </a:p>
          <a:p>
            <a:pPr algn="l"/>
            <a:r>
              <a:rPr lang="en-US" sz="2400" i="1" dirty="0"/>
              <a:t>The employees can be difference in their performance and make the organizations to easily classifies it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t>
            </a:r>
            <a:r>
              <a:rPr lang="en-US" sz="4400" b="1" dirty="0" err="1">
                <a:solidFill>
                  <a:srgbClr val="0F0F0F"/>
                </a:solidFill>
                <a:latin typeface="Times New Roman" panose="02020603050405020304" pitchFamily="18" charset="0"/>
                <a:cs typeface="Times New Roman" panose="02020603050405020304" pitchFamily="18" charset="0"/>
              </a:rPr>
              <a:t>cvs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35D8F9A-2506-59AE-D19D-ACB3F687E7C4}"/>
              </a:ext>
            </a:extLst>
          </p:cNvPr>
          <p:cNvSpPr txBox="1"/>
          <p:nvPr/>
        </p:nvSpPr>
        <p:spPr>
          <a:xfrm>
            <a:off x="676275" y="1695450"/>
            <a:ext cx="5794692" cy="369332"/>
          </a:xfrm>
          <a:prstGeom prst="rect">
            <a:avLst/>
          </a:prstGeom>
          <a:noFill/>
        </p:spPr>
        <p:txBody>
          <a:bodyPr wrap="square" rtlCol="0">
            <a:spAutoFit/>
          </a:bodyPr>
          <a:lstStyle/>
          <a:p>
            <a:pPr algn="l"/>
            <a:endParaRPr lang="en-US" b="1" i="1" dirty="0"/>
          </a:p>
        </p:txBody>
      </p:sp>
      <p:sp>
        <p:nvSpPr>
          <p:cNvPr id="12" name="TextBox 11">
            <a:extLst>
              <a:ext uri="{FF2B5EF4-FFF2-40B4-BE49-F238E27FC236}">
                <a16:creationId xmlns:a16="http://schemas.microsoft.com/office/drawing/2014/main" id="{981DBAC9-1AF2-FAAE-5FF3-4B13C55B24FF}"/>
              </a:ext>
            </a:extLst>
          </p:cNvPr>
          <p:cNvSpPr txBox="1"/>
          <p:nvPr/>
        </p:nvSpPr>
        <p:spPr>
          <a:xfrm>
            <a:off x="960583" y="2064782"/>
            <a:ext cx="3546762" cy="3539430"/>
          </a:xfrm>
          <a:prstGeom prst="rect">
            <a:avLst/>
          </a:prstGeom>
          <a:noFill/>
        </p:spPr>
        <p:txBody>
          <a:bodyPr wrap="square" rtlCol="0">
            <a:spAutoFit/>
          </a:bodyPr>
          <a:lstStyle/>
          <a:p>
            <a:pPr algn="l"/>
            <a:r>
              <a:rPr lang="en-US" sz="2800" dirty="0"/>
              <a:t>To Classified the employment data of the excel by using the pivot table and chart to analyze various employee performance and their ratings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656DC46-F53A-3DCE-E0C8-6B8B449E5B0D}"/>
              </a:ext>
            </a:extLst>
          </p:cNvPr>
          <p:cNvSpPr txBox="1"/>
          <p:nvPr/>
        </p:nvSpPr>
        <p:spPr>
          <a:xfrm>
            <a:off x="990601" y="2133600"/>
            <a:ext cx="3533775" cy="3785652"/>
          </a:xfrm>
          <a:prstGeom prst="rect">
            <a:avLst/>
          </a:prstGeom>
          <a:noFill/>
        </p:spPr>
        <p:txBody>
          <a:bodyPr wrap="square" rtlCol="0">
            <a:spAutoFit/>
          </a:bodyPr>
          <a:lstStyle/>
          <a:p>
            <a:pPr algn="l"/>
            <a:r>
              <a:rPr lang="en-US" sz="2400" i="1" dirty="0"/>
              <a:t>Using the employee details of the organization we can classifies the various information Using pivot table and making an analysis out of it and representing it using chart. It make them highlight to  the information using colors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6485CA9-7C64-DEE3-ECC7-A64655DAB83C}"/>
              </a:ext>
            </a:extLst>
          </p:cNvPr>
          <p:cNvSpPr txBox="1"/>
          <p:nvPr/>
        </p:nvSpPr>
        <p:spPr>
          <a:xfrm>
            <a:off x="723900" y="1695450"/>
            <a:ext cx="5470621" cy="4154984"/>
          </a:xfrm>
          <a:prstGeom prst="rect">
            <a:avLst/>
          </a:prstGeom>
          <a:noFill/>
        </p:spPr>
        <p:txBody>
          <a:bodyPr wrap="square" rtlCol="0">
            <a:spAutoFit/>
          </a:bodyPr>
          <a:lstStyle/>
          <a:p>
            <a:pPr algn="l"/>
            <a:r>
              <a:rPr lang="en-US" sz="2400" i="1" dirty="0"/>
              <a:t>The end users are the common people and organizations who uses this technique in excel to classified and compare various things material and their cost.</a:t>
            </a:r>
          </a:p>
          <a:p>
            <a:pPr algn="l"/>
            <a:r>
              <a:rPr lang="en-US" sz="2400" i="1" dirty="0"/>
              <a:t>In this project we use the pivot table to identify the employee out of their performance and classified them using the ratings it helps the superior to give them the promotion who doing best out of it and training for the  employee who wants training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AE78C9F-7B2B-6E4F-BB47-BCF3B2D61EAB}"/>
              </a:ext>
            </a:extLst>
          </p:cNvPr>
          <p:cNvSpPr txBox="1"/>
          <p:nvPr/>
        </p:nvSpPr>
        <p:spPr>
          <a:xfrm>
            <a:off x="2967952" y="1695450"/>
            <a:ext cx="4042448" cy="4154984"/>
          </a:xfrm>
          <a:prstGeom prst="rect">
            <a:avLst/>
          </a:prstGeom>
          <a:noFill/>
        </p:spPr>
        <p:txBody>
          <a:bodyPr wrap="square" rtlCol="0">
            <a:spAutoFit/>
          </a:bodyPr>
          <a:lstStyle/>
          <a:p>
            <a:pPr algn="l"/>
            <a:r>
              <a:rPr lang="en-US" sz="2400" i="1" dirty="0"/>
              <a:t>The pivotal table  is used to </a:t>
            </a:r>
          </a:p>
          <a:p>
            <a:pPr algn="l"/>
            <a:r>
              <a:rPr lang="en-US" sz="2400" i="1" dirty="0"/>
              <a:t>Classifies the data and chart is used to analyze the data In excel we want go to insert option and pivot option and we can choose the employee details and we can set them in rows and columns and in chart option we can insert chat and easily we can make analyze out of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0E79E08-02BF-2894-9387-E6FC83F4418C}"/>
              </a:ext>
            </a:extLst>
          </p:cNvPr>
          <p:cNvSpPr txBox="1"/>
          <p:nvPr/>
        </p:nvSpPr>
        <p:spPr>
          <a:xfrm>
            <a:off x="1108364" y="1958109"/>
            <a:ext cx="5908193" cy="4524315"/>
          </a:xfrm>
          <a:prstGeom prst="rect">
            <a:avLst/>
          </a:prstGeom>
          <a:noFill/>
        </p:spPr>
        <p:txBody>
          <a:bodyPr wrap="square" rtlCol="0">
            <a:spAutoFit/>
          </a:bodyPr>
          <a:lstStyle/>
          <a:p>
            <a:pPr algn="l"/>
            <a:r>
              <a:rPr lang="en-US" sz="2400" i="1" dirty="0"/>
              <a:t>In data description I have taken the data in employee data excel and comparing the performance of each employee </a:t>
            </a:r>
          </a:p>
          <a:p>
            <a:pPr algn="l"/>
            <a:endParaRPr lang="en-US" sz="2400" i="1" dirty="0"/>
          </a:p>
          <a:p>
            <a:pPr marL="457200" indent="-457200" algn="l">
              <a:buFont typeface="+mj-lt"/>
              <a:buAutoNum type="arabicPeriod"/>
            </a:pPr>
            <a:r>
              <a:rPr lang="en-US" sz="2400" i="1" dirty="0"/>
              <a:t>Employee ID</a:t>
            </a:r>
          </a:p>
          <a:p>
            <a:pPr marL="457200" indent="-457200" algn="l">
              <a:buFont typeface="+mj-lt"/>
              <a:buAutoNum type="arabicPeriod"/>
            </a:pPr>
            <a:r>
              <a:rPr lang="en-US" sz="2400" i="1" dirty="0"/>
              <a:t>Employee first name</a:t>
            </a:r>
          </a:p>
          <a:p>
            <a:pPr marL="457200" indent="-457200" algn="l">
              <a:buFont typeface="+mj-lt"/>
              <a:buAutoNum type="arabicPeriod"/>
            </a:pPr>
            <a:r>
              <a:rPr lang="en-US" sz="2400" i="1" dirty="0"/>
              <a:t>Employee last name</a:t>
            </a:r>
          </a:p>
          <a:p>
            <a:pPr marL="457200" indent="-457200" algn="l">
              <a:buFont typeface="+mj-lt"/>
              <a:buAutoNum type="arabicPeriod"/>
            </a:pPr>
            <a:r>
              <a:rPr lang="en-US" sz="2400" i="1" dirty="0"/>
              <a:t>Department </a:t>
            </a:r>
          </a:p>
          <a:p>
            <a:pPr marL="457200" indent="-457200" algn="l">
              <a:buFont typeface="+mj-lt"/>
              <a:buAutoNum type="arabicPeriod"/>
            </a:pPr>
            <a:r>
              <a:rPr lang="en-US" sz="2400" i="1" dirty="0"/>
              <a:t>Performance Score</a:t>
            </a:r>
          </a:p>
          <a:p>
            <a:pPr marL="457200" indent="-457200" algn="l">
              <a:buFont typeface="+mj-lt"/>
              <a:buAutoNum type="arabicPeriod"/>
            </a:pPr>
            <a:r>
              <a:rPr lang="en-US" sz="2400" i="1" dirty="0"/>
              <a:t>Current employee rating </a:t>
            </a:r>
          </a:p>
          <a:p>
            <a:pPr marL="457200" indent="-457200" algn="l">
              <a:buFont typeface="+mj-lt"/>
              <a:buAutoNum type="arabicPeriod"/>
            </a:pPr>
            <a:endParaRPr lang="en-US" sz="2400" i="1" dirty="0"/>
          </a:p>
          <a:p>
            <a:pPr marL="342900" indent="-342900" algn="l">
              <a:buFont typeface="Arial" panose="020B0604020202020204" pitchFamily="34" charset="0"/>
              <a:buChar char="•"/>
            </a:pPr>
            <a:endParaRPr lang="en-US" sz="2400" i="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rot="10800000" flipV="1">
            <a:off x="752476" y="1684007"/>
            <a:ext cx="4198216" cy="954107"/>
          </a:xfrm>
          <a:prstGeom prst="rect">
            <a:avLst/>
          </a:prstGeom>
          <a:noFill/>
        </p:spPr>
        <p:txBody>
          <a:bodyPr wrap="square" rtlCol="0">
            <a:spAutoFit/>
          </a:bodyPr>
          <a:lstStyle/>
          <a:p>
            <a:pPr algn="l"/>
            <a:r>
              <a:rPr lang="en-US" sz="2800" b="0" i="1" dirty="0">
                <a:solidFill>
                  <a:srgbClr val="0D0D0D"/>
                </a:solidFill>
                <a:effectLst/>
                <a:latin typeface="Times New Roman" panose="02020603050405020304" pitchFamily="18" charset="0"/>
                <a:cs typeface="Times New Roman" panose="02020603050405020304" pitchFamily="18" charset="0"/>
              </a:rPr>
              <a:t>Pivot table using excel </a:t>
            </a:r>
          </a:p>
          <a:p>
            <a:endParaRPr lang="en-IN" sz="2800" dirty="0">
              <a:latin typeface="Times New Roman" panose="02020603050405020304" pitchFamily="18" charset="0"/>
              <a:cs typeface="Times New Roman" panose="02020603050405020304" pitchFamily="18" charset="0"/>
            </a:endParaRPr>
          </a:p>
        </p:txBody>
      </p:sp>
      <p:pic>
        <p:nvPicPr>
          <p:cNvPr id="10" name="Picture 10">
            <a:extLst>
              <a:ext uri="{FF2B5EF4-FFF2-40B4-BE49-F238E27FC236}">
                <a16:creationId xmlns:a16="http://schemas.microsoft.com/office/drawing/2014/main" id="{86B3D29E-F1C0-A1A8-9AA3-72F6720C5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748" y="2172393"/>
            <a:ext cx="5438371" cy="43009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Aarthhi S</cp:lastModifiedBy>
  <cp:revision>14</cp:revision>
  <dcterms:created xsi:type="dcterms:W3CDTF">2024-03-29T15:07:22Z</dcterms:created>
  <dcterms:modified xsi:type="dcterms:W3CDTF">2024-08-29T10:07:59Z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