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4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1">
                  <c:v>69192.850000000006</c:v>
                </c:pt>
                <c:pt idx="2">
                  <c:v>68980.52</c:v>
                </c:pt>
                <c:pt idx="13">
                  <c:v>88360.79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3">
                  <c:v>114425.19</c:v>
                </c:pt>
                <c:pt idx="4">
                  <c:v>118976.16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7">
                  <c:v>66017.179999999993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Sheet3!$E$5:$E$19</c:f>
              <c:numCache>
                <c:formatCode>General</c:formatCode>
                <c:ptCount val="14"/>
                <c:pt idx="11">
                  <c:v>105468.7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Sheet3!$F$5:$F$19</c:f>
              <c:numCache>
                <c:formatCode>General</c:formatCode>
                <c:ptCount val="14"/>
                <c:pt idx="0">
                  <c:v>74279.009999999995</c:v>
                </c:pt>
              </c:numCache>
            </c:numRef>
          </c:val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Sheet3!$G$5:$G$19</c:f>
              <c:numCache>
                <c:formatCode>General</c:formatCode>
                <c:ptCount val="14"/>
                <c:pt idx="9">
                  <c:v>42314.39</c:v>
                </c:pt>
                <c:pt idx="10">
                  <c:v>85879.23</c:v>
                </c:pt>
              </c:numCache>
            </c:numRef>
          </c:val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Sheet3!$H$5:$H$19</c:f>
              <c:numCache>
                <c:formatCode>General</c:formatCode>
                <c:ptCount val="14"/>
                <c:pt idx="5">
                  <c:v>61214.26</c:v>
                </c:pt>
                <c:pt idx="12">
                  <c:v>104802.63</c:v>
                </c:pt>
              </c:numCache>
            </c:numRef>
          </c:val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Sheet3!$I$5:$I$19</c:f>
              <c:numCache>
                <c:formatCode>General</c:formatCode>
                <c:ptCount val="14"/>
                <c:pt idx="6">
                  <c:v>93128.34</c:v>
                </c:pt>
                <c:pt idx="8">
                  <c:v>57002.02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288256"/>
        <c:axId val="56260224"/>
        <c:axId val="0"/>
      </c:bar3DChart>
      <c:catAx>
        <c:axId val="4828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56260224"/>
        <c:crosses val="autoZero"/>
        <c:auto val="1"/>
        <c:lblAlgn val="ctr"/>
        <c:lblOffset val="100"/>
        <c:noMultiLvlLbl val="0"/>
      </c:catAx>
      <c:valAx>
        <c:axId val="562602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8288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438769250229261"/>
          <c:y val="0.31864434617255127"/>
          <c:w val="0.29561233417251409"/>
          <c:h val="0.544970134547135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949" y="46196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35567" y="130326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4047" y="55421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26203" y="67834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90600" y="23241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</a:t>
            </a:r>
            <a:r>
              <a:rPr lang="en-US" sz="2400" dirty="0" smtClean="0">
                <a:solidFill>
                  <a:srgbClr val="7030A0"/>
                </a:solidFill>
              </a:rPr>
              <a:t>NAME: AARTHI.R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REGISTER </a:t>
            </a:r>
            <a:r>
              <a:rPr lang="en-US" sz="2400" dirty="0" smtClean="0">
                <a:solidFill>
                  <a:srgbClr val="7030A0"/>
                </a:solidFill>
              </a:rPr>
              <a:t>NO:312220603/CCFE77980616C0D963643361D9DFB44B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DEPARTMENT:B.COM(ACCOUNTING AND FINANCE)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COLLEGE: VALLAL P.T. LEE CHENGALVARAYA NAICKER ARTS AND SCIENCE COLLEGE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2954000" y="250941"/>
            <a:ext cx="526733" cy="8386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8" y="1371600"/>
            <a:ext cx="10972800" cy="4308872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Step-by-Step procedure for managing employee salary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sheet in </a:t>
            </a:r>
            <a:r>
              <a:rPr lang="en-US" sz="2800" dirty="0" smtClean="0">
                <a:solidFill>
                  <a:srgbClr val="FF0000"/>
                </a:solidFill>
              </a:rPr>
              <a:t>Excel:</a:t>
            </a:r>
          </a:p>
          <a:p>
            <a:endParaRPr lang="en-US" sz="2800" dirty="0"/>
          </a:p>
          <a:p>
            <a:r>
              <a:rPr lang="en-US" sz="2800" dirty="0" smtClean="0"/>
              <a:t>        *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Launch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MS Excel on your computer. Open a new Excel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template and save the file in your desired location.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* Create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various columns in your employee salary sheet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 Excel 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* Now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that you have marked the columns, put in the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details.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* It's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time to input formulas.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591968"/>
              </p:ext>
            </p:extLst>
          </p:nvPr>
        </p:nvGraphicFramePr>
        <p:xfrm>
          <a:off x="990600" y="1524001"/>
          <a:ext cx="7905750" cy="406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3693319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             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performance analysis conclusion should summarize an employee's performance during a review period, highlighting their strengths and areas for improvement. It can also help leaders discuss goals, expectations, and how well they are being met.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7287" y="11587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371600" y="1446713"/>
            <a:ext cx="7381875" cy="4308872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To write a problem statement on employee performance, you need to identify the specific area of performance that is problematic, such as low productivity, high absenteeism, or poor quality of work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705600" cy="4308872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Turn the review process into an open conversation.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Ask employees to write self-assessments.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Disclose if reviews affect salary raises &amp; layoffs.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Run performance reviews frequently.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Start with areas for improvement.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Give specific examples.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*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Keep your biases in check.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4129" y="105893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76400" y="1603801"/>
            <a:ext cx="10972800" cy="2954655"/>
          </a:xfrm>
        </p:spPr>
        <p:txBody>
          <a:bodyPr/>
          <a:lstStyle/>
          <a:p>
            <a:r>
              <a:rPr lang="en-IN" sz="4800" dirty="0" smtClean="0">
                <a:solidFill>
                  <a:schemeClr val="tx2">
                    <a:lumMod val="75000"/>
                  </a:schemeClr>
                </a:solidFill>
              </a:rPr>
              <a:t>*Manager </a:t>
            </a:r>
          </a:p>
          <a:p>
            <a:r>
              <a:rPr lang="en-IN" sz="4800" dirty="0" smtClean="0">
                <a:solidFill>
                  <a:schemeClr val="tx2">
                    <a:lumMod val="75000"/>
                  </a:schemeClr>
                </a:solidFill>
              </a:rPr>
              <a:t>*CEO</a:t>
            </a:r>
          </a:p>
          <a:p>
            <a:r>
              <a:rPr lang="en-IN" sz="4800" dirty="0" smtClean="0">
                <a:solidFill>
                  <a:schemeClr val="tx2">
                    <a:lumMod val="75000"/>
                  </a:schemeClr>
                </a:solidFill>
              </a:rPr>
              <a:t>*Share Holders</a:t>
            </a:r>
          </a:p>
          <a:p>
            <a:r>
              <a:rPr lang="en-IN" sz="4800" dirty="0" smtClean="0">
                <a:solidFill>
                  <a:schemeClr val="tx2">
                    <a:lumMod val="75000"/>
                  </a:schemeClr>
                </a:solidFill>
              </a:rPr>
              <a:t>*Employee</a:t>
            </a:r>
            <a:endParaRPr lang="en-IN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78" y="184081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586162" y="2133600"/>
            <a:ext cx="6534150" cy="2769989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FILTERING : Remove Missing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        Values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Pivot Table: Summary Of Employee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Salaries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Graphs : Final Report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95400"/>
            <a:ext cx="10134600" cy="3939540"/>
          </a:xfrm>
        </p:spPr>
        <p:txBody>
          <a:bodyPr/>
          <a:lstStyle/>
          <a:p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Nan </a:t>
            </a:r>
            <a:r>
              <a:rPr lang="en-IN" sz="3200" dirty="0" err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</a:rPr>
              <a:t>udhalvan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Dashboard taking Employee Dataset.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9 features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4 features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Gender: Male , Female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Salary   : Number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Employee type: Text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</a:rPr>
              <a:t>                Department: Text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62200" y="1524000"/>
            <a:ext cx="10972800" cy="3323987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Drag the Year column in the row field, and</a:t>
            </a:r>
          </a:p>
          <a:p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Performace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Score in the values field.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Select the pivot table, Insert a Column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Chart, and then Select any cell of the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pivot table after that go to the Analyze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tab in the ribbon and then Insert slicer.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343400" y="410056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410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17</cp:revision>
  <dcterms:created xsi:type="dcterms:W3CDTF">2024-03-29T15:07:22Z</dcterms:created>
  <dcterms:modified xsi:type="dcterms:W3CDTF">2024-08-29T05:45:29Z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