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3E39E-E95C-4177-B8E9-1E32EF4C2784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CDBA1-2B9D-4823-BADA-6D8DB8F17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1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DBA1-2B9D-4823-BADA-6D8DB8F170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6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378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Aarthy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au613021205001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1450083" y="1855736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323490" y="213266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016233" y="190023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149145" y="1963891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706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15</cp:revision>
  <dcterms:created xsi:type="dcterms:W3CDTF">2024-04-08T08:29:47Z</dcterms:created>
  <dcterms:modified xsi:type="dcterms:W3CDTF">2024-04-08T15:04:13Z</dcterms:modified>
</cp:coreProperties>
</file>