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7" d="100"/>
          <a:sy n="57" d="100"/>
        </p:scale>
        <p:origin x="23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53717F-353A-4F49-BDDD-DDB03E1E2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55CD7-7599-478B-A033-FAF403151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FD01B-02F7-40C9-8B80-8DD2A3A06FC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2B2A-8BA0-431F-9E85-830C9A930B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4DBC0-053B-475C-89C0-9B2F3637AF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35A76-732C-4488-8B26-9356C11C0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8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B789-F26A-475B-9908-7B70A4EC4048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C6AF2-CB69-4323-8A91-537D9ACF41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A313FD0B-59E8-4D93-884F-AC740F28B806}"/>
              </a:ext>
            </a:extLst>
          </p:cNvPr>
          <p:cNvGrpSpPr/>
          <p:nvPr userDrawn="1"/>
        </p:nvGrpSpPr>
        <p:grpSpPr>
          <a:xfrm rot="10800000" flipH="1">
            <a:off x="2508635" y="2944688"/>
            <a:ext cx="902386" cy="3165843"/>
            <a:chOff x="717859" y="1249746"/>
            <a:chExt cx="902386" cy="316584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B6433FA-873A-4C8E-A795-8533E43289C9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459092B1-1FA1-4B14-9E34-5F98777DC2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4C4CD061-4C9A-4A49-BC51-A8FC71A69F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8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0BA9B4-0387-4D89-822A-22BFC9E88829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62DBC1-0DA5-4CFE-A7D4-AE9CD66492B4}"/>
              </a:ext>
            </a:extLst>
          </p:cNvPr>
          <p:cNvGrpSpPr/>
          <p:nvPr userDrawn="1"/>
        </p:nvGrpSpPr>
        <p:grpSpPr>
          <a:xfrm rot="10800000" flipH="1">
            <a:off x="6085359" y="2944688"/>
            <a:ext cx="902386" cy="3165843"/>
            <a:chOff x="717859" y="1249746"/>
            <a:chExt cx="902386" cy="316584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664769-9ACD-43AE-80C0-9CD6C9AD2726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53B5452F-7F22-4FC9-82E5-9BC88986F3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FCEABB29-56D6-4900-BA90-63D99962C4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8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79A9A0-CD42-45B9-AB86-EA882B62FF3B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97F793-5778-4B48-BB69-6C09E912816D}"/>
              </a:ext>
            </a:extLst>
          </p:cNvPr>
          <p:cNvGrpSpPr/>
          <p:nvPr userDrawn="1"/>
        </p:nvGrpSpPr>
        <p:grpSpPr>
          <a:xfrm rot="10800000" flipH="1">
            <a:off x="9698609" y="2944688"/>
            <a:ext cx="902386" cy="3165843"/>
            <a:chOff x="717859" y="1249746"/>
            <a:chExt cx="902386" cy="316584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F89962-D25F-4C6F-8EA2-3C63AE6B7264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614EFDAC-6B1E-4259-8719-8A2380C31D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4D1EA75F-8802-4AEA-9322-4CE7F504D9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8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C6A525D-C443-40D1-8081-F74406DC5B54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9C1E12-A535-4DDC-9BED-BB60ECFA16DA}"/>
              </a:ext>
            </a:extLst>
          </p:cNvPr>
          <p:cNvGrpSpPr/>
          <p:nvPr userDrawn="1"/>
        </p:nvGrpSpPr>
        <p:grpSpPr>
          <a:xfrm flipH="1">
            <a:off x="8744426" y="1558581"/>
            <a:ext cx="902386" cy="3165843"/>
            <a:chOff x="717859" y="1249746"/>
            <a:chExt cx="902386" cy="31658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2B3892E-0A7D-4969-98B7-A7B066D7A850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3575118C-8AFD-40FA-9C8F-6C4ED381C0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4F4E70EE-FBCD-40B1-9953-791B8E603FF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60116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B35DD59-D16F-466D-8899-72E04EFF69CF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AD3A00-EFFF-434A-BBD8-C1A3B3A74A19}"/>
              </a:ext>
            </a:extLst>
          </p:cNvPr>
          <p:cNvGrpSpPr/>
          <p:nvPr userDrawn="1"/>
        </p:nvGrpSpPr>
        <p:grpSpPr>
          <a:xfrm flipH="1">
            <a:off x="5126080" y="1558581"/>
            <a:ext cx="902386" cy="3165843"/>
            <a:chOff x="717859" y="1249746"/>
            <a:chExt cx="902386" cy="316584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AAAC88-219E-4119-92D1-5023B67D4CEF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624D0D8A-C8DB-4A83-B2A6-2F5E17F81A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4C3FDDF5-A810-456C-8FA4-8AD9FCF6DC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7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2325B9A-7105-4895-B75E-19F0BB2C33A4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632B5BF-89AB-4638-83D4-B3D3ABF48E81}"/>
              </a:ext>
            </a:extLst>
          </p:cNvPr>
          <p:cNvGrpSpPr/>
          <p:nvPr userDrawn="1"/>
        </p:nvGrpSpPr>
        <p:grpSpPr>
          <a:xfrm flipH="1">
            <a:off x="1582770" y="1558581"/>
            <a:ext cx="902386" cy="3165843"/>
            <a:chOff x="717859" y="1249746"/>
            <a:chExt cx="902386" cy="316584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74B08D3-4EF9-430D-A5AF-6F1C094B6B85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8E130997-10D0-44DF-AFAC-3A05B74A636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9F6517E0-EA2F-4E68-AFD5-094911C1D9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7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118C830-2AE6-4BC2-B448-ADC1C788DD39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DE1749-FD6E-4CD7-BD46-B774876615E6}"/>
              </a:ext>
            </a:extLst>
          </p:cNvPr>
          <p:cNvGrpSpPr/>
          <p:nvPr userDrawn="1"/>
        </p:nvGrpSpPr>
        <p:grpSpPr>
          <a:xfrm>
            <a:off x="698716" y="3477123"/>
            <a:ext cx="1795820" cy="553453"/>
            <a:chOff x="698716" y="3152273"/>
            <a:chExt cx="1795820" cy="55345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01FFF1-79D3-40F5-BB6D-C66CDDE84739}"/>
                </a:ext>
              </a:extLst>
            </p:cNvPr>
            <p:cNvSpPr/>
            <p:nvPr userDrawn="1"/>
          </p:nvSpPr>
          <p:spPr>
            <a:xfrm>
              <a:off x="698716" y="3271058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B1C0A-DD7C-47AC-B73B-F1CE188C05AB}"/>
                </a:ext>
              </a:extLst>
            </p:cNvPr>
            <p:cNvSpPr/>
            <p:nvPr userDrawn="1"/>
          </p:nvSpPr>
          <p:spPr>
            <a:xfrm>
              <a:off x="1319899" y="3152273"/>
              <a:ext cx="553453" cy="553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B9024A-897C-498C-A812-BFC3B238C406}"/>
                </a:ext>
              </a:extLst>
            </p:cNvPr>
            <p:cNvSpPr/>
            <p:nvPr userDrawn="1"/>
          </p:nvSpPr>
          <p:spPr>
            <a:xfrm>
              <a:off x="1438683" y="3271057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D1595C-7545-4DCF-92A8-F3E5603B4340}"/>
              </a:ext>
            </a:extLst>
          </p:cNvPr>
          <p:cNvGrpSpPr/>
          <p:nvPr userDrawn="1"/>
        </p:nvGrpSpPr>
        <p:grpSpPr>
          <a:xfrm>
            <a:off x="2475391" y="3477123"/>
            <a:ext cx="1795820" cy="553453"/>
            <a:chOff x="2475391" y="3152273"/>
            <a:chExt cx="1795820" cy="55345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27EDF8-C660-4918-8F69-9B36B9443C31}"/>
                </a:ext>
              </a:extLst>
            </p:cNvPr>
            <p:cNvSpPr/>
            <p:nvPr userDrawn="1"/>
          </p:nvSpPr>
          <p:spPr>
            <a:xfrm>
              <a:off x="2475391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87AB4A-12DC-47B7-A8F1-B0C153D1AC84}"/>
                </a:ext>
              </a:extLst>
            </p:cNvPr>
            <p:cNvSpPr/>
            <p:nvPr userDrawn="1"/>
          </p:nvSpPr>
          <p:spPr>
            <a:xfrm>
              <a:off x="3096574" y="3152273"/>
              <a:ext cx="553453" cy="55345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863326-44A4-4A87-A4BC-007774E0B6B8}"/>
                </a:ext>
              </a:extLst>
            </p:cNvPr>
            <p:cNvSpPr/>
            <p:nvPr userDrawn="1"/>
          </p:nvSpPr>
          <p:spPr>
            <a:xfrm>
              <a:off x="3215358" y="3271057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939AFC-D0D9-45B5-9E79-236BA5BA3CF5}"/>
              </a:ext>
            </a:extLst>
          </p:cNvPr>
          <p:cNvGrpSpPr/>
          <p:nvPr userDrawn="1"/>
        </p:nvGrpSpPr>
        <p:grpSpPr>
          <a:xfrm>
            <a:off x="4275117" y="3485382"/>
            <a:ext cx="1795820" cy="553453"/>
            <a:chOff x="4275117" y="3160532"/>
            <a:chExt cx="1795820" cy="55345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3689E6-E6D7-453F-B452-85E9BC7E48C5}"/>
                </a:ext>
              </a:extLst>
            </p:cNvPr>
            <p:cNvSpPr/>
            <p:nvPr userDrawn="1"/>
          </p:nvSpPr>
          <p:spPr>
            <a:xfrm>
              <a:off x="4275117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A96A52-26B5-4A52-BDE1-847A39CECA0E}"/>
                </a:ext>
              </a:extLst>
            </p:cNvPr>
            <p:cNvSpPr/>
            <p:nvPr userDrawn="1"/>
          </p:nvSpPr>
          <p:spPr>
            <a:xfrm>
              <a:off x="4896300" y="3160532"/>
              <a:ext cx="553453" cy="55345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78DC8-0B67-459A-B2FF-54B6BCC82FE6}"/>
                </a:ext>
              </a:extLst>
            </p:cNvPr>
            <p:cNvSpPr/>
            <p:nvPr userDrawn="1"/>
          </p:nvSpPr>
          <p:spPr>
            <a:xfrm>
              <a:off x="5015084" y="3279316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AFE920-DEAE-48B3-AD25-2A34419C90F2}"/>
              </a:ext>
            </a:extLst>
          </p:cNvPr>
          <p:cNvGrpSpPr/>
          <p:nvPr userDrawn="1"/>
        </p:nvGrpSpPr>
        <p:grpSpPr>
          <a:xfrm>
            <a:off x="6074843" y="3485381"/>
            <a:ext cx="1795820" cy="553453"/>
            <a:chOff x="6074843" y="3160531"/>
            <a:chExt cx="1795820" cy="55345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1F479-2842-452D-803F-8C873E4EBC5D}"/>
                </a:ext>
              </a:extLst>
            </p:cNvPr>
            <p:cNvSpPr/>
            <p:nvPr userDrawn="1"/>
          </p:nvSpPr>
          <p:spPr>
            <a:xfrm>
              <a:off x="6074843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A59D75-10AD-4973-B122-7C535F1979D3}"/>
                </a:ext>
              </a:extLst>
            </p:cNvPr>
            <p:cNvSpPr/>
            <p:nvPr userDrawn="1"/>
          </p:nvSpPr>
          <p:spPr>
            <a:xfrm>
              <a:off x="6696026" y="3160531"/>
              <a:ext cx="553453" cy="55345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A8EF59-BE35-4539-BCC3-425D208BA39A}"/>
                </a:ext>
              </a:extLst>
            </p:cNvPr>
            <p:cNvSpPr/>
            <p:nvPr userDrawn="1"/>
          </p:nvSpPr>
          <p:spPr>
            <a:xfrm>
              <a:off x="6814810" y="3279315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E8AF91-93B3-445E-A382-02F2EBE2445A}"/>
              </a:ext>
            </a:extLst>
          </p:cNvPr>
          <p:cNvGrpSpPr/>
          <p:nvPr userDrawn="1"/>
        </p:nvGrpSpPr>
        <p:grpSpPr>
          <a:xfrm>
            <a:off x="7874569" y="3485381"/>
            <a:ext cx="1795820" cy="553453"/>
            <a:chOff x="7874569" y="3160531"/>
            <a:chExt cx="1795820" cy="55345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AA4892-D14A-46A0-94AE-C7B2B5F118AE}"/>
                </a:ext>
              </a:extLst>
            </p:cNvPr>
            <p:cNvSpPr/>
            <p:nvPr userDrawn="1"/>
          </p:nvSpPr>
          <p:spPr>
            <a:xfrm>
              <a:off x="7874569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1D3CF1-A2E0-4255-B9D5-412B242BA6F0}"/>
                </a:ext>
              </a:extLst>
            </p:cNvPr>
            <p:cNvSpPr/>
            <p:nvPr userDrawn="1"/>
          </p:nvSpPr>
          <p:spPr>
            <a:xfrm>
              <a:off x="8495752" y="3160531"/>
              <a:ext cx="553453" cy="55345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C618BD-62D0-415D-913F-8A93381B842A}"/>
                </a:ext>
              </a:extLst>
            </p:cNvPr>
            <p:cNvSpPr/>
            <p:nvPr userDrawn="1"/>
          </p:nvSpPr>
          <p:spPr>
            <a:xfrm>
              <a:off x="8614536" y="3279315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9B0AB2-6B9F-4833-87FF-23BBF07E0AF5}"/>
              </a:ext>
            </a:extLst>
          </p:cNvPr>
          <p:cNvGrpSpPr/>
          <p:nvPr userDrawn="1"/>
        </p:nvGrpSpPr>
        <p:grpSpPr>
          <a:xfrm>
            <a:off x="9674294" y="3473706"/>
            <a:ext cx="1795820" cy="553453"/>
            <a:chOff x="9674294" y="3148856"/>
            <a:chExt cx="1795820" cy="55345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1F585B-6CB7-4823-A648-B183551A6653}"/>
                </a:ext>
              </a:extLst>
            </p:cNvPr>
            <p:cNvSpPr/>
            <p:nvPr userDrawn="1"/>
          </p:nvSpPr>
          <p:spPr>
            <a:xfrm>
              <a:off x="9674294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D2E20C-4C5A-4495-AA56-B3E7B312DE7B}"/>
                </a:ext>
              </a:extLst>
            </p:cNvPr>
            <p:cNvSpPr/>
            <p:nvPr userDrawn="1"/>
          </p:nvSpPr>
          <p:spPr>
            <a:xfrm>
              <a:off x="10295477" y="3148856"/>
              <a:ext cx="553453" cy="5534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56E9EC-AAAC-48B8-8A29-B51A0FBC3A4C}"/>
                </a:ext>
              </a:extLst>
            </p:cNvPr>
            <p:cNvSpPr/>
            <p:nvPr userDrawn="1"/>
          </p:nvSpPr>
          <p:spPr>
            <a:xfrm>
              <a:off x="10414261" y="3267640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Flowchart: Display 88">
            <a:extLst>
              <a:ext uri="{FF2B5EF4-FFF2-40B4-BE49-F238E27FC236}">
                <a16:creationId xmlns:a16="http://schemas.microsoft.com/office/drawing/2014/main" id="{541EA1D0-DC88-42C2-A28A-BD0829D38E68}"/>
              </a:ext>
            </a:extLst>
          </p:cNvPr>
          <p:cNvSpPr/>
          <p:nvPr userDrawn="1"/>
        </p:nvSpPr>
        <p:spPr>
          <a:xfrm rot="16200000">
            <a:off x="2782973" y="1684246"/>
            <a:ext cx="1244031" cy="1300844"/>
          </a:xfrm>
          <a:prstGeom prst="flowChartDisplay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Display 89">
            <a:extLst>
              <a:ext uri="{FF2B5EF4-FFF2-40B4-BE49-F238E27FC236}">
                <a16:creationId xmlns:a16="http://schemas.microsoft.com/office/drawing/2014/main" id="{D96F9DD5-2E68-489B-969E-60535C0ACBF4}"/>
              </a:ext>
            </a:extLst>
          </p:cNvPr>
          <p:cNvSpPr/>
          <p:nvPr userDrawn="1"/>
        </p:nvSpPr>
        <p:spPr>
          <a:xfrm rot="5400000">
            <a:off x="961369" y="4676682"/>
            <a:ext cx="1244031" cy="1300844"/>
          </a:xfrm>
          <a:prstGeom prst="flowChartDisplay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lowchart: Display 90">
            <a:extLst>
              <a:ext uri="{FF2B5EF4-FFF2-40B4-BE49-F238E27FC236}">
                <a16:creationId xmlns:a16="http://schemas.microsoft.com/office/drawing/2014/main" id="{1E23435C-D416-4553-9A8F-61FBAF1FFBAD}"/>
              </a:ext>
            </a:extLst>
          </p:cNvPr>
          <p:cNvSpPr/>
          <p:nvPr userDrawn="1"/>
        </p:nvSpPr>
        <p:spPr>
          <a:xfrm rot="5400000">
            <a:off x="4531145" y="4696018"/>
            <a:ext cx="1244031" cy="1300844"/>
          </a:xfrm>
          <a:prstGeom prst="flowChartDisplay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lowchart: Display 91">
            <a:extLst>
              <a:ext uri="{FF2B5EF4-FFF2-40B4-BE49-F238E27FC236}">
                <a16:creationId xmlns:a16="http://schemas.microsoft.com/office/drawing/2014/main" id="{F26AA20A-990C-43CF-9524-ED8CEE1491A5}"/>
              </a:ext>
            </a:extLst>
          </p:cNvPr>
          <p:cNvSpPr/>
          <p:nvPr userDrawn="1"/>
        </p:nvSpPr>
        <p:spPr>
          <a:xfrm rot="5400000">
            <a:off x="8125214" y="4696019"/>
            <a:ext cx="1244031" cy="1300844"/>
          </a:xfrm>
          <a:prstGeom prst="flowChartDisplay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Display 92">
            <a:extLst>
              <a:ext uri="{FF2B5EF4-FFF2-40B4-BE49-F238E27FC236}">
                <a16:creationId xmlns:a16="http://schemas.microsoft.com/office/drawing/2014/main" id="{C66B36B5-A36B-4F7D-AEC3-F8209CC7FF5F}"/>
              </a:ext>
            </a:extLst>
          </p:cNvPr>
          <p:cNvSpPr/>
          <p:nvPr userDrawn="1"/>
        </p:nvSpPr>
        <p:spPr>
          <a:xfrm rot="16200000">
            <a:off x="6345687" y="1659574"/>
            <a:ext cx="1244031" cy="1300844"/>
          </a:xfrm>
          <a:prstGeom prst="flowChartDisplay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lowchart: Display 93">
            <a:extLst>
              <a:ext uri="{FF2B5EF4-FFF2-40B4-BE49-F238E27FC236}">
                <a16:creationId xmlns:a16="http://schemas.microsoft.com/office/drawing/2014/main" id="{F928EA39-BBE8-4344-BB5E-53882FF1BCAD}"/>
              </a:ext>
            </a:extLst>
          </p:cNvPr>
          <p:cNvSpPr/>
          <p:nvPr userDrawn="1"/>
        </p:nvSpPr>
        <p:spPr>
          <a:xfrm rot="16200000">
            <a:off x="9950188" y="1667534"/>
            <a:ext cx="1244031" cy="1300844"/>
          </a:xfrm>
          <a:prstGeom prst="flowChartDisplay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itle 100">
            <a:extLst>
              <a:ext uri="{FF2B5EF4-FFF2-40B4-BE49-F238E27FC236}">
                <a16:creationId xmlns:a16="http://schemas.microsoft.com/office/drawing/2014/main" id="{EEDEEBF1-BE8D-4827-92D8-0E2B566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359"/>
            <a:ext cx="10515600" cy="586247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3350850-20C2-4D8E-95EA-1834A7F54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3450" y="1010900"/>
            <a:ext cx="1541463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02">
            <a:extLst>
              <a:ext uri="{FF2B5EF4-FFF2-40B4-BE49-F238E27FC236}">
                <a16:creationId xmlns:a16="http://schemas.microsoft.com/office/drawing/2014/main" id="{4350C57D-469C-4BE2-85CE-9521CDD31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6999" y="961458"/>
            <a:ext cx="1541463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02">
            <a:extLst>
              <a:ext uri="{FF2B5EF4-FFF2-40B4-BE49-F238E27FC236}">
                <a16:creationId xmlns:a16="http://schemas.microsoft.com/office/drawing/2014/main" id="{BDE0B408-402F-4D66-A8A9-025C5C79EE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5349" y="944219"/>
            <a:ext cx="1541463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02">
            <a:extLst>
              <a:ext uri="{FF2B5EF4-FFF2-40B4-BE49-F238E27FC236}">
                <a16:creationId xmlns:a16="http://schemas.microsoft.com/office/drawing/2014/main" id="{F65F1089-8C8D-4B8A-91B4-5B0BE22A2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635" y="6179838"/>
            <a:ext cx="1541463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02">
            <a:extLst>
              <a:ext uri="{FF2B5EF4-FFF2-40B4-BE49-F238E27FC236}">
                <a16:creationId xmlns:a16="http://schemas.microsoft.com/office/drawing/2014/main" id="{3FDDD9A8-6A11-41D7-AB3E-8EEFF4AEAA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4078" y="6181345"/>
            <a:ext cx="1541463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02">
            <a:extLst>
              <a:ext uri="{FF2B5EF4-FFF2-40B4-BE49-F238E27FC236}">
                <a16:creationId xmlns:a16="http://schemas.microsoft.com/office/drawing/2014/main" id="{5D44D2F1-A75D-489E-802C-EFD1FA7942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81163" y="6179838"/>
            <a:ext cx="1541463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02">
            <a:extLst>
              <a:ext uri="{FF2B5EF4-FFF2-40B4-BE49-F238E27FC236}">
                <a16:creationId xmlns:a16="http://schemas.microsoft.com/office/drawing/2014/main" id="{58FB0A14-5612-47DA-8D51-53FE47D48E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666" y="1799678"/>
            <a:ext cx="1795819" cy="1157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2">
            <a:extLst>
              <a:ext uri="{FF2B5EF4-FFF2-40B4-BE49-F238E27FC236}">
                <a16:creationId xmlns:a16="http://schemas.microsoft.com/office/drawing/2014/main" id="{437AE5CE-B034-467F-8BD6-705D77D48B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3315" y="1769468"/>
            <a:ext cx="1795819" cy="1157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102">
            <a:extLst>
              <a:ext uri="{FF2B5EF4-FFF2-40B4-BE49-F238E27FC236}">
                <a16:creationId xmlns:a16="http://schemas.microsoft.com/office/drawing/2014/main" id="{0A73F1F0-BBE3-4850-AA5C-B440EFC476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37140" y="1789201"/>
            <a:ext cx="1795819" cy="1157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2">
            <a:extLst>
              <a:ext uri="{FF2B5EF4-FFF2-40B4-BE49-F238E27FC236}">
                <a16:creationId xmlns:a16="http://schemas.microsoft.com/office/drawing/2014/main" id="{4F36CB05-C62D-498F-A0D5-EDDA57844F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01001" y="4701339"/>
            <a:ext cx="1795819" cy="1157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102">
            <a:extLst>
              <a:ext uri="{FF2B5EF4-FFF2-40B4-BE49-F238E27FC236}">
                <a16:creationId xmlns:a16="http://schemas.microsoft.com/office/drawing/2014/main" id="{C8DC7013-0381-44B9-A3BA-AB21ECB086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277" y="4708743"/>
            <a:ext cx="1795819" cy="1157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102">
            <a:extLst>
              <a:ext uri="{FF2B5EF4-FFF2-40B4-BE49-F238E27FC236}">
                <a16:creationId xmlns:a16="http://schemas.microsoft.com/office/drawing/2014/main" id="{47A57729-A03F-42A7-90E4-ECA54FE7BE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6055" y="4681408"/>
            <a:ext cx="1795819" cy="11570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82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00">
            <a:extLst>
              <a:ext uri="{FF2B5EF4-FFF2-40B4-BE49-F238E27FC236}">
                <a16:creationId xmlns:a16="http://schemas.microsoft.com/office/drawing/2014/main" id="{18C008A8-39A1-4BE4-8E71-008F27C8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359"/>
            <a:ext cx="10515600" cy="586247"/>
          </a:xfrm>
          <a:prstGeom prst="rect">
            <a:avLst/>
          </a:prstGeom>
        </p:spPr>
        <p:txBody>
          <a:bodyPr anchor="t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3B7286-8023-423D-959F-91E8F7510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7819" y="2248860"/>
            <a:ext cx="8996362" cy="2360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74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01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AC7010-E3D3-4918-A868-DC22EC93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Educators Association Website Project Timeline</a:t>
            </a:r>
          </a:p>
        </p:txBody>
      </p:sp>
      <p:sp>
        <p:nvSpPr>
          <p:cNvPr id="17" name="Freeform: Shape 22" title="Icon of a star">
            <a:extLst>
              <a:ext uri="{FF2B5EF4-FFF2-40B4-BE49-F238E27FC236}">
                <a16:creationId xmlns:a16="http://schemas.microsoft.com/office/drawing/2014/main" id="{45D8C9B8-2F74-F344-A8EB-B2020E6FEC0E}"/>
              </a:ext>
            </a:extLst>
          </p:cNvPr>
          <p:cNvSpPr>
            <a:spLocks/>
          </p:cNvSpPr>
          <p:nvPr/>
        </p:nvSpPr>
        <p:spPr bwMode="auto">
          <a:xfrm>
            <a:off x="1272414" y="5051643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5E860B-C8A0-3342-8586-B4C66DFC8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Phase One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AEBE4EF-2430-A24C-ABB6-5E5964F75C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534" y="1799678"/>
            <a:ext cx="2251952" cy="1157005"/>
          </a:xfrm>
        </p:spPr>
        <p:txBody>
          <a:bodyPr/>
          <a:lstStyle/>
          <a:p>
            <a:r>
              <a:rPr lang="en-US" dirty="0"/>
              <a:t>Submit: 11/24/2019:</a:t>
            </a:r>
          </a:p>
          <a:p>
            <a:r>
              <a:rPr lang="en-US" dirty="0"/>
              <a:t>1. Project Timeline, 2.Wireframe, 3.Information Architecture Diagram</a:t>
            </a:r>
          </a:p>
        </p:txBody>
      </p:sp>
      <p:sp>
        <p:nvSpPr>
          <p:cNvPr id="18" name="Freeform: Shape 22" title="Icon of a star">
            <a:extLst>
              <a:ext uri="{FF2B5EF4-FFF2-40B4-BE49-F238E27FC236}">
                <a16:creationId xmlns:a16="http://schemas.microsoft.com/office/drawing/2014/main" id="{F9BC8190-B7FF-334F-91DE-A29462FAF052}"/>
              </a:ext>
            </a:extLst>
          </p:cNvPr>
          <p:cNvSpPr>
            <a:spLocks/>
          </p:cNvSpPr>
          <p:nvPr/>
        </p:nvSpPr>
        <p:spPr bwMode="auto">
          <a:xfrm>
            <a:off x="3099040" y="196797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63CF5C-2BAA-E44A-9E84-CEA9A5766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Phase Two: Product Page Start</a:t>
            </a:r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7AB859B-8CF9-8D4D-A518-21E9C19F57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Submit; 11/25/2019:  Updated code with bootstrap template, Video embedded, Images optimized,</a:t>
            </a:r>
          </a:p>
          <a:p>
            <a:endParaRPr lang="en-US" dirty="0"/>
          </a:p>
        </p:txBody>
      </p:sp>
      <p:sp>
        <p:nvSpPr>
          <p:cNvPr id="19" name="Freeform: Shape 22" title="Icon of a star">
            <a:extLst>
              <a:ext uri="{FF2B5EF4-FFF2-40B4-BE49-F238E27FC236}">
                <a16:creationId xmlns:a16="http://schemas.microsoft.com/office/drawing/2014/main" id="{1F6BA452-1A66-E349-BE70-709333A1AEB4}"/>
              </a:ext>
            </a:extLst>
          </p:cNvPr>
          <p:cNvSpPr>
            <a:spLocks/>
          </p:cNvSpPr>
          <p:nvPr/>
        </p:nvSpPr>
        <p:spPr bwMode="auto">
          <a:xfrm>
            <a:off x="4815724" y="5055709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3B04-1C52-B642-8A2F-4F5A72FA7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Phase Two: Product Page Preview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F736ACE-BCE7-2045-9309-65BBE7DD29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3315" y="1769468"/>
            <a:ext cx="1795819" cy="1157005"/>
          </a:xfrm>
        </p:spPr>
        <p:txBody>
          <a:bodyPr>
            <a:normAutofit/>
          </a:bodyPr>
          <a:lstStyle/>
          <a:p>
            <a:r>
              <a:rPr lang="en-US" dirty="0"/>
              <a:t>Contingency date Submit; 11/27/2019:  Updated code with bootstrap template, Video embedded, Images optimized,</a:t>
            </a:r>
          </a:p>
          <a:p>
            <a:endParaRPr lang="en-US" dirty="0"/>
          </a:p>
        </p:txBody>
      </p:sp>
      <p:sp>
        <p:nvSpPr>
          <p:cNvPr id="20" name="Freeform: Shape 22" title="Icon of a star">
            <a:extLst>
              <a:ext uri="{FF2B5EF4-FFF2-40B4-BE49-F238E27FC236}">
                <a16:creationId xmlns:a16="http://schemas.microsoft.com/office/drawing/2014/main" id="{259AA2D3-F6D2-1C46-ADEB-84E66C38F4B7}"/>
              </a:ext>
            </a:extLst>
          </p:cNvPr>
          <p:cNvSpPr>
            <a:spLocks/>
          </p:cNvSpPr>
          <p:nvPr/>
        </p:nvSpPr>
        <p:spPr bwMode="auto">
          <a:xfrm>
            <a:off x="6657346" y="1972040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959166E-B357-7A4E-B46A-FC79B79F8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Phase Three Start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FA71BB8-08DF-DC47-A3B4-3FD465540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Submit; 11/29/2019:  Draft with testimonials, tweak and peek, seek feedback.</a:t>
            </a:r>
          </a:p>
          <a:p>
            <a:endParaRPr lang="en-US" dirty="0"/>
          </a:p>
        </p:txBody>
      </p:sp>
      <p:sp>
        <p:nvSpPr>
          <p:cNvPr id="21" name="Freeform: Shape 22" title="Icon of a star">
            <a:extLst>
              <a:ext uri="{FF2B5EF4-FFF2-40B4-BE49-F238E27FC236}">
                <a16:creationId xmlns:a16="http://schemas.microsoft.com/office/drawing/2014/main" id="{6BE27067-4F69-B344-AE56-84DAB94E8D7A}"/>
              </a:ext>
            </a:extLst>
          </p:cNvPr>
          <p:cNvSpPr>
            <a:spLocks/>
          </p:cNvSpPr>
          <p:nvPr/>
        </p:nvSpPr>
        <p:spPr bwMode="auto">
          <a:xfrm>
            <a:off x="8454113" y="5025127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FE5BACF-AA18-4F41-9736-F37E9308C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Phase Three Page Review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D5DC25E-18EC-A546-B397-92A82B16A1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Contingency date Submit; 11/30/2019:  Draft with testimonials, tweak and peek, applied insights from feedback.</a:t>
            </a:r>
          </a:p>
          <a:p>
            <a:endParaRPr lang="en-US" dirty="0"/>
          </a:p>
        </p:txBody>
      </p:sp>
      <p:sp>
        <p:nvSpPr>
          <p:cNvPr id="22" name="Freeform: Shape 22" title="Icon of a star">
            <a:extLst>
              <a:ext uri="{FF2B5EF4-FFF2-40B4-BE49-F238E27FC236}">
                <a16:creationId xmlns:a16="http://schemas.microsoft.com/office/drawing/2014/main" id="{DFAEE6DE-42A4-024B-9695-F92794408A4F}"/>
              </a:ext>
            </a:extLst>
          </p:cNvPr>
          <p:cNvSpPr>
            <a:spLocks/>
          </p:cNvSpPr>
          <p:nvPr/>
        </p:nvSpPr>
        <p:spPr bwMode="auto">
          <a:xfrm>
            <a:off x="10261847" y="1990438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7B75398-1CC8-4A42-869C-AE228B64E4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Phase Three Complete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D471EEE-401E-CD4E-9D86-0A173726A4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Project Completion; 12/01/2019:</a:t>
            </a:r>
          </a:p>
        </p:txBody>
      </p:sp>
    </p:spTree>
    <p:extLst>
      <p:ext uri="{BB962C8B-B14F-4D97-AF65-F5344CB8AC3E}">
        <p14:creationId xmlns:p14="http://schemas.microsoft.com/office/powerpoint/2010/main" val="46470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959C54-B4E9-4795-A266-45FF53420013}" vid="{1EC9C3D6-B2BE-46B7-8FC7-E950AFEED3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F7873B-F1E9-446C-A5F9-785EDF2FEF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DBA28E-3B3E-4B70-AFA5-AA0D914C1F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43C4F5-943F-4D89-9CD8-336598BE18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tf78594139</Template>
  <TotalTime>0</TotalTime>
  <Words>121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Educators Association Website Project 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2019-11-25T04:32:20Z</dcterms:created>
  <dcterms:modified xsi:type="dcterms:W3CDTF">2019-11-25T04:51:05Z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